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  <p:sldMasterId id="2147483712" r:id="rId3"/>
    <p:sldMasterId id="2147483759" r:id="rId4"/>
    <p:sldMasterId id="2147483806" r:id="rId5"/>
  </p:sldMasterIdLst>
  <p:notesMasterIdLst>
    <p:notesMasterId r:id="rId40"/>
  </p:notesMasterIdLst>
  <p:sldIdLst>
    <p:sldId id="256" r:id="rId6"/>
    <p:sldId id="257" r:id="rId7"/>
    <p:sldId id="258" r:id="rId8"/>
    <p:sldId id="6588" r:id="rId9"/>
    <p:sldId id="6592" r:id="rId10"/>
    <p:sldId id="6593" r:id="rId11"/>
    <p:sldId id="6594" r:id="rId12"/>
    <p:sldId id="6597" r:id="rId13"/>
    <p:sldId id="6596" r:id="rId14"/>
    <p:sldId id="6595" r:id="rId15"/>
    <p:sldId id="6598" r:id="rId16"/>
    <p:sldId id="6591" r:id="rId17"/>
    <p:sldId id="6603" r:id="rId18"/>
    <p:sldId id="673" r:id="rId19"/>
    <p:sldId id="674" r:id="rId20"/>
    <p:sldId id="675" r:id="rId21"/>
    <p:sldId id="6606" r:id="rId22"/>
    <p:sldId id="676" r:id="rId23"/>
    <p:sldId id="6605" r:id="rId24"/>
    <p:sldId id="6604" r:id="rId25"/>
    <p:sldId id="6607" r:id="rId26"/>
    <p:sldId id="6601" r:id="rId27"/>
    <p:sldId id="6599" r:id="rId28"/>
    <p:sldId id="272" r:id="rId29"/>
    <p:sldId id="6600" r:id="rId30"/>
    <p:sldId id="262" r:id="rId31"/>
    <p:sldId id="6609" r:id="rId32"/>
    <p:sldId id="261" r:id="rId33"/>
    <p:sldId id="6602" r:id="rId34"/>
    <p:sldId id="6589" r:id="rId35"/>
    <p:sldId id="306" r:id="rId36"/>
    <p:sldId id="6608" r:id="rId37"/>
    <p:sldId id="655" r:id="rId38"/>
    <p:sldId id="280" r:id="rId39"/>
  </p:sldIdLst>
  <p:sldSz cx="24377650" cy="13716000"/>
  <p:notesSz cx="6858000" cy="9144000"/>
  <p:embeddedFontLs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Nunito Sans" panose="020B060402020202020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Open Sans Semibold" panose="020B0706030804020204" pitchFamily="34" charset="0"/>
      <p:bold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Avenir Next Demi Bold" panose="020B0703020202020204" pitchFamily="34" charset="0"/>
      <p:bold r:id="rId61"/>
      <p:boldItalic r:id="rId62"/>
    </p:embeddedFont>
    <p:embeddedFont>
      <p:font typeface="Nunito Sans Light" panose="020B0604020202020204" charset="0"/>
      <p:regular r:id="rId63"/>
      <p:bold r:id="rId64"/>
      <p:italic r:id="rId65"/>
      <p:boldItalic r:id="rId66"/>
    </p:embeddedFont>
    <p:embeddedFont>
      <p:font typeface="Helvetica Light" panose="020B0403020202020204" pitchFamily="34" charset="0"/>
      <p:regular r:id="rId67"/>
    </p:embeddedFont>
    <p:embeddedFont>
      <p:font typeface="Montserrat Bold" panose="00000800000000000000" pitchFamily="2" charset="0"/>
      <p:bold r:id="rId68"/>
    </p:embeddedFont>
    <p:embeddedFont>
      <p:font typeface="Fira Sans Condensed Medium" panose="020B0604020202020204" charset="0"/>
      <p:regular r:id="rId69"/>
      <p:italic r:id="rId70"/>
    </p:embeddedFont>
    <p:embeddedFont>
      <p:font typeface="Tahoma" panose="020B0604030504040204" pitchFamily="34" charset="0"/>
      <p:regular r:id="rId71"/>
      <p:bold r:id="rId72"/>
    </p:embeddedFont>
    <p:embeddedFont>
      <p:font typeface="Avenir Next" panose="020B0503020202020204" pitchFamily="34" charset="0"/>
      <p:regular r:id="rId73"/>
      <p:bold r:id="rId74"/>
      <p:italic r:id="rId75"/>
      <p:boldItalic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Avenir Next Medium" panose="020B0603020202020204" pitchFamily="34" charset="0"/>
      <p:regular r:id="rId81"/>
      <p:italic r:id="rId82"/>
    </p:embeddedFont>
    <p:embeddedFont>
      <p:font typeface="Nunito Sans SemiBold" panose="020B0604020202020204" charset="0"/>
      <p:regular r:id="rId83"/>
      <p:bold r:id="rId84"/>
      <p:italic r:id="rId85"/>
      <p:boldItalic r:id="rId86"/>
    </p:embeddedFont>
    <p:embeddedFont>
      <p:font typeface="Lato Bold" panose="020F0802020204030203" pitchFamily="34" charset="0"/>
      <p:bold r:id="rId87"/>
    </p:embeddedFont>
    <p:embeddedFont>
      <p:font typeface="Roboto" panose="02000000000000000000" pitchFamily="2" charset="0"/>
      <p:regular r:id="rId88"/>
    </p:embeddedFont>
    <p:embeddedFont>
      <p:font typeface="Fjalla One" panose="02000506040000020004" pitchFamily="2" charset="0"/>
      <p:regular r:id="rId89"/>
    </p:embeddedFont>
    <p:embeddedFont>
      <p:font typeface="Didact Gothic" panose="00000500000000000000" pitchFamily="2" charset="0"/>
      <p:regular r:id="rId90"/>
    </p:embeddedFont>
    <p:embeddedFont>
      <p:font typeface="Nunito Light" panose="00000400000000000000" pitchFamily="2" charset="0"/>
      <p:regular r:id="rId91"/>
      <p:italic r:id="rId92"/>
    </p:embeddedFont>
    <p:embeddedFont>
      <p:font typeface="Nunito Sans ExtraBold" panose="020B0604020202020204" charset="0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6" roundtripDataSignature="AMtx7mhOgF4+IVwY3380pGfgjeDcD8Ba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4A"/>
    <a:srgbClr val="164B4E"/>
    <a:srgbClr val="004B4E"/>
    <a:srgbClr val="004649"/>
    <a:srgbClr val="00464E"/>
    <a:srgbClr val="E7F70F"/>
    <a:srgbClr val="1C4B4E"/>
    <a:srgbClr val="1C4B4B"/>
    <a:srgbClr val="1C4C4C"/>
    <a:srgbClr val="1C4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20"/>
    <p:restoredTop sz="86320"/>
  </p:normalViewPr>
  <p:slideViewPr>
    <p:cSldViewPr snapToGrid="0">
      <p:cViewPr varScale="1">
        <p:scale>
          <a:sx n="51" d="100"/>
          <a:sy n="51" d="100"/>
        </p:scale>
        <p:origin x="15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76" Type="http://schemas.openxmlformats.org/officeDocument/2006/relationships/font" Target="fonts/font36.fntdata"/><Relationship Id="rId84" Type="http://schemas.openxmlformats.org/officeDocument/2006/relationships/font" Target="fonts/font44.fntdata"/><Relationship Id="rId89" Type="http://schemas.openxmlformats.org/officeDocument/2006/relationships/font" Target="fonts/font49.fntdata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font" Target="fonts/font31.fntdata"/><Relationship Id="rId92" Type="http://schemas.openxmlformats.org/officeDocument/2006/relationships/font" Target="fonts/font5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font" Target="fonts/font34.fntdata"/><Relationship Id="rId79" Type="http://schemas.openxmlformats.org/officeDocument/2006/relationships/font" Target="fonts/font39.fntdata"/><Relationship Id="rId87" Type="http://schemas.openxmlformats.org/officeDocument/2006/relationships/font" Target="fonts/font4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1.fntdata"/><Relationship Id="rId82" Type="http://schemas.openxmlformats.org/officeDocument/2006/relationships/font" Target="fonts/font42.fntdata"/><Relationship Id="rId90" Type="http://schemas.openxmlformats.org/officeDocument/2006/relationships/font" Target="fonts/font50.fntdata"/><Relationship Id="rId95" Type="http://schemas.openxmlformats.org/officeDocument/2006/relationships/font" Target="fonts/font55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font" Target="fonts/font37.fntdata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font" Target="fonts/font40.fntdata"/><Relationship Id="rId85" Type="http://schemas.openxmlformats.org/officeDocument/2006/relationships/font" Target="fonts/font45.fntdata"/><Relationship Id="rId93" Type="http://schemas.openxmlformats.org/officeDocument/2006/relationships/font" Target="fonts/font53.fntdata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83" Type="http://schemas.openxmlformats.org/officeDocument/2006/relationships/font" Target="fonts/font43.fntdata"/><Relationship Id="rId88" Type="http://schemas.openxmlformats.org/officeDocument/2006/relationships/font" Target="fonts/font48.fntdata"/><Relationship Id="rId91" Type="http://schemas.openxmlformats.org/officeDocument/2006/relationships/font" Target="fonts/font51.fntdata"/><Relationship Id="rId96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font" Target="fonts/font38.fntdata"/><Relationship Id="rId81" Type="http://schemas.openxmlformats.org/officeDocument/2006/relationships/font" Target="fonts/font41.fntdata"/><Relationship Id="rId86" Type="http://schemas.openxmlformats.org/officeDocument/2006/relationships/font" Target="fonts/font46.fntdata"/><Relationship Id="rId94" Type="http://schemas.openxmlformats.org/officeDocument/2006/relationships/font" Target="fonts/font54.fntdata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69696"/>
            </a:solidFill>
            <a:ln w="152400"/>
          </c:spPr>
          <c:dPt>
            <c:idx val="0"/>
            <c:bubble3D val="0"/>
            <c:spPr>
              <a:solidFill>
                <a:srgbClr val="E7F70F"/>
              </a:solidFill>
              <a:ln w="1524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AC-094F-910E-E6B0E4704A73}"/>
              </c:ext>
            </c:extLst>
          </c:dPt>
          <c:dPt>
            <c:idx val="1"/>
            <c:bubble3D val="0"/>
            <c:spPr>
              <a:solidFill>
                <a:srgbClr val="969696"/>
              </a:solidFill>
              <a:ln w="1524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FD-B247-AAD9-EC320EDA6FDA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dk1"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524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0FD-B247-AAD9-EC320EDA6FDA}"/>
              </c:ext>
            </c:extLst>
          </c:dPt>
          <c:dPt>
            <c:idx val="3"/>
            <c:bubble3D val="0"/>
            <c:spPr>
              <a:solidFill>
                <a:srgbClr val="969696"/>
              </a:solidFill>
              <a:ln w="1524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BAC-094F-910E-E6B0E4704A73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FD-B247-AAD9-EC320EDA6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0"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0477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478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512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258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9412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2" name="Google Shape;135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1690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3" name="Google Shape;186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0261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338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47" name="Google Shape;3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745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5918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454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9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8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14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54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58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64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8"/>
          <p:cNvSpPr>
            <a:spLocks noGrp="1"/>
          </p:cNvSpPr>
          <p:nvPr>
            <p:ph type="pic" idx="2"/>
          </p:nvPr>
        </p:nvSpPr>
        <p:spPr>
          <a:xfrm>
            <a:off x="0" y="0"/>
            <a:ext cx="24377649" cy="1146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ctrTitle"/>
          </p:nvPr>
        </p:nvSpPr>
        <p:spPr>
          <a:xfrm>
            <a:off x="3047206" y="6005819"/>
            <a:ext cx="18283238" cy="297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Fjalla One"/>
              <a:buNone/>
              <a:defRPr sz="10000" b="0" i="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subTitle" idx="1"/>
          </p:nvPr>
        </p:nvSpPr>
        <p:spPr>
          <a:xfrm>
            <a:off x="3047206" y="8985373"/>
            <a:ext cx="18283238" cy="111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99"/>
              <a:buNone/>
              <a:defRPr sz="4799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99"/>
              <a:buNone/>
              <a:defRPr sz="3999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99"/>
              <a:buNone/>
              <a:defRPr sz="3599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99"/>
              <a:buNone/>
              <a:defRPr sz="3199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9pPr>
          </a:lstStyle>
          <a:p>
            <a:endParaRPr/>
          </a:p>
        </p:txBody>
      </p:sp>
      <p:pic>
        <p:nvPicPr>
          <p:cNvPr id="16" name="Google Shape;1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3074" y="12510520"/>
            <a:ext cx="140335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8"/>
          <p:cNvPicPr preferRelativeResize="0"/>
          <p:nvPr/>
        </p:nvPicPr>
        <p:blipFill rotWithShape="1">
          <a:blip r:embed="rId3">
            <a:alphaModFix/>
          </a:blip>
          <a:srcRect l="31799" t="-15248" b="-1"/>
          <a:stretch/>
        </p:blipFill>
        <p:spPr>
          <a:xfrm>
            <a:off x="21893842" y="12525555"/>
            <a:ext cx="1359858" cy="358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PTIO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273;p45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/>
          </a:p>
        </p:txBody>
      </p:sp>
      <p:pic>
        <p:nvPicPr>
          <p:cNvPr id="464" name="Google Shape;276;p45" descr="Google Shape;276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2E616ABE-1AFD-4644-9AA0-D0D0A15DCE4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367244E-DF68-C748-8928-98EE8D52EA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361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MAP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563" name="Google Shape;353;p50" descr="Google Shape;353;p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pic>
        <p:nvPicPr>
          <p:cNvPr id="565" name="Google Shape;356;p50" descr="Google Shape;356;p50"/>
          <p:cNvPicPr>
            <a:picLocks noChangeAspect="1"/>
          </p:cNvPicPr>
          <p:nvPr/>
        </p:nvPicPr>
        <p:blipFill>
          <a:blip r:embed="rId3"/>
          <a:srcRect r="10119"/>
          <a:stretch>
            <a:fillRect/>
          </a:stretch>
        </p:blipFill>
        <p:spPr>
          <a:xfrm>
            <a:off x="9416480" y="3929533"/>
            <a:ext cx="14961189" cy="81478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EB32DDAC-9210-DA4B-A9A3-2533BCCBD51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06DCE626-64DF-3C4C-8D53-829B8E67D3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916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360;p51" descr="Google Shape;360;p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827BF34-95C4-C74C-9F5F-A2D926E1C654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CF97B577-0599-E340-BCFF-9564B346EEC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47A98C8-966F-D344-9181-C1E136CBC4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3945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365;p52" descr="Google Shape;365;p52"/>
          <p:cNvPicPr>
            <a:picLocks noChangeAspect="1"/>
          </p:cNvPicPr>
          <p:nvPr/>
        </p:nvPicPr>
        <p:blipFill>
          <a:blip r:embed="rId2">
            <a:alphaModFix amt="25000"/>
          </a:blip>
          <a:srcRect r="71944"/>
          <a:stretch>
            <a:fillRect/>
          </a:stretch>
        </p:blipFill>
        <p:spPr>
          <a:xfrm>
            <a:off x="22665297" y="406400"/>
            <a:ext cx="1306062" cy="1233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Google Shape;366;p52" descr="Google Shape;366;p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199352" y="5257722"/>
            <a:ext cx="13698734" cy="3233160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Google Shape;352;p50"/>
          <p:cNvSpPr txBox="1"/>
          <p:nvPr/>
        </p:nvSpPr>
        <p:spPr>
          <a:xfrm>
            <a:off x="1656300" y="4860672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t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="" xmlns:a16="http://schemas.microsoft.com/office/drawing/2014/main" id="{D43E37A1-E8FA-9A4D-BB26-42CD05A57B9C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4" name="Body Level One…">
            <a:extLst>
              <a:ext uri="{FF2B5EF4-FFF2-40B4-BE49-F238E27FC236}">
                <a16:creationId xmlns="" xmlns:a16="http://schemas.microsoft.com/office/drawing/2014/main" id="{CE268FDC-B620-3A4E-A11D-D9FD83833990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660A3FB9-D6CA-4D40-BBD4-DA6FB50246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867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372;p53" descr="Google Shape;372;p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17">
            <a:extLst>
              <a:ext uri="{FF2B5EF4-FFF2-40B4-BE49-F238E27FC236}">
                <a16:creationId xmlns="" xmlns:a16="http://schemas.microsoft.com/office/drawing/2014/main" id="{F4ACF5B7-CC72-5444-A4A6-FB34CB9C01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17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375;p54" descr="Google Shape;375;p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2C7E7ACB-2F7F-7D4F-B6D7-569BF2C03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50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378;p55" descr="Google Shape;378;p55"/>
          <p:cNvPicPr>
            <a:picLocks noChangeAspect="1"/>
          </p:cNvPicPr>
          <p:nvPr/>
        </p:nvPicPr>
        <p:blipFill>
          <a:blip r:embed="rId2"/>
          <a:srcRect t="10133" b="10141"/>
          <a:stretch>
            <a:fillRect/>
          </a:stretch>
        </p:blipFill>
        <p:spPr>
          <a:xfrm>
            <a:off x="5791592" y="4779668"/>
            <a:ext cx="12794473" cy="30191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029C556F-B0B4-1C46-AA69-81C2A167C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284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6"/>
            <a:ext cx="19486930" cy="355996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7" name="Google Shape;17;p2" descr="Google Shape;17;p2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D8562AFE-94BF-9A47-9628-ADC99670C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8745566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214BC99-9B26-AD49-97DF-8AFA508C00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231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8"/>
            <a:ext cx="17065957" cy="38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6" name="Google Shape;22;p3" descr="Google Shape;22;p3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54B2F7-326D-664C-938E-60F9738EB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7ADA2B0-7441-4044-8405-36451A359C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910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27;p4" descr="Google Shape;27;p4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78538D81-2BA5-CD45-9FA7-5E139EEEA7C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7"/>
            <a:ext cx="17065957" cy="367652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4642819A-4BC8-DF42-98A3-A68AE3AF2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E9F4179-111A-9B4B-983D-0678EC769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67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BACKGROUND_IMG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29;p5" descr="Google Shape;29;p5"/>
          <p:cNvPicPr>
            <a:picLocks noChangeAspect="1"/>
          </p:cNvPicPr>
          <p:nvPr/>
        </p:nvPicPr>
        <p:blipFill>
          <a:blip r:embed="rId2"/>
          <a:srcRect l="45468" t="52907"/>
          <a:stretch>
            <a:fillRect/>
          </a:stretch>
        </p:blipFill>
        <p:spPr>
          <a:xfrm>
            <a:off x="-8" y="1"/>
            <a:ext cx="24377658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5"/>
            <a:ext cx="19486930" cy="32777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8591289"/>
            <a:ext cx="19486930" cy="3952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58" name="Google Shape;33;p5" descr="Google Shape;33;p5"/>
          <p:cNvPicPr>
            <a:picLocks noChangeAspect="1"/>
          </p:cNvPicPr>
          <p:nvPr/>
        </p:nvPicPr>
        <p:blipFill>
          <a:blip r:embed="rId3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72788DD-F4D1-654D-B783-EBC5E039A7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8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7C687510-7D78-2E4C-B87A-B620FD394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915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YELLOW">
    <p:bg>
      <p:bgPr>
        <a:solidFill>
          <a:srgbClr val="E7F7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7" name="Google Shape;47;p8" descr="Google Shape;47;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057EC25D-E367-C340-9F7D-21884EE2E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766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86" name="Google Shape;51;p9" descr="Google Shape;51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86E10A31-497C-3B4C-BD63-02C97E7B3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180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95" name="Google Shape;55;p10" descr="Google Shape;55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EF41703-FEA2-1240-A1EF-9F7EB85CC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643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AE49871-732D-404E-8AB0-86636EBA3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654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1;p12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455990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1FB621F-1892-E546-9515-B7BCEEBB08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008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87;p16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9"/>
            <a:ext cx="9135226" cy="410675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61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46B2C74-7E5C-514C-A8F7-D6DD4769701F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2DF05FB-2EAC-7B47-962E-725A1C77C2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866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92;p17"/>
          <p:cNvSpPr/>
          <p:nvPr/>
        </p:nvSpPr>
        <p:spPr>
          <a:xfrm>
            <a:off x="0" y="-11733"/>
            <a:ext cx="12188825" cy="137160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39610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72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FCC7EFB-DFA2-244F-AAEB-5A40B07C4055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14A0F5C2-5B0B-C94D-8F48-BB944F7686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770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97;p18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3" name="Google Shape;101;p18" descr="Google Shape;101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46B4750E-FC19-A041-B121-D8F0436A8AD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29024" indent="0">
              <a:buNone/>
              <a:defRPr/>
            </a:lvl4pPr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AB87DFD3-0DA5-C245-BED5-CE9B1AAE2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944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03;p19"/>
          <p:cNvSpPr/>
          <p:nvPr/>
        </p:nvSpPr>
        <p:spPr>
          <a:xfrm>
            <a:off x="12188825" y="-11734"/>
            <a:ext cx="12188825" cy="13852000"/>
          </a:xfrm>
          <a:prstGeom prst="rect">
            <a:avLst/>
          </a:prstGeom>
          <a:solidFill>
            <a:srgbClr val="202021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94" name="Google Shape;107;p19" descr="Google Shape;107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AFA56A27-6324-9748-8767-96732BCB3BD0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44C454B-B310-1A44-B1DA-FCCB252B2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199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09;p20"/>
          <p:cNvSpPr/>
          <p:nvPr/>
        </p:nvSpPr>
        <p:spPr>
          <a:xfrm>
            <a:off x="12188825" y="0"/>
            <a:ext cx="12188825" cy="13852000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05" name="Google Shape;113;p20" descr="Google Shape;113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3010E1B-9439-4C46-8EAC-84C1268343FC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9725F23-155C-6E40-8EA6-0B18B9EF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9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P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268;p44"/>
          <p:cNvSpPr/>
          <p:nvPr/>
        </p:nvSpPr>
        <p:spPr>
          <a:xfrm>
            <a:off x="-30328" y="10588603"/>
            <a:ext cx="24438306" cy="3248778"/>
          </a:xfrm>
          <a:prstGeom prst="rect">
            <a:avLst/>
          </a:prstGeom>
          <a:solidFill>
            <a:srgbClr val="E7F70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/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202021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454" name="Google Shape;271;p44" descr="Google Shape;271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6AD42CB-437A-7C41-8940-A37AB1713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81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IMG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72;p14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FEFE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Google Shape;74;p14" descr="Google Shape;74;p14"/>
          <p:cNvPicPr>
            <a:picLocks noChangeAspect="1"/>
          </p:cNvPicPr>
          <p:nvPr/>
        </p:nvPicPr>
        <p:blipFill>
          <a:blip r:embed="rId2">
            <a:alphaModFix amt="27000"/>
          </a:blip>
          <a:srcRect l="13251" t="12529" r="13045" b="27146"/>
          <a:stretch>
            <a:fillRect/>
          </a:stretch>
        </p:blipFill>
        <p:spPr>
          <a:xfrm>
            <a:off x="15918622" y="4910435"/>
            <a:ext cx="4729234" cy="38716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40425" y="1236262"/>
            <a:ext cx="9639089" cy="21937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999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40428" y="3908667"/>
            <a:ext cx="9065641" cy="7873602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38" name="Google Shape;59;p11" descr="Google Shape;59;p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06575F58-7BEF-884C-854B-3B76A61D7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218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TITL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34507" y="2577267"/>
            <a:ext cx="8942473" cy="40374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C318F8FA-C745-FF43-9C12-9D6AFFE31A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7193" y="7101304"/>
            <a:ext cx="8913710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1DF13D3E-2D68-344F-BE79-B6809396D2B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552541" y="4174837"/>
            <a:ext cx="8582366" cy="7961746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63780-83D3-A64A-A8D0-822A84B74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52541" y="2577269"/>
            <a:ext cx="8582366" cy="128319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>
                <a:latin typeface="Fjalla One" panose="02000506040000020004" pitchFamily="2" charset="0"/>
              </a:defRPr>
            </a:lvl2pPr>
            <a:lvl3pPr marL="2810161" indent="0">
              <a:buNone/>
              <a:defRPr>
                <a:latin typeface="Fjalla One" panose="02000506040000020004" pitchFamily="2" charset="0"/>
              </a:defRPr>
            </a:lvl3pPr>
            <a:lvl4pPr marL="4029024" indent="0">
              <a:buNone/>
              <a:defRPr>
                <a:latin typeface="Fjalla One" panose="02000506040000020004" pitchFamily="2" charset="0"/>
              </a:defRPr>
            </a:lvl4pPr>
            <a:lvl5pPr marL="5247890" indent="0">
              <a:buNone/>
              <a:defRPr>
                <a:latin typeface="Fjalla One" panose="02000506040000020004" pitchFamily="2" charset="0"/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3B6EB043-2BF7-8A47-A870-F100DB354C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234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TTOM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8285365"/>
            <a:ext cx="16774836" cy="2118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61966" y="10645661"/>
            <a:ext cx="16774836" cy="18556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25" name="Google Shape;122;p22" descr="Google Shape;122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87B7DF5-BB6B-F546-A5BC-9C164F1E11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75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CENTER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077803"/>
            <a:ext cx="16274163" cy="23320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7539141"/>
            <a:ext cx="16274163" cy="3378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35" name="Google Shape;127;p23" descr="Google Shape;127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03716FF-874F-924F-B58F-77C962870D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619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44" name="Google Shape;132;p24" descr="Google Shape;132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BCD5ACD-8CFC-814F-B26D-229FF78FE15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2C4AE25-F8B7-F04E-AD45-043DA53CC2A2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CC25EA7B-30B2-D549-B5B0-C6A6BFCD5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597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chemeClr val="tx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0832FBE-A764-1742-8121-D00D158DF995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C8166808-FC22-C34F-809B-5B3F4589692B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2" name="Google Shape;156;p28" descr="Google Shape;156;p28">
            <a:extLst>
              <a:ext uri="{FF2B5EF4-FFF2-40B4-BE49-F238E27FC236}">
                <a16:creationId xmlns="" xmlns:a16="http://schemas.microsoft.com/office/drawing/2014/main" id="{54B6EA74-0F18-E941-8CD6-50B5B8066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046CFB4A-AC56-1E43-AAC3-E3340EA1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536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5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081399"/>
            <a:ext cx="8823304" cy="74199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  <a:endParaRPr lang="en-US" dirty="0"/>
          </a:p>
        </p:txBody>
      </p:sp>
      <p:pic>
        <p:nvPicPr>
          <p:cNvPr id="258" name="Google Shape;137;p25" descr="Google Shape;137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463B1E4-CE46-A84A-BC51-68953D8499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319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87" name="Google Shape;156;p28" descr="Google Shape;156;p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F8538A6-BD78-684E-86DF-F9B22D68B98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6" y="5107554"/>
            <a:ext cx="7481921" cy="7281448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1pPr>
            <a:lvl2pPr marL="2353086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2pPr>
            <a:lvl3pPr marL="3571951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1B2B00A-F83E-3343-9E2F-AB783C0F42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024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2"/>
            <a:ext cx="8823304" cy="7961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12" name="Google Shape;168;p30" descr="Google Shape;168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2682FF1-D45B-3648-87A7-B1FDD3FA85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281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21" name="Google Shape;177;p31" descr="Google Shape;177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144793" y="5760150"/>
            <a:ext cx="8823304" cy="67528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4" name="Title Text"/>
          <p:cNvSpPr txBox="1">
            <a:spLocks noGrp="1"/>
          </p:cNvSpPr>
          <p:nvPr>
            <p:ph type="body" sz="quarter" idx="15"/>
          </p:nvPr>
        </p:nvSpPr>
        <p:spPr>
          <a:xfrm>
            <a:off x="12144793" y="1316149"/>
            <a:ext cx="8823304" cy="28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5BA96F9-D7BC-5F47-A886-6AEF04ED0B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2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BTITLE_BULLETS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2"/>
            <a:ext cx="8823304" cy="7961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12" name="Google Shape;168;p30" descr="Google Shape;168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2682FF1-D45B-3648-87A7-B1FDD3FA85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883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34" name="Google Shape;184;p32" descr="Google Shape;184;p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75557624-51DA-8745-AD80-305F577CD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460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_2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44" name="Google Shape;193;p33" descr="Google Shape;193;p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EEE0380-7C93-0E40-80D4-42D1FFD6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Text">
            <a:extLst>
              <a:ext uri="{FF2B5EF4-FFF2-40B4-BE49-F238E27FC236}">
                <a16:creationId xmlns="" xmlns:a16="http://schemas.microsoft.com/office/drawing/2014/main" id="{76514269-114E-8941-B529-B82FCB05AE76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</p:spTree>
    <p:extLst>
      <p:ext uri="{BB962C8B-B14F-4D97-AF65-F5344CB8AC3E}">
        <p14:creationId xmlns:p14="http://schemas.microsoft.com/office/powerpoint/2010/main" val="4946216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2"/>
            <a:ext cx="8823304" cy="66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54" name="Google Shape;204;p34" descr="Google Shape;204;p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6613C5BF-83C7-F940-A2C7-8FF3E2E510D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A1FEB5E-77BE-F742-BAEF-3A16B67AD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2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494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64" name="Google Shape;210;p35" descr="Google Shape;210;p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3CEDC6EB-2E2F-794A-991C-B95F74013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93EF775-D107-E244-BC17-B70D276F0276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571326" y="10035805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FEED6C-67D4-3543-AD35-BDED9CC5E7F7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3F45CE62-7548-5E4C-A10A-1C81B83D6A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784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7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612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76" name="Google Shape;220;p36" descr="Google Shape;220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Body Level One…">
            <a:extLst>
              <a:ext uri="{FF2B5EF4-FFF2-40B4-BE49-F238E27FC236}">
                <a16:creationId xmlns="" xmlns:a16="http://schemas.microsoft.com/office/drawing/2014/main" id="{04B159EA-AC53-344E-AD86-EF7CAFC947E0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B30C1F54-1541-4946-986B-C22B03885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chemeClr val="tx1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D294D7-86DB-3440-BCD0-FC255AE71ED4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190DB8F7-BA8B-664B-AA41-63882849C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21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8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296870"/>
            <a:ext cx="8823304" cy="720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86" name="Google Shape;226;p37" descr="Google Shape;226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E41E1E7-2515-B44A-B6C0-CAC294206E0B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2" name="Text Placeholder 13">
            <a:extLst>
              <a:ext uri="{FF2B5EF4-FFF2-40B4-BE49-F238E27FC236}">
                <a16:creationId xmlns="" xmlns:a16="http://schemas.microsoft.com/office/drawing/2014/main" id="{A9090633-1306-2642-8935-96D49C6D8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FB4500A-F29E-5142-B00A-77EF4AFAF343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80E77422-E4E2-6044-BAFA-295E9ED73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749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ECTION_BACKGROUND_IM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43577" y="5278401"/>
            <a:ext cx="19576063" cy="22448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43577" y="7681665"/>
            <a:ext cx="19576063" cy="39611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2pPr>
            <a:lvl3pPr marL="0" indent="2810161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3pPr>
            <a:lvl4pPr marL="0" indent="4029024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4pPr>
            <a:lvl5pPr marL="0" indent="5247890">
              <a:buClrTx/>
              <a:buSzTx/>
              <a:buFontTx/>
              <a:buNone/>
              <a:defRPr sz="4265"/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9F4EA57C-5567-2941-98B2-453991395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059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7C687510-7D78-2E4C-B87A-B620FD394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746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" name="Google Shape;241;p40" descr="Google Shape;241;p40">
            <a:extLst>
              <a:ext uri="{FF2B5EF4-FFF2-40B4-BE49-F238E27FC236}">
                <a16:creationId xmlns="" xmlns:a16="http://schemas.microsoft.com/office/drawing/2014/main" id="{9D71796F-E3D3-8148-BF00-0EEDC14B4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8954" y="3481176"/>
            <a:ext cx="3694370" cy="1090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Google Shape;242;p40" descr="Google Shape;242;p40">
            <a:extLst>
              <a:ext uri="{FF2B5EF4-FFF2-40B4-BE49-F238E27FC236}">
                <a16:creationId xmlns="" xmlns:a16="http://schemas.microsoft.com/office/drawing/2014/main" id="{C20B7851-231D-674F-B709-FB13D8EB0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633" b="26301"/>
          <a:stretch>
            <a:fillRect/>
          </a:stretch>
        </p:blipFill>
        <p:spPr>
          <a:xfrm>
            <a:off x="5778834" y="3481198"/>
            <a:ext cx="4395349" cy="109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oogle Shape;244;p40" descr="Google Shape;244;p40">
            <a:extLst>
              <a:ext uri="{FF2B5EF4-FFF2-40B4-BE49-F238E27FC236}">
                <a16:creationId xmlns="" xmlns:a16="http://schemas.microsoft.com/office/drawing/2014/main" id="{73BFE3A6-A8EC-794A-B9FC-AA6D3F9D67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0572" r="3864" b="25828"/>
          <a:stretch>
            <a:fillRect/>
          </a:stretch>
        </p:blipFill>
        <p:spPr>
          <a:xfrm>
            <a:off x="19396297" y="3664195"/>
            <a:ext cx="3151609" cy="939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Google Shape;246;p40" descr="Google Shape;246;p40">
            <a:extLst>
              <a:ext uri="{FF2B5EF4-FFF2-40B4-BE49-F238E27FC236}">
                <a16:creationId xmlns="" xmlns:a16="http://schemas.microsoft.com/office/drawing/2014/main" id="{B180F349-1809-6C4F-AB4B-FFBD0993D1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742890" y="3305001"/>
            <a:ext cx="1403756" cy="136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251;p40" descr="Google Shape;251;p40">
            <a:extLst>
              <a:ext uri="{FF2B5EF4-FFF2-40B4-BE49-F238E27FC236}">
                <a16:creationId xmlns="" xmlns:a16="http://schemas.microsoft.com/office/drawing/2014/main" id="{A927BCB5-61CC-F04E-8644-95450CF9AF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19998" y="2905545"/>
            <a:ext cx="2687972" cy="218997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1584FE32-56C6-AB4E-BB7E-F02A7A8B25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Google Shape;243;p40" descr="Google Shape;243;p40">
            <a:extLst>
              <a:ext uri="{FF2B5EF4-FFF2-40B4-BE49-F238E27FC236}">
                <a16:creationId xmlns="" xmlns:a16="http://schemas.microsoft.com/office/drawing/2014/main" id="{9E1C9DB1-9241-D34F-8B2D-F645296B5F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30019" t="10183" r="31070" b="13765"/>
          <a:stretch>
            <a:fillRect/>
          </a:stretch>
        </p:blipFill>
        <p:spPr>
          <a:xfrm>
            <a:off x="20448921" y="6858001"/>
            <a:ext cx="1175794" cy="112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245;p40" descr="Google Shape;245;p40">
            <a:extLst>
              <a:ext uri="{FF2B5EF4-FFF2-40B4-BE49-F238E27FC236}">
                <a16:creationId xmlns="" xmlns:a16="http://schemas.microsoft.com/office/drawing/2014/main" id="{1FAA8C04-40E2-704E-91D2-06E5AD034EB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36978" y="7075071"/>
            <a:ext cx="2854986" cy="74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Google Shape;247;p40" descr="Google Shape;247;p40">
            <a:extLst>
              <a:ext uri="{FF2B5EF4-FFF2-40B4-BE49-F238E27FC236}">
                <a16:creationId xmlns="" xmlns:a16="http://schemas.microsoft.com/office/drawing/2014/main" id="{914E07D2-CC1D-7C4F-BA02-20CF7EACCD7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27608" b="30662"/>
          <a:stretch>
            <a:fillRect/>
          </a:stretch>
        </p:blipFill>
        <p:spPr>
          <a:xfrm>
            <a:off x="11412686" y="6776148"/>
            <a:ext cx="3270898" cy="1329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250;p40" descr="Google Shape;250;p40">
            <a:extLst>
              <a:ext uri="{FF2B5EF4-FFF2-40B4-BE49-F238E27FC236}">
                <a16:creationId xmlns="" xmlns:a16="http://schemas.microsoft.com/office/drawing/2014/main" id="{F8C1186C-7157-5F4A-B307-852D0E42956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429315" y="7057776"/>
            <a:ext cx="3094382" cy="61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252;p40" descr="Google Shape;252;p40">
            <a:extLst>
              <a:ext uri="{FF2B5EF4-FFF2-40B4-BE49-F238E27FC236}">
                <a16:creationId xmlns="" xmlns:a16="http://schemas.microsoft.com/office/drawing/2014/main" id="{334E7A96-039B-D74B-B48C-07DC132BF46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28562" y="6637949"/>
            <a:ext cx="3270844" cy="168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248;p40" descr="Google Shape;248;p40">
            <a:extLst>
              <a:ext uri="{FF2B5EF4-FFF2-40B4-BE49-F238E27FC236}">
                <a16:creationId xmlns="" xmlns:a16="http://schemas.microsoft.com/office/drawing/2014/main" id="{FE0A2579-72FA-F642-84FC-25A5D14DB4A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86191" y="9835627"/>
            <a:ext cx="3805269" cy="1027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249;p40" descr="Google Shape;249;p40">
            <a:extLst>
              <a:ext uri="{FF2B5EF4-FFF2-40B4-BE49-F238E27FC236}">
                <a16:creationId xmlns="" xmlns:a16="http://schemas.microsoft.com/office/drawing/2014/main" id="{B589892A-E56C-B64D-979C-D7892BCC45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32229" b="32990"/>
          <a:stretch>
            <a:fillRect/>
          </a:stretch>
        </p:blipFill>
        <p:spPr>
          <a:xfrm>
            <a:off x="5070511" y="10217114"/>
            <a:ext cx="3380743" cy="63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253;p40" descr="Google Shape;253;p40">
            <a:extLst>
              <a:ext uri="{FF2B5EF4-FFF2-40B4-BE49-F238E27FC236}">
                <a16:creationId xmlns="" xmlns:a16="http://schemas.microsoft.com/office/drawing/2014/main" id="{8D04C2B3-799D-2C4C-BCCA-F4BCF331EF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917999" y="9994273"/>
            <a:ext cx="3805247" cy="1019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64871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3073266"/>
            <a:ext cx="10377035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4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19510120" cy="224453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2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2007957" y="3073266"/>
            <a:ext cx="10377039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57BF309B-8B17-3F4F-9732-B5A9FF964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87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6"/>
            <a:ext cx="19486930" cy="355996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7" name="Google Shape;17;p2" descr="Google Shape;17;p2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D8562AFE-94BF-9A47-9628-ADC99670C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8745566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214BC99-9B26-AD49-97DF-8AFA508C00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580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268;p44"/>
          <p:cNvSpPr/>
          <p:nvPr/>
        </p:nvSpPr>
        <p:spPr>
          <a:xfrm>
            <a:off x="-30328" y="10588603"/>
            <a:ext cx="24438306" cy="3248778"/>
          </a:xfrm>
          <a:prstGeom prst="rect">
            <a:avLst/>
          </a:prstGeom>
          <a:solidFill>
            <a:srgbClr val="E7F70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202021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454" name="Google Shape;271;p44" descr="Google Shape;271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6AD42CB-437A-7C41-8940-A37AB1713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871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273;p45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4" name="Google Shape;276;p45" descr="Google Shape;276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2E616ABE-1AFD-4644-9AA0-D0D0A15DCE4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367244E-DF68-C748-8928-98EE8D52EA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790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307;p47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8" name="Google Shape;310;p47" descr="Google Shape;310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10FC0FB-5751-B14A-BF2B-6F1B4018A85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-592504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700D3195-1EFD-4F41-955C-95CB6BB98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57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750C62C-F7A4-FB45-865F-EC67E6A5F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4694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471" name="Google Shape;278;p46"/>
          <p:cNvSpPr/>
          <p:nvPr/>
        </p:nvSpPr>
        <p:spPr>
          <a:xfrm>
            <a:off x="-151230" y="10385403"/>
            <a:ext cx="24559209" cy="3484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4" name="Google Shape;281;p46" descr="Google Shape;281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577131"/>
            <a:ext cx="22715689" cy="1861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8" name="Google Shape;295;p46"/>
          <p:cNvSpPr/>
          <p:nvPr userDrawn="1"/>
        </p:nvSpPr>
        <p:spPr>
          <a:xfrm>
            <a:off x="1909436" y="5188137"/>
            <a:ext cx="21468808" cy="2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9" name="Google Shape;296;p46"/>
          <p:cNvSpPr/>
          <p:nvPr/>
        </p:nvSpPr>
        <p:spPr>
          <a:xfrm flipV="1">
            <a:off x="1896768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Google Shape;297;p46"/>
          <p:cNvSpPr/>
          <p:nvPr/>
        </p:nvSpPr>
        <p:spPr>
          <a:xfrm flipV="1">
            <a:off x="5625488" y="4887733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" name="Google Shape;298;p46"/>
          <p:cNvSpPr/>
          <p:nvPr/>
        </p:nvSpPr>
        <p:spPr>
          <a:xfrm flipV="1">
            <a:off x="10011705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Google Shape;299;p46"/>
          <p:cNvSpPr/>
          <p:nvPr/>
        </p:nvSpPr>
        <p:spPr>
          <a:xfrm flipV="1">
            <a:off x="14397923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Google Shape;300;p46"/>
          <p:cNvSpPr/>
          <p:nvPr/>
        </p:nvSpPr>
        <p:spPr>
          <a:xfrm flipV="1">
            <a:off x="18784142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5" name="Google Shape;302;p46"/>
          <p:cNvSpPr/>
          <p:nvPr/>
        </p:nvSpPr>
        <p:spPr>
          <a:xfrm>
            <a:off x="5361805" y="4939333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6" name="Google Shape;303;p46"/>
          <p:cNvSpPr/>
          <p:nvPr/>
        </p:nvSpPr>
        <p:spPr>
          <a:xfrm>
            <a:off x="9748030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Google Shape;304;p46"/>
          <p:cNvSpPr/>
          <p:nvPr/>
        </p:nvSpPr>
        <p:spPr>
          <a:xfrm>
            <a:off x="14134187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Google Shape;305;p46"/>
          <p:cNvSpPr/>
          <p:nvPr/>
        </p:nvSpPr>
        <p:spPr>
          <a:xfrm>
            <a:off x="18520445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dy Level One…">
            <a:extLst>
              <a:ext uri="{FF2B5EF4-FFF2-40B4-BE49-F238E27FC236}">
                <a16:creationId xmlns="" xmlns:a16="http://schemas.microsoft.com/office/drawing/2014/main" id="{109B6094-8259-4649-81C6-835EEA64B88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43" name="Google Shape;296;p46">
            <a:extLst>
              <a:ext uri="{FF2B5EF4-FFF2-40B4-BE49-F238E27FC236}">
                <a16:creationId xmlns="" xmlns:a16="http://schemas.microsoft.com/office/drawing/2014/main" id="{D12080AF-F3E3-534C-83A9-774398C94725}"/>
              </a:ext>
            </a:extLst>
          </p:cNvPr>
          <p:cNvSpPr/>
          <p:nvPr userDrawn="1"/>
        </p:nvSpPr>
        <p:spPr>
          <a:xfrm flipV="1">
            <a:off x="23354181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="" xmlns:a16="http://schemas.microsoft.com/office/drawing/2014/main" id="{3FE4827E-C1AD-684F-B3FB-2F22982BB2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4694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="" xmlns:a16="http://schemas.microsoft.com/office/drawing/2014/main" id="{94D06442-7672-264C-A423-F5BC75701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4694" y="6574598"/>
            <a:ext cx="4114880" cy="3186176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="" xmlns:a16="http://schemas.microsoft.com/office/drawing/2014/main" id="{C39B7570-B456-694E-9438-5DA3A56BDD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021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="" xmlns:a16="http://schemas.microsoft.com/office/drawing/2014/main" id="{0FFD7D8C-0739-1E43-BACE-278409B1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8021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="" xmlns:a16="http://schemas.microsoft.com/office/drawing/2014/main" id="{7B0363DB-F43A-EA40-926A-09CED02A2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8021" y="6574597"/>
            <a:ext cx="4114880" cy="3186174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="" xmlns:a16="http://schemas.microsoft.com/office/drawing/2014/main" id="{A5D8304D-006B-8B4F-983C-CBFE7EA679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32668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="" xmlns:a16="http://schemas.microsoft.com/office/drawing/2014/main" id="{E6B1EA3E-360C-8342-9C9D-AE2DA715AA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32668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="" xmlns:a16="http://schemas.microsoft.com/office/drawing/2014/main" id="{09C3504F-EDB7-EE4F-ACD5-F07A635589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32668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="" xmlns:a16="http://schemas.microsoft.com/office/drawing/2014/main" id="{A4ED6DA4-986B-7441-9D2C-5F06E1E82F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67316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="" xmlns:a16="http://schemas.microsoft.com/office/drawing/2014/main" id="{736726A3-7A13-4A4C-8185-D22BE344C6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67316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="" xmlns:a16="http://schemas.microsoft.com/office/drawing/2014/main" id="{DE4A88B8-6EC9-7644-BB19-93B86312F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867316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7575A3C2-39E2-EC47-8BF4-2146E30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825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4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51820" y="3186038"/>
          <a:ext cx="20477226" cy="8659456"/>
        </p:xfrm>
        <a:graphic>
          <a:graphicData uri="http://schemas.openxmlformats.org/drawingml/2006/table">
            <a:tbl>
              <a:tblPr/>
              <a:tblGrid>
                <a:gridCol w="51193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3744929047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5" y="3186041"/>
            <a:ext cx="5070129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01093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1095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0815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0815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="" xmlns:a16="http://schemas.microsoft.com/office/drawing/2014/main" id="{BB64BF12-ACE6-F944-80E7-E63E094413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31307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="" xmlns:a16="http://schemas.microsoft.com/office/drawing/2014/main" id="{AF5189AC-6025-F546-88DD-C6D45AF1B5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3130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1B8C401-B394-D042-A874-7D7E5B130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66254" y="3187705"/>
            <a:ext cx="5133697" cy="14055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99B80627-8A0D-A14F-BB3B-50FD2CF897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99950" y="3187703"/>
            <a:ext cx="5104070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74522657-9934-004D-AF70-71AD1069DA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04022" y="3187703"/>
            <a:ext cx="512523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19FA12C7-9DF7-6940-9523-FB62368F8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919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3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66414" y="3186038"/>
          <a:ext cx="17587851" cy="8659456"/>
        </p:xfrm>
        <a:graphic>
          <a:graphicData uri="http://schemas.openxmlformats.org/drawingml/2006/table">
            <a:tbl>
              <a:tblPr/>
              <a:tblGrid>
                <a:gridCol w="5862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3" y="3186041"/>
            <a:ext cx="5816421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6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8" y="4777467"/>
            <a:ext cx="5816421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4404" y="5879220"/>
            <a:ext cx="58626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82841" y="4777467"/>
            <a:ext cx="5862689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590342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94734" y="4777467"/>
            <a:ext cx="5815047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E8EC1F-38AE-9A46-A88C-2A6A0C8F28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81504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60168029-33C3-7D4B-B4D7-51E2C516F6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45641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13E856A-4E3E-B34D-BC92-931C41D5C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520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MAP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563" name="Google Shape;353;p50" descr="Google Shape;353;p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pic>
        <p:nvPicPr>
          <p:cNvPr id="565" name="Google Shape;356;p50" descr="Google Shape;356;p50"/>
          <p:cNvPicPr>
            <a:picLocks noChangeAspect="1"/>
          </p:cNvPicPr>
          <p:nvPr/>
        </p:nvPicPr>
        <p:blipFill>
          <a:blip r:embed="rId3"/>
          <a:srcRect r="10119"/>
          <a:stretch>
            <a:fillRect/>
          </a:stretch>
        </p:blipFill>
        <p:spPr>
          <a:xfrm>
            <a:off x="9416480" y="3929533"/>
            <a:ext cx="14961189" cy="81478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EB32DDAC-9210-DA4B-A9A3-2533BCCBD51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06DCE626-64DF-3C4C-8D53-829B8E67D3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739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360;p51" descr="Google Shape;360;p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827BF34-95C4-C74C-9F5F-A2D926E1C654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CF97B577-0599-E340-BCFF-9564B346EEC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47A98C8-966F-D344-9181-C1E136CBC4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616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365;p52" descr="Google Shape;365;p52"/>
          <p:cNvPicPr>
            <a:picLocks noChangeAspect="1"/>
          </p:cNvPicPr>
          <p:nvPr/>
        </p:nvPicPr>
        <p:blipFill>
          <a:blip r:embed="rId2">
            <a:alphaModFix amt="25000"/>
          </a:blip>
          <a:srcRect r="71944"/>
          <a:stretch>
            <a:fillRect/>
          </a:stretch>
        </p:blipFill>
        <p:spPr>
          <a:xfrm>
            <a:off x="22665297" y="406400"/>
            <a:ext cx="1306062" cy="1233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Google Shape;366;p52" descr="Google Shape;366;p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199352" y="5257722"/>
            <a:ext cx="13698734" cy="3233160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Google Shape;352;p50"/>
          <p:cNvSpPr txBox="1"/>
          <p:nvPr/>
        </p:nvSpPr>
        <p:spPr>
          <a:xfrm>
            <a:off x="1656300" y="4860672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t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="" xmlns:a16="http://schemas.microsoft.com/office/drawing/2014/main" id="{D43E37A1-E8FA-9A4D-BB26-42CD05A57B9C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4" name="Body Level One…">
            <a:extLst>
              <a:ext uri="{FF2B5EF4-FFF2-40B4-BE49-F238E27FC236}">
                <a16:creationId xmlns="" xmlns:a16="http://schemas.microsoft.com/office/drawing/2014/main" id="{CE268FDC-B620-3A4E-A11D-D9FD83833990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660A3FB9-D6CA-4D40-BBD4-DA6FB50246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136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372;p53" descr="Google Shape;372;p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17">
            <a:extLst>
              <a:ext uri="{FF2B5EF4-FFF2-40B4-BE49-F238E27FC236}">
                <a16:creationId xmlns="" xmlns:a16="http://schemas.microsoft.com/office/drawing/2014/main" id="{F4ACF5B7-CC72-5444-A4A6-FB34CB9C01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7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8"/>
            <a:ext cx="17065957" cy="38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6" name="Google Shape;22;p3" descr="Google Shape;22;p3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54B2F7-326D-664C-938E-60F9738EB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7ADA2B0-7441-4044-8405-36451A359C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88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375;p54" descr="Google Shape;375;p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2C7E7ACB-2F7F-7D4F-B6D7-569BF2C03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454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378;p55" descr="Google Shape;378;p55"/>
          <p:cNvPicPr>
            <a:picLocks noChangeAspect="1"/>
          </p:cNvPicPr>
          <p:nvPr/>
        </p:nvPicPr>
        <p:blipFill>
          <a:blip r:embed="rId2"/>
          <a:srcRect t="10133" b="10141"/>
          <a:stretch>
            <a:fillRect/>
          </a:stretch>
        </p:blipFill>
        <p:spPr>
          <a:xfrm>
            <a:off x="5791592" y="4779668"/>
            <a:ext cx="12794473" cy="30191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029C556F-B0B4-1C46-AA69-81C2A167C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56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6"/>
            <a:ext cx="19486930" cy="355996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7" name="Google Shape;17;p2" descr="Google Shape;17;p2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D8562AFE-94BF-9A47-9628-ADC99670C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8745566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214BC99-9B26-AD49-97DF-8AFA508C00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347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8"/>
            <a:ext cx="17065957" cy="38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6" name="Google Shape;22;p3" descr="Google Shape;22;p3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54B2F7-326D-664C-938E-60F9738EB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7ADA2B0-7441-4044-8405-36451A359C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652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27;p4" descr="Google Shape;27;p4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78538D81-2BA5-CD45-9FA7-5E139EEEA7C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7"/>
            <a:ext cx="17065957" cy="367652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4642819A-4BC8-DF42-98A3-A68AE3AF2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E9F4179-111A-9B4B-983D-0678EC769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571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BACKGROUND_IMG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29;p5" descr="Google Shape;29;p5"/>
          <p:cNvPicPr>
            <a:picLocks noChangeAspect="1"/>
          </p:cNvPicPr>
          <p:nvPr/>
        </p:nvPicPr>
        <p:blipFill>
          <a:blip r:embed="rId2"/>
          <a:srcRect l="45468" t="52907"/>
          <a:stretch>
            <a:fillRect/>
          </a:stretch>
        </p:blipFill>
        <p:spPr>
          <a:xfrm>
            <a:off x="-8" y="1"/>
            <a:ext cx="24377658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5"/>
            <a:ext cx="19486930" cy="32777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8591289"/>
            <a:ext cx="19486930" cy="3952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58" name="Google Shape;33;p5" descr="Google Shape;33;p5"/>
          <p:cNvPicPr>
            <a:picLocks noChangeAspect="1"/>
          </p:cNvPicPr>
          <p:nvPr/>
        </p:nvPicPr>
        <p:blipFill>
          <a:blip r:embed="rId3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72788DD-F4D1-654D-B783-EBC5E039A7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61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YELLOW">
    <p:bg>
      <p:bgPr>
        <a:solidFill>
          <a:srgbClr val="E7F7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7" name="Google Shape;47;p8" descr="Google Shape;47;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057EC25D-E367-C340-9F7D-21884EE2E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619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86" name="Google Shape;51;p9" descr="Google Shape;51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86E10A31-497C-3B4C-BD63-02C97E7B3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414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95" name="Google Shape;55;p10" descr="Google Shape;55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EF41703-FEA2-1240-A1EF-9F7EB85CC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278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AE49871-732D-404E-8AB0-86636EBA3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19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27;p4" descr="Google Shape;27;p4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78538D81-2BA5-CD45-9FA7-5E139EEEA7C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7"/>
            <a:ext cx="17065957" cy="367652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4642819A-4BC8-DF42-98A3-A68AE3AF2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E9F4179-111A-9B4B-983D-0678EC769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160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1;p12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455990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1FB621F-1892-E546-9515-B7BCEEBB08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3579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87;p16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9"/>
            <a:ext cx="9135226" cy="410675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61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46B2C74-7E5C-514C-A8F7-D6DD4769701F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2DF05FB-2EAC-7B47-962E-725A1C77C2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959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92;p17"/>
          <p:cNvSpPr/>
          <p:nvPr/>
        </p:nvSpPr>
        <p:spPr>
          <a:xfrm>
            <a:off x="0" y="-11733"/>
            <a:ext cx="12188825" cy="137160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39610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72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FCC7EFB-DFA2-244F-AAEB-5A40B07C4055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14A0F5C2-5B0B-C94D-8F48-BB944F7686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238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97;p18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3" name="Google Shape;101;p18" descr="Google Shape;101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46B4750E-FC19-A041-B121-D8F0436A8AD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29024" indent="0">
              <a:buNone/>
              <a:defRPr/>
            </a:lvl4pPr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AB87DFD3-0DA5-C245-BED5-CE9B1AAE2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529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03;p19"/>
          <p:cNvSpPr/>
          <p:nvPr/>
        </p:nvSpPr>
        <p:spPr>
          <a:xfrm>
            <a:off x="12188825" y="-11734"/>
            <a:ext cx="12188825" cy="13852000"/>
          </a:xfrm>
          <a:prstGeom prst="rect">
            <a:avLst/>
          </a:prstGeom>
          <a:solidFill>
            <a:srgbClr val="202021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94" name="Google Shape;107;p19" descr="Google Shape;107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AFA56A27-6324-9748-8767-96732BCB3BD0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44C454B-B310-1A44-B1DA-FCCB252B2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0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09;p20"/>
          <p:cNvSpPr/>
          <p:nvPr/>
        </p:nvSpPr>
        <p:spPr>
          <a:xfrm>
            <a:off x="12188825" y="0"/>
            <a:ext cx="12188825" cy="13852000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05" name="Google Shape;113;p20" descr="Google Shape;113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3010E1B-9439-4C46-8EAC-84C1268343FC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9725F23-155C-6E40-8EA6-0B18B9EF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811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IMG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72;p14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FEFE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Google Shape;74;p14" descr="Google Shape;74;p14"/>
          <p:cNvPicPr>
            <a:picLocks noChangeAspect="1"/>
          </p:cNvPicPr>
          <p:nvPr/>
        </p:nvPicPr>
        <p:blipFill>
          <a:blip r:embed="rId2">
            <a:alphaModFix amt="27000"/>
          </a:blip>
          <a:srcRect l="13251" t="12529" r="13045" b="27146"/>
          <a:stretch>
            <a:fillRect/>
          </a:stretch>
        </p:blipFill>
        <p:spPr>
          <a:xfrm>
            <a:off x="15918622" y="4910435"/>
            <a:ext cx="4729234" cy="38716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40425" y="1236262"/>
            <a:ext cx="9639089" cy="21937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999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40428" y="3908667"/>
            <a:ext cx="9065641" cy="7873602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38" name="Google Shape;59;p11" descr="Google Shape;59;p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06575F58-7BEF-884C-854B-3B76A61D7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158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TITL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34507" y="2577267"/>
            <a:ext cx="8942473" cy="40374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C318F8FA-C745-FF43-9C12-9D6AFFE31A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7193" y="7101304"/>
            <a:ext cx="8913710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1DF13D3E-2D68-344F-BE79-B6809396D2B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552541" y="4174837"/>
            <a:ext cx="8582366" cy="7961746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63780-83D3-A64A-A8D0-822A84B74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52541" y="2577269"/>
            <a:ext cx="8582366" cy="128319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>
                <a:latin typeface="Fjalla One" panose="02000506040000020004" pitchFamily="2" charset="0"/>
              </a:defRPr>
            </a:lvl2pPr>
            <a:lvl3pPr marL="2810161" indent="0">
              <a:buNone/>
              <a:defRPr>
                <a:latin typeface="Fjalla One" panose="02000506040000020004" pitchFamily="2" charset="0"/>
              </a:defRPr>
            </a:lvl3pPr>
            <a:lvl4pPr marL="4029024" indent="0">
              <a:buNone/>
              <a:defRPr>
                <a:latin typeface="Fjalla One" panose="02000506040000020004" pitchFamily="2" charset="0"/>
              </a:defRPr>
            </a:lvl4pPr>
            <a:lvl5pPr marL="5247890" indent="0">
              <a:buNone/>
              <a:defRPr>
                <a:latin typeface="Fjalla One" panose="02000506040000020004" pitchFamily="2" charset="0"/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3B6EB043-2BF7-8A47-A870-F100DB354C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024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TTOM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8285365"/>
            <a:ext cx="16774836" cy="2118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61966" y="10645661"/>
            <a:ext cx="16774836" cy="18556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25" name="Google Shape;122;p22" descr="Google Shape;122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87B7DF5-BB6B-F546-A5BC-9C164F1E11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647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CENTER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077803"/>
            <a:ext cx="16274163" cy="23320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7539141"/>
            <a:ext cx="16274163" cy="3378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35" name="Google Shape;127;p23" descr="Google Shape;127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03716FF-874F-924F-B58F-77C962870D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65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BACKGROUND_IMG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29;p5" descr="Google Shape;29;p5"/>
          <p:cNvPicPr>
            <a:picLocks noChangeAspect="1"/>
          </p:cNvPicPr>
          <p:nvPr/>
        </p:nvPicPr>
        <p:blipFill>
          <a:blip r:embed="rId2"/>
          <a:srcRect l="45468" t="52907"/>
          <a:stretch>
            <a:fillRect/>
          </a:stretch>
        </p:blipFill>
        <p:spPr>
          <a:xfrm>
            <a:off x="-8" y="1"/>
            <a:ext cx="24377658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5"/>
            <a:ext cx="19486930" cy="32777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8591289"/>
            <a:ext cx="19486930" cy="3952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58" name="Google Shape;33;p5" descr="Google Shape;33;p5"/>
          <p:cNvPicPr>
            <a:picLocks noChangeAspect="1"/>
          </p:cNvPicPr>
          <p:nvPr/>
        </p:nvPicPr>
        <p:blipFill>
          <a:blip r:embed="rId3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72788DD-F4D1-654D-B783-EBC5E039A7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743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44" name="Google Shape;132;p24" descr="Google Shape;132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BCD5ACD-8CFC-814F-B26D-229FF78FE15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2C4AE25-F8B7-F04E-AD45-043DA53CC2A2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CC25EA7B-30B2-D549-B5B0-C6A6BFCD5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495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chemeClr val="tx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0832FBE-A764-1742-8121-D00D158DF995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C8166808-FC22-C34F-809B-5B3F4589692B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2" name="Google Shape;156;p28" descr="Google Shape;156;p28">
            <a:extLst>
              <a:ext uri="{FF2B5EF4-FFF2-40B4-BE49-F238E27FC236}">
                <a16:creationId xmlns="" xmlns:a16="http://schemas.microsoft.com/office/drawing/2014/main" id="{54B6EA74-0F18-E941-8CD6-50B5B8066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046CFB4A-AC56-1E43-AAC3-E3340EA1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73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5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081399"/>
            <a:ext cx="8823304" cy="74199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  <a:endParaRPr lang="en-US" dirty="0"/>
          </a:p>
        </p:txBody>
      </p:sp>
      <p:pic>
        <p:nvPicPr>
          <p:cNvPr id="258" name="Google Shape;137;p25" descr="Google Shape;137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463B1E4-CE46-A84A-BC51-68953D8499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74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87" name="Google Shape;156;p28" descr="Google Shape;156;p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F8538A6-BD78-684E-86DF-F9B22D68B98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6" y="5107554"/>
            <a:ext cx="7481921" cy="7281448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1pPr>
            <a:lvl2pPr marL="2353086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2pPr>
            <a:lvl3pPr marL="3571951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1B2B00A-F83E-3343-9E2F-AB783C0F42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545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2"/>
            <a:ext cx="8823304" cy="7961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12" name="Google Shape;168;p30" descr="Google Shape;168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2682FF1-D45B-3648-87A7-B1FDD3FA85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491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21" name="Google Shape;177;p31" descr="Google Shape;177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144793" y="5760150"/>
            <a:ext cx="8823304" cy="67528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4" name="Title Text"/>
          <p:cNvSpPr txBox="1">
            <a:spLocks noGrp="1"/>
          </p:cNvSpPr>
          <p:nvPr>
            <p:ph type="body" sz="quarter" idx="15"/>
          </p:nvPr>
        </p:nvSpPr>
        <p:spPr>
          <a:xfrm>
            <a:off x="12144793" y="1316149"/>
            <a:ext cx="8823304" cy="28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5BA96F9-D7BC-5F47-A886-6AEF04ED0B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128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34" name="Google Shape;184;p32" descr="Google Shape;184;p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75557624-51DA-8745-AD80-305F577CD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96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_2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44" name="Google Shape;193;p33" descr="Google Shape;193;p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EEE0380-7C93-0E40-80D4-42D1FFD6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Text">
            <a:extLst>
              <a:ext uri="{FF2B5EF4-FFF2-40B4-BE49-F238E27FC236}">
                <a16:creationId xmlns="" xmlns:a16="http://schemas.microsoft.com/office/drawing/2014/main" id="{76514269-114E-8941-B529-B82FCB05AE76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</p:spTree>
    <p:extLst>
      <p:ext uri="{BB962C8B-B14F-4D97-AF65-F5344CB8AC3E}">
        <p14:creationId xmlns:p14="http://schemas.microsoft.com/office/powerpoint/2010/main" val="31243208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2"/>
            <a:ext cx="8823304" cy="66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54" name="Google Shape;204;p34" descr="Google Shape;204;p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6613C5BF-83C7-F940-A2C7-8FF3E2E510D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A1FEB5E-77BE-F742-BAEF-3A16B67AD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37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494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64" name="Google Shape;210;p35" descr="Google Shape;210;p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3CEDC6EB-2E2F-794A-991C-B95F74013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93EF775-D107-E244-BC17-B70D276F0276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571326" y="10035805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FEED6C-67D4-3543-AD35-BDED9CC5E7F7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3F45CE62-7548-5E4C-A10A-1C81B83D6A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6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YELLOW">
    <p:bg>
      <p:bgPr>
        <a:solidFill>
          <a:srgbClr val="E7F7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7" name="Google Shape;47;p8" descr="Google Shape;47;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057EC25D-E367-C340-9F7D-21884EE2E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1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7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612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76" name="Google Shape;220;p36" descr="Google Shape;220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Body Level One…">
            <a:extLst>
              <a:ext uri="{FF2B5EF4-FFF2-40B4-BE49-F238E27FC236}">
                <a16:creationId xmlns="" xmlns:a16="http://schemas.microsoft.com/office/drawing/2014/main" id="{04B159EA-AC53-344E-AD86-EF7CAFC947E0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B30C1F54-1541-4946-986B-C22B03885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chemeClr val="tx1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D294D7-86DB-3440-BCD0-FC255AE71ED4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190DB8F7-BA8B-664B-AA41-63882849C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9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8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296870"/>
            <a:ext cx="8823304" cy="720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86" name="Google Shape;226;p37" descr="Google Shape;226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E41E1E7-2515-B44A-B6C0-CAC294206E0B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2" name="Text Placeholder 13">
            <a:extLst>
              <a:ext uri="{FF2B5EF4-FFF2-40B4-BE49-F238E27FC236}">
                <a16:creationId xmlns="" xmlns:a16="http://schemas.microsoft.com/office/drawing/2014/main" id="{A9090633-1306-2642-8935-96D49C6D8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FB4500A-F29E-5142-B00A-77EF4AFAF343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80E77422-E4E2-6044-BAFA-295E9ED73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189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ECTION_BACKGROUND_IM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43577" y="5278401"/>
            <a:ext cx="19576063" cy="22448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43577" y="7681665"/>
            <a:ext cx="19576063" cy="39611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2pPr>
            <a:lvl3pPr marL="0" indent="2810161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3pPr>
            <a:lvl4pPr marL="0" indent="4029024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4pPr>
            <a:lvl5pPr marL="0" indent="5247890">
              <a:buClrTx/>
              <a:buSzTx/>
              <a:buFontTx/>
              <a:buNone/>
              <a:defRPr sz="4265"/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9F4EA57C-5567-2941-98B2-453991395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926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7C687510-7D78-2E4C-B87A-B620FD394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096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" name="Google Shape;241;p40" descr="Google Shape;241;p40">
            <a:extLst>
              <a:ext uri="{FF2B5EF4-FFF2-40B4-BE49-F238E27FC236}">
                <a16:creationId xmlns="" xmlns:a16="http://schemas.microsoft.com/office/drawing/2014/main" id="{9D71796F-E3D3-8148-BF00-0EEDC14B4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8954" y="3481176"/>
            <a:ext cx="3694370" cy="1090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Google Shape;242;p40" descr="Google Shape;242;p40">
            <a:extLst>
              <a:ext uri="{FF2B5EF4-FFF2-40B4-BE49-F238E27FC236}">
                <a16:creationId xmlns="" xmlns:a16="http://schemas.microsoft.com/office/drawing/2014/main" id="{C20B7851-231D-674F-B709-FB13D8EB0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633" b="26301"/>
          <a:stretch>
            <a:fillRect/>
          </a:stretch>
        </p:blipFill>
        <p:spPr>
          <a:xfrm>
            <a:off x="5778834" y="3481198"/>
            <a:ext cx="4395349" cy="109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oogle Shape;244;p40" descr="Google Shape;244;p40">
            <a:extLst>
              <a:ext uri="{FF2B5EF4-FFF2-40B4-BE49-F238E27FC236}">
                <a16:creationId xmlns="" xmlns:a16="http://schemas.microsoft.com/office/drawing/2014/main" id="{73BFE3A6-A8EC-794A-B9FC-AA6D3F9D67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0572" r="3864" b="25828"/>
          <a:stretch>
            <a:fillRect/>
          </a:stretch>
        </p:blipFill>
        <p:spPr>
          <a:xfrm>
            <a:off x="19396297" y="3664195"/>
            <a:ext cx="3151609" cy="939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Google Shape;246;p40" descr="Google Shape;246;p40">
            <a:extLst>
              <a:ext uri="{FF2B5EF4-FFF2-40B4-BE49-F238E27FC236}">
                <a16:creationId xmlns="" xmlns:a16="http://schemas.microsoft.com/office/drawing/2014/main" id="{B180F349-1809-6C4F-AB4B-FFBD0993D1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742890" y="3305001"/>
            <a:ext cx="1403756" cy="136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251;p40" descr="Google Shape;251;p40">
            <a:extLst>
              <a:ext uri="{FF2B5EF4-FFF2-40B4-BE49-F238E27FC236}">
                <a16:creationId xmlns="" xmlns:a16="http://schemas.microsoft.com/office/drawing/2014/main" id="{A927BCB5-61CC-F04E-8644-95450CF9AF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19998" y="2905545"/>
            <a:ext cx="2687972" cy="218997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1584FE32-56C6-AB4E-BB7E-F02A7A8B25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Google Shape;243;p40" descr="Google Shape;243;p40">
            <a:extLst>
              <a:ext uri="{FF2B5EF4-FFF2-40B4-BE49-F238E27FC236}">
                <a16:creationId xmlns="" xmlns:a16="http://schemas.microsoft.com/office/drawing/2014/main" id="{9E1C9DB1-9241-D34F-8B2D-F645296B5F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30019" t="10183" r="31070" b="13765"/>
          <a:stretch>
            <a:fillRect/>
          </a:stretch>
        </p:blipFill>
        <p:spPr>
          <a:xfrm>
            <a:off x="20448921" y="6858001"/>
            <a:ext cx="1175794" cy="112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245;p40" descr="Google Shape;245;p40">
            <a:extLst>
              <a:ext uri="{FF2B5EF4-FFF2-40B4-BE49-F238E27FC236}">
                <a16:creationId xmlns="" xmlns:a16="http://schemas.microsoft.com/office/drawing/2014/main" id="{1FAA8C04-40E2-704E-91D2-06E5AD034EB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36978" y="7075071"/>
            <a:ext cx="2854986" cy="74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Google Shape;247;p40" descr="Google Shape;247;p40">
            <a:extLst>
              <a:ext uri="{FF2B5EF4-FFF2-40B4-BE49-F238E27FC236}">
                <a16:creationId xmlns="" xmlns:a16="http://schemas.microsoft.com/office/drawing/2014/main" id="{914E07D2-CC1D-7C4F-BA02-20CF7EACCD7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27608" b="30662"/>
          <a:stretch>
            <a:fillRect/>
          </a:stretch>
        </p:blipFill>
        <p:spPr>
          <a:xfrm>
            <a:off x="11412686" y="6776148"/>
            <a:ext cx="3270898" cy="1329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250;p40" descr="Google Shape;250;p40">
            <a:extLst>
              <a:ext uri="{FF2B5EF4-FFF2-40B4-BE49-F238E27FC236}">
                <a16:creationId xmlns="" xmlns:a16="http://schemas.microsoft.com/office/drawing/2014/main" id="{F8C1186C-7157-5F4A-B307-852D0E42956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429315" y="7057776"/>
            <a:ext cx="3094382" cy="61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252;p40" descr="Google Shape;252;p40">
            <a:extLst>
              <a:ext uri="{FF2B5EF4-FFF2-40B4-BE49-F238E27FC236}">
                <a16:creationId xmlns="" xmlns:a16="http://schemas.microsoft.com/office/drawing/2014/main" id="{334E7A96-039B-D74B-B48C-07DC132BF46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28562" y="6637949"/>
            <a:ext cx="3270844" cy="168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248;p40" descr="Google Shape;248;p40">
            <a:extLst>
              <a:ext uri="{FF2B5EF4-FFF2-40B4-BE49-F238E27FC236}">
                <a16:creationId xmlns="" xmlns:a16="http://schemas.microsoft.com/office/drawing/2014/main" id="{FE0A2579-72FA-F642-84FC-25A5D14DB4A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86191" y="9835627"/>
            <a:ext cx="3805269" cy="1027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249;p40" descr="Google Shape;249;p40">
            <a:extLst>
              <a:ext uri="{FF2B5EF4-FFF2-40B4-BE49-F238E27FC236}">
                <a16:creationId xmlns="" xmlns:a16="http://schemas.microsoft.com/office/drawing/2014/main" id="{B589892A-E56C-B64D-979C-D7892BCC45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32229" b="32990"/>
          <a:stretch>
            <a:fillRect/>
          </a:stretch>
        </p:blipFill>
        <p:spPr>
          <a:xfrm>
            <a:off x="5070511" y="10217114"/>
            <a:ext cx="3380743" cy="63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253;p40" descr="Google Shape;253;p40">
            <a:extLst>
              <a:ext uri="{FF2B5EF4-FFF2-40B4-BE49-F238E27FC236}">
                <a16:creationId xmlns="" xmlns:a16="http://schemas.microsoft.com/office/drawing/2014/main" id="{8D04C2B3-799D-2C4C-BCCA-F4BCF331EF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917999" y="9994273"/>
            <a:ext cx="3805247" cy="1019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24127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3073266"/>
            <a:ext cx="10377035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4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19510120" cy="224453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2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2007957" y="3073266"/>
            <a:ext cx="10377039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57BF309B-8B17-3F4F-9732-B5A9FF964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981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268;p44"/>
          <p:cNvSpPr/>
          <p:nvPr/>
        </p:nvSpPr>
        <p:spPr>
          <a:xfrm>
            <a:off x="-30328" y="10588603"/>
            <a:ext cx="24438306" cy="3248778"/>
          </a:xfrm>
          <a:prstGeom prst="rect">
            <a:avLst/>
          </a:prstGeom>
          <a:solidFill>
            <a:srgbClr val="E7F70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202021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454" name="Google Shape;271;p44" descr="Google Shape;271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6AD42CB-437A-7C41-8940-A37AB1713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292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273;p45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4" name="Google Shape;276;p45" descr="Google Shape;276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2E616ABE-1AFD-4644-9AA0-D0D0A15DCE4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367244E-DF68-C748-8928-98EE8D52EA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934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307;p47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8" name="Google Shape;310;p47" descr="Google Shape;310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10FC0FB-5751-B14A-BF2B-6F1B4018A85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-592504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700D3195-1EFD-4F41-955C-95CB6BB98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879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750C62C-F7A4-FB45-865F-EC67E6A5F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4694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471" name="Google Shape;278;p46"/>
          <p:cNvSpPr/>
          <p:nvPr/>
        </p:nvSpPr>
        <p:spPr>
          <a:xfrm>
            <a:off x="-151230" y="10385403"/>
            <a:ext cx="24559209" cy="3484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4" name="Google Shape;281;p46" descr="Google Shape;281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577131"/>
            <a:ext cx="22715689" cy="1861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8" name="Google Shape;295;p46"/>
          <p:cNvSpPr/>
          <p:nvPr userDrawn="1"/>
        </p:nvSpPr>
        <p:spPr>
          <a:xfrm>
            <a:off x="1909436" y="5188137"/>
            <a:ext cx="21468808" cy="2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9" name="Google Shape;296;p46"/>
          <p:cNvSpPr/>
          <p:nvPr/>
        </p:nvSpPr>
        <p:spPr>
          <a:xfrm flipV="1">
            <a:off x="1896768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Google Shape;297;p46"/>
          <p:cNvSpPr/>
          <p:nvPr/>
        </p:nvSpPr>
        <p:spPr>
          <a:xfrm flipV="1">
            <a:off x="5625488" y="4887733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" name="Google Shape;298;p46"/>
          <p:cNvSpPr/>
          <p:nvPr/>
        </p:nvSpPr>
        <p:spPr>
          <a:xfrm flipV="1">
            <a:off x="10011705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Google Shape;299;p46"/>
          <p:cNvSpPr/>
          <p:nvPr/>
        </p:nvSpPr>
        <p:spPr>
          <a:xfrm flipV="1">
            <a:off x="14397923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Google Shape;300;p46"/>
          <p:cNvSpPr/>
          <p:nvPr/>
        </p:nvSpPr>
        <p:spPr>
          <a:xfrm flipV="1">
            <a:off x="18784142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5" name="Google Shape;302;p46"/>
          <p:cNvSpPr/>
          <p:nvPr/>
        </p:nvSpPr>
        <p:spPr>
          <a:xfrm>
            <a:off x="5361805" y="4939333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6" name="Google Shape;303;p46"/>
          <p:cNvSpPr/>
          <p:nvPr/>
        </p:nvSpPr>
        <p:spPr>
          <a:xfrm>
            <a:off x="9748030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Google Shape;304;p46"/>
          <p:cNvSpPr/>
          <p:nvPr/>
        </p:nvSpPr>
        <p:spPr>
          <a:xfrm>
            <a:off x="14134187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Google Shape;305;p46"/>
          <p:cNvSpPr/>
          <p:nvPr/>
        </p:nvSpPr>
        <p:spPr>
          <a:xfrm>
            <a:off x="18520445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dy Level One…">
            <a:extLst>
              <a:ext uri="{FF2B5EF4-FFF2-40B4-BE49-F238E27FC236}">
                <a16:creationId xmlns="" xmlns:a16="http://schemas.microsoft.com/office/drawing/2014/main" id="{109B6094-8259-4649-81C6-835EEA64B88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43" name="Google Shape;296;p46">
            <a:extLst>
              <a:ext uri="{FF2B5EF4-FFF2-40B4-BE49-F238E27FC236}">
                <a16:creationId xmlns="" xmlns:a16="http://schemas.microsoft.com/office/drawing/2014/main" id="{D12080AF-F3E3-534C-83A9-774398C94725}"/>
              </a:ext>
            </a:extLst>
          </p:cNvPr>
          <p:cNvSpPr/>
          <p:nvPr userDrawn="1"/>
        </p:nvSpPr>
        <p:spPr>
          <a:xfrm flipV="1">
            <a:off x="23354181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="" xmlns:a16="http://schemas.microsoft.com/office/drawing/2014/main" id="{3FE4827E-C1AD-684F-B3FB-2F22982BB2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4694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="" xmlns:a16="http://schemas.microsoft.com/office/drawing/2014/main" id="{94D06442-7672-264C-A423-F5BC75701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4694" y="6574598"/>
            <a:ext cx="4114880" cy="3186176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="" xmlns:a16="http://schemas.microsoft.com/office/drawing/2014/main" id="{C39B7570-B456-694E-9438-5DA3A56BDD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021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="" xmlns:a16="http://schemas.microsoft.com/office/drawing/2014/main" id="{0FFD7D8C-0739-1E43-BACE-278409B1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8021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="" xmlns:a16="http://schemas.microsoft.com/office/drawing/2014/main" id="{7B0363DB-F43A-EA40-926A-09CED02A2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8021" y="6574597"/>
            <a:ext cx="4114880" cy="3186174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="" xmlns:a16="http://schemas.microsoft.com/office/drawing/2014/main" id="{A5D8304D-006B-8B4F-983C-CBFE7EA679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32668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="" xmlns:a16="http://schemas.microsoft.com/office/drawing/2014/main" id="{E6B1EA3E-360C-8342-9C9D-AE2DA715AA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32668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="" xmlns:a16="http://schemas.microsoft.com/office/drawing/2014/main" id="{09C3504F-EDB7-EE4F-ACD5-F07A635589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32668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="" xmlns:a16="http://schemas.microsoft.com/office/drawing/2014/main" id="{A4ED6DA4-986B-7441-9D2C-5F06E1E82F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67316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="" xmlns:a16="http://schemas.microsoft.com/office/drawing/2014/main" id="{736726A3-7A13-4A4C-8185-D22BE344C6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67316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="" xmlns:a16="http://schemas.microsoft.com/office/drawing/2014/main" id="{DE4A88B8-6EC9-7644-BB19-93B86312F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867316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7575A3C2-39E2-EC47-8BF4-2146E30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61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86" name="Google Shape;51;p9" descr="Google Shape;51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86E10A31-497C-3B4C-BD63-02C97E7B3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5836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4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51820" y="3186038"/>
          <a:ext cx="20477226" cy="8659456"/>
        </p:xfrm>
        <a:graphic>
          <a:graphicData uri="http://schemas.openxmlformats.org/drawingml/2006/table">
            <a:tbl>
              <a:tblPr/>
              <a:tblGrid>
                <a:gridCol w="51193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3744929047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5" y="3186041"/>
            <a:ext cx="5070129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01093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1095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0815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0815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="" xmlns:a16="http://schemas.microsoft.com/office/drawing/2014/main" id="{BB64BF12-ACE6-F944-80E7-E63E094413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31307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="" xmlns:a16="http://schemas.microsoft.com/office/drawing/2014/main" id="{AF5189AC-6025-F546-88DD-C6D45AF1B5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3130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1B8C401-B394-D042-A874-7D7E5B130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66254" y="3187705"/>
            <a:ext cx="5133697" cy="14055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99B80627-8A0D-A14F-BB3B-50FD2CF897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99950" y="3187703"/>
            <a:ext cx="5104070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74522657-9934-004D-AF70-71AD1069DA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04022" y="3187703"/>
            <a:ext cx="512523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19FA12C7-9DF7-6940-9523-FB62368F8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9737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3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66414" y="3186038"/>
          <a:ext cx="17587851" cy="8659456"/>
        </p:xfrm>
        <a:graphic>
          <a:graphicData uri="http://schemas.openxmlformats.org/drawingml/2006/table">
            <a:tbl>
              <a:tblPr/>
              <a:tblGrid>
                <a:gridCol w="5862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3" y="3186041"/>
            <a:ext cx="5816421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6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8" y="4777467"/>
            <a:ext cx="5816421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4404" y="5879220"/>
            <a:ext cx="58626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82841" y="4777467"/>
            <a:ext cx="5862689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590342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94734" y="4777467"/>
            <a:ext cx="5815047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E8EC1F-38AE-9A46-A88C-2A6A0C8F28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81504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60168029-33C3-7D4B-B4D7-51E2C516F6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45641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13E856A-4E3E-B34D-BC92-931C41D5C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8153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MAP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563" name="Google Shape;353;p50" descr="Google Shape;353;p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pic>
        <p:nvPicPr>
          <p:cNvPr id="565" name="Google Shape;356;p50" descr="Google Shape;356;p50"/>
          <p:cNvPicPr>
            <a:picLocks noChangeAspect="1"/>
          </p:cNvPicPr>
          <p:nvPr/>
        </p:nvPicPr>
        <p:blipFill>
          <a:blip r:embed="rId3"/>
          <a:srcRect r="10119"/>
          <a:stretch>
            <a:fillRect/>
          </a:stretch>
        </p:blipFill>
        <p:spPr>
          <a:xfrm>
            <a:off x="9416480" y="3929533"/>
            <a:ext cx="14961189" cy="81478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EB32DDAC-9210-DA4B-A9A3-2533BCCBD51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06DCE626-64DF-3C4C-8D53-829B8E67D3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302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360;p51" descr="Google Shape;360;p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827BF34-95C4-C74C-9F5F-A2D926E1C654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CF97B577-0599-E340-BCFF-9564B346EEC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47A98C8-966F-D344-9181-C1E136CBC4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652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365;p52" descr="Google Shape;365;p52"/>
          <p:cNvPicPr>
            <a:picLocks noChangeAspect="1"/>
          </p:cNvPicPr>
          <p:nvPr/>
        </p:nvPicPr>
        <p:blipFill>
          <a:blip r:embed="rId2">
            <a:alphaModFix amt="25000"/>
          </a:blip>
          <a:srcRect r="71944"/>
          <a:stretch>
            <a:fillRect/>
          </a:stretch>
        </p:blipFill>
        <p:spPr>
          <a:xfrm>
            <a:off x="22665297" y="406400"/>
            <a:ext cx="1306062" cy="1233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Google Shape;366;p52" descr="Google Shape;366;p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199352" y="5257722"/>
            <a:ext cx="13698734" cy="3233160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Google Shape;352;p50"/>
          <p:cNvSpPr txBox="1"/>
          <p:nvPr/>
        </p:nvSpPr>
        <p:spPr>
          <a:xfrm>
            <a:off x="1656300" y="4860672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t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="" xmlns:a16="http://schemas.microsoft.com/office/drawing/2014/main" id="{D43E37A1-E8FA-9A4D-BB26-42CD05A57B9C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4" name="Body Level One…">
            <a:extLst>
              <a:ext uri="{FF2B5EF4-FFF2-40B4-BE49-F238E27FC236}">
                <a16:creationId xmlns="" xmlns:a16="http://schemas.microsoft.com/office/drawing/2014/main" id="{CE268FDC-B620-3A4E-A11D-D9FD83833990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660A3FB9-D6CA-4D40-BBD4-DA6FB50246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370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372;p53" descr="Google Shape;372;p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17">
            <a:extLst>
              <a:ext uri="{FF2B5EF4-FFF2-40B4-BE49-F238E27FC236}">
                <a16:creationId xmlns="" xmlns:a16="http://schemas.microsoft.com/office/drawing/2014/main" id="{F4ACF5B7-CC72-5444-A4A6-FB34CB9C01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131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375;p54" descr="Google Shape;375;p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2C7E7ACB-2F7F-7D4F-B6D7-569BF2C03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912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378;p55" descr="Google Shape;378;p55"/>
          <p:cNvPicPr>
            <a:picLocks noChangeAspect="1"/>
          </p:cNvPicPr>
          <p:nvPr/>
        </p:nvPicPr>
        <p:blipFill>
          <a:blip r:embed="rId2"/>
          <a:srcRect t="10133" b="10141"/>
          <a:stretch>
            <a:fillRect/>
          </a:stretch>
        </p:blipFill>
        <p:spPr>
          <a:xfrm>
            <a:off x="5791592" y="4779668"/>
            <a:ext cx="12794473" cy="30191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029C556F-B0B4-1C46-AA69-81C2A167C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1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>
            <a:spLocks noGrp="1"/>
          </p:cNvSpPr>
          <p:nvPr>
            <p:ph type="title"/>
          </p:nvPr>
        </p:nvSpPr>
        <p:spPr>
          <a:xfrm>
            <a:off x="1675964" y="730251"/>
            <a:ext cx="2102205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  <a:defRPr sz="7200" b="0" i="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1675964" y="2712137"/>
            <a:ext cx="21025723" cy="922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953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•"/>
              <a:defRPr sz="42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 sz="36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4191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 sz="30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810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9"/>
          <p:cNvPicPr preferRelativeResize="0"/>
          <p:nvPr/>
        </p:nvPicPr>
        <p:blipFill rotWithShape="1">
          <a:blip r:embed="rId2">
            <a:alphaModFix/>
          </a:blip>
          <a:srcRect l="31799" t="-15248" b="-1"/>
          <a:stretch/>
        </p:blipFill>
        <p:spPr>
          <a:xfrm>
            <a:off x="21893842" y="12525555"/>
            <a:ext cx="1359858" cy="358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95" name="Google Shape;55;p10" descr="Google Shape;55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EF41703-FEA2-1240-A1EF-9F7EB85CC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89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AE49871-732D-404E-8AB0-86636EBA3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4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1;p12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455990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1FB621F-1892-E546-9515-B7BCEEBB08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00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87;p16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9"/>
            <a:ext cx="9135226" cy="410675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61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46B2C74-7E5C-514C-A8F7-D6DD4769701F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2DF05FB-2EAC-7B47-962E-725A1C77C2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0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92;p17"/>
          <p:cNvSpPr/>
          <p:nvPr/>
        </p:nvSpPr>
        <p:spPr>
          <a:xfrm>
            <a:off x="0" y="-11733"/>
            <a:ext cx="12188825" cy="137160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39610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72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FCC7EFB-DFA2-244F-AAEB-5A40B07C4055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14A0F5C2-5B0B-C94D-8F48-BB944F7686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40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97;p18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3" name="Google Shape;101;p18" descr="Google Shape;101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46B4750E-FC19-A041-B121-D8F0436A8AD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29024" indent="0">
              <a:buNone/>
              <a:defRPr/>
            </a:lvl4pPr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AB87DFD3-0DA5-C245-BED5-CE9B1AAE2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98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03;p19"/>
          <p:cNvSpPr/>
          <p:nvPr/>
        </p:nvSpPr>
        <p:spPr>
          <a:xfrm>
            <a:off x="12188825" y="-11734"/>
            <a:ext cx="12188825" cy="13852000"/>
          </a:xfrm>
          <a:prstGeom prst="rect">
            <a:avLst/>
          </a:prstGeom>
          <a:solidFill>
            <a:srgbClr val="202021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94" name="Google Shape;107;p19" descr="Google Shape;107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AFA56A27-6324-9748-8767-96732BCB3BD0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44C454B-B310-1A44-B1DA-FCCB252B2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2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09;p20"/>
          <p:cNvSpPr/>
          <p:nvPr/>
        </p:nvSpPr>
        <p:spPr>
          <a:xfrm>
            <a:off x="12188825" y="0"/>
            <a:ext cx="12188825" cy="13852000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05" name="Google Shape;113;p20" descr="Google Shape;113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3010E1B-9439-4C46-8EAC-84C1268343FC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9725F23-155C-6E40-8EA6-0B18B9EF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90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IMG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72;p14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FEFE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Google Shape;74;p14" descr="Google Shape;74;p14"/>
          <p:cNvPicPr>
            <a:picLocks noChangeAspect="1"/>
          </p:cNvPicPr>
          <p:nvPr/>
        </p:nvPicPr>
        <p:blipFill>
          <a:blip r:embed="rId2">
            <a:alphaModFix amt="27000"/>
          </a:blip>
          <a:srcRect l="13251" t="12529" r="13045" b="27146"/>
          <a:stretch>
            <a:fillRect/>
          </a:stretch>
        </p:blipFill>
        <p:spPr>
          <a:xfrm>
            <a:off x="15918622" y="4910435"/>
            <a:ext cx="4729234" cy="38716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40425" y="1236262"/>
            <a:ext cx="9639089" cy="21937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999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40428" y="3908667"/>
            <a:ext cx="9065641" cy="7873602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38" name="Google Shape;59;p11" descr="Google Shape;59;p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06575F58-7BEF-884C-854B-3B76A61D7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3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TITL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34507" y="2577267"/>
            <a:ext cx="8942473" cy="40374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C318F8FA-C745-FF43-9C12-9D6AFFE31A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7193" y="7101304"/>
            <a:ext cx="8913710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1DF13D3E-2D68-344F-BE79-B6809396D2B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552541" y="4174837"/>
            <a:ext cx="8582366" cy="7961746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63780-83D3-A64A-A8D0-822A84B74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52541" y="2577269"/>
            <a:ext cx="8582366" cy="128319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>
                <a:latin typeface="Fjalla One" panose="02000506040000020004" pitchFamily="2" charset="0"/>
              </a:defRPr>
            </a:lvl2pPr>
            <a:lvl3pPr marL="2810161" indent="0">
              <a:buNone/>
              <a:defRPr>
                <a:latin typeface="Fjalla One" panose="02000506040000020004" pitchFamily="2" charset="0"/>
              </a:defRPr>
            </a:lvl3pPr>
            <a:lvl4pPr marL="4029024" indent="0">
              <a:buNone/>
              <a:defRPr>
                <a:latin typeface="Fjalla One" panose="02000506040000020004" pitchFamily="2" charset="0"/>
              </a:defRPr>
            </a:lvl4pPr>
            <a:lvl5pPr marL="5247890" indent="0">
              <a:buNone/>
              <a:defRPr>
                <a:latin typeface="Fjalla One" panose="02000506040000020004" pitchFamily="2" charset="0"/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3B6EB043-2BF7-8A47-A870-F100DB354C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8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0"/>
          <p:cNvSpPr txBox="1">
            <a:spLocks noGrp="1"/>
          </p:cNvSpPr>
          <p:nvPr>
            <p:ph type="title"/>
          </p:nvPr>
        </p:nvSpPr>
        <p:spPr>
          <a:xfrm>
            <a:off x="13108289" y="3188043"/>
            <a:ext cx="9593398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  <a:defRPr sz="7200" b="0" i="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body" idx="1"/>
          </p:nvPr>
        </p:nvSpPr>
        <p:spPr>
          <a:xfrm>
            <a:off x="13108291" y="5931243"/>
            <a:ext cx="9593398" cy="600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 sz="36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191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 sz="30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 sz="3600" b="0" i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lvl="3" indent="-4191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 sz="3000" b="0" i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lvl="4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>
            <a:spLocks noGrp="1"/>
          </p:cNvSpPr>
          <p:nvPr>
            <p:ph type="pic" idx="2"/>
          </p:nvPr>
        </p:nvSpPr>
        <p:spPr>
          <a:xfrm>
            <a:off x="0" y="1"/>
            <a:ext cx="11274552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body" idx="3"/>
          </p:nvPr>
        </p:nvSpPr>
        <p:spPr>
          <a:xfrm>
            <a:off x="13108423" y="425450"/>
            <a:ext cx="9593263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7AD"/>
              </a:buClr>
              <a:buSzPts val="3000"/>
              <a:buNone/>
              <a:defRPr sz="3000" b="1" i="0">
                <a:solidFill>
                  <a:srgbClr val="8397A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30"/>
          <p:cNvPicPr preferRelativeResize="0"/>
          <p:nvPr/>
        </p:nvPicPr>
        <p:blipFill rotWithShape="1">
          <a:blip r:embed="rId2">
            <a:alphaModFix/>
          </a:blip>
          <a:srcRect l="31799" t="-15248" b="-1"/>
          <a:stretch/>
        </p:blipFill>
        <p:spPr>
          <a:xfrm>
            <a:off x="21893842" y="12525555"/>
            <a:ext cx="1359858" cy="358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TTOM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8285365"/>
            <a:ext cx="16774836" cy="2118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61966" y="10645661"/>
            <a:ext cx="16774836" cy="18556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25" name="Google Shape;122;p22" descr="Google Shape;122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87B7DF5-BB6B-F546-A5BC-9C164F1E11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9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CENTER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077803"/>
            <a:ext cx="16274163" cy="23320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7539141"/>
            <a:ext cx="16274163" cy="3378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35" name="Google Shape;127;p23" descr="Google Shape;127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03716FF-874F-924F-B58F-77C962870D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96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44" name="Google Shape;132;p24" descr="Google Shape;132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BCD5ACD-8CFC-814F-B26D-229FF78FE15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2C4AE25-F8B7-F04E-AD45-043DA53CC2A2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CC25EA7B-30B2-D549-B5B0-C6A6BFCD5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85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chemeClr val="tx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0832FBE-A764-1742-8121-D00D158DF995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C8166808-FC22-C34F-809B-5B3F4589692B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2" name="Google Shape;156;p28" descr="Google Shape;156;p28">
            <a:extLst>
              <a:ext uri="{FF2B5EF4-FFF2-40B4-BE49-F238E27FC236}">
                <a16:creationId xmlns="" xmlns:a16="http://schemas.microsoft.com/office/drawing/2014/main" id="{54B6EA74-0F18-E941-8CD6-50B5B8066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046CFB4A-AC56-1E43-AAC3-E3340EA1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67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5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081399"/>
            <a:ext cx="8823304" cy="74199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  <a:endParaRPr lang="en-US" dirty="0"/>
          </a:p>
        </p:txBody>
      </p:sp>
      <p:pic>
        <p:nvPicPr>
          <p:cNvPr id="258" name="Google Shape;137;p25" descr="Google Shape;137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463B1E4-CE46-A84A-BC51-68953D8499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97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87" name="Google Shape;156;p28" descr="Google Shape;156;p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F8538A6-BD78-684E-86DF-F9B22D68B98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6" y="5107554"/>
            <a:ext cx="7481921" cy="7281448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1pPr>
            <a:lvl2pPr marL="2353086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2pPr>
            <a:lvl3pPr marL="3571951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1B2B00A-F83E-3343-9E2F-AB783C0F42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37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2"/>
            <a:ext cx="8823304" cy="7961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12" name="Google Shape;168;p30" descr="Google Shape;168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2682FF1-D45B-3648-87A7-B1FDD3FA85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54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21" name="Google Shape;177;p31" descr="Google Shape;177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144793" y="5760150"/>
            <a:ext cx="8823304" cy="67528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4" name="Title Text"/>
          <p:cNvSpPr txBox="1">
            <a:spLocks noGrp="1"/>
          </p:cNvSpPr>
          <p:nvPr>
            <p:ph type="body" sz="quarter" idx="15"/>
          </p:nvPr>
        </p:nvSpPr>
        <p:spPr>
          <a:xfrm>
            <a:off x="12144793" y="1316149"/>
            <a:ext cx="8823304" cy="28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5BA96F9-D7BC-5F47-A886-6AEF04ED0B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99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34" name="Google Shape;184;p32" descr="Google Shape;184;p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75557624-51DA-8745-AD80-305F577CD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46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_2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44" name="Google Shape;193;p33" descr="Google Shape;193;p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EEE0380-7C93-0E40-80D4-42D1FFD6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Text">
            <a:extLst>
              <a:ext uri="{FF2B5EF4-FFF2-40B4-BE49-F238E27FC236}">
                <a16:creationId xmlns="" xmlns:a16="http://schemas.microsoft.com/office/drawing/2014/main" id="{76514269-114E-8941-B529-B82FCB05AE76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</p:spTree>
    <p:extLst>
      <p:ext uri="{BB962C8B-B14F-4D97-AF65-F5344CB8AC3E}">
        <p14:creationId xmlns:p14="http://schemas.microsoft.com/office/powerpoint/2010/main" val="215051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dk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>
            <a:off x="3168650" y="7784756"/>
            <a:ext cx="18040350" cy="124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/>
            </a:lvl2pPr>
            <a:lvl3pPr marL="1371600" lvl="2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/>
            </a:lvl3pPr>
            <a:lvl4pPr marL="1828800" lvl="3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1675964" y="6172200"/>
            <a:ext cx="2102572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200"/>
              <a:buFont typeface="Fjalla One"/>
              <a:buNone/>
              <a:defRPr sz="7200" b="0" i="0">
                <a:solidFill>
                  <a:schemeClr val="accent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2"/>
            <a:ext cx="8823304" cy="66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54" name="Google Shape;204;p34" descr="Google Shape;204;p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6613C5BF-83C7-F940-A2C7-8FF3E2E510D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A1FEB5E-77BE-F742-BAEF-3A16B67AD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70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494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64" name="Google Shape;210;p35" descr="Google Shape;210;p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3CEDC6EB-2E2F-794A-991C-B95F74013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93EF775-D107-E244-BC17-B70D276F0276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571326" y="10035805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FEED6C-67D4-3543-AD35-BDED9CC5E7F7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3F45CE62-7548-5E4C-A10A-1C81B83D6A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589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7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612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76" name="Google Shape;220;p36" descr="Google Shape;220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Body Level One…">
            <a:extLst>
              <a:ext uri="{FF2B5EF4-FFF2-40B4-BE49-F238E27FC236}">
                <a16:creationId xmlns="" xmlns:a16="http://schemas.microsoft.com/office/drawing/2014/main" id="{04B159EA-AC53-344E-AD86-EF7CAFC947E0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B30C1F54-1541-4946-986B-C22B03885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chemeClr val="tx1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D294D7-86DB-3440-BCD0-FC255AE71ED4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190DB8F7-BA8B-664B-AA41-63882849C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38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8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296870"/>
            <a:ext cx="8823304" cy="720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86" name="Google Shape;226;p37" descr="Google Shape;226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E41E1E7-2515-B44A-B6C0-CAC294206E0B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2" name="Text Placeholder 13">
            <a:extLst>
              <a:ext uri="{FF2B5EF4-FFF2-40B4-BE49-F238E27FC236}">
                <a16:creationId xmlns="" xmlns:a16="http://schemas.microsoft.com/office/drawing/2014/main" id="{A9090633-1306-2642-8935-96D49C6D8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FB4500A-F29E-5142-B00A-77EF4AFAF343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80E77422-E4E2-6044-BAFA-295E9ED73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02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ECTION_BACKGROUND_IM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43577" y="5278401"/>
            <a:ext cx="19576063" cy="22448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43577" y="7681665"/>
            <a:ext cx="19576063" cy="39611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2pPr>
            <a:lvl3pPr marL="0" indent="2810161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3pPr>
            <a:lvl4pPr marL="0" indent="4029024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4pPr>
            <a:lvl5pPr marL="0" indent="5247890">
              <a:buClrTx/>
              <a:buSzTx/>
              <a:buFontTx/>
              <a:buNone/>
              <a:defRPr sz="4265"/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9F4EA57C-5567-2941-98B2-453991395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68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7C687510-7D78-2E4C-B87A-B620FD394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54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" name="Google Shape;241;p40" descr="Google Shape;241;p40">
            <a:extLst>
              <a:ext uri="{FF2B5EF4-FFF2-40B4-BE49-F238E27FC236}">
                <a16:creationId xmlns="" xmlns:a16="http://schemas.microsoft.com/office/drawing/2014/main" id="{9D71796F-E3D3-8148-BF00-0EEDC14B4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8954" y="3481176"/>
            <a:ext cx="3694370" cy="1090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Google Shape;242;p40" descr="Google Shape;242;p40">
            <a:extLst>
              <a:ext uri="{FF2B5EF4-FFF2-40B4-BE49-F238E27FC236}">
                <a16:creationId xmlns="" xmlns:a16="http://schemas.microsoft.com/office/drawing/2014/main" id="{C20B7851-231D-674F-B709-FB13D8EB0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633" b="26301"/>
          <a:stretch>
            <a:fillRect/>
          </a:stretch>
        </p:blipFill>
        <p:spPr>
          <a:xfrm>
            <a:off x="5778834" y="3481198"/>
            <a:ext cx="4395349" cy="109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oogle Shape;244;p40" descr="Google Shape;244;p40">
            <a:extLst>
              <a:ext uri="{FF2B5EF4-FFF2-40B4-BE49-F238E27FC236}">
                <a16:creationId xmlns="" xmlns:a16="http://schemas.microsoft.com/office/drawing/2014/main" id="{73BFE3A6-A8EC-794A-B9FC-AA6D3F9D67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0572" r="3864" b="25828"/>
          <a:stretch>
            <a:fillRect/>
          </a:stretch>
        </p:blipFill>
        <p:spPr>
          <a:xfrm>
            <a:off x="19396297" y="3664195"/>
            <a:ext cx="3151609" cy="939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Google Shape;246;p40" descr="Google Shape;246;p40">
            <a:extLst>
              <a:ext uri="{FF2B5EF4-FFF2-40B4-BE49-F238E27FC236}">
                <a16:creationId xmlns="" xmlns:a16="http://schemas.microsoft.com/office/drawing/2014/main" id="{B180F349-1809-6C4F-AB4B-FFBD0993D1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742890" y="3305001"/>
            <a:ext cx="1403756" cy="136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251;p40" descr="Google Shape;251;p40">
            <a:extLst>
              <a:ext uri="{FF2B5EF4-FFF2-40B4-BE49-F238E27FC236}">
                <a16:creationId xmlns="" xmlns:a16="http://schemas.microsoft.com/office/drawing/2014/main" id="{A927BCB5-61CC-F04E-8644-95450CF9AF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19998" y="2905545"/>
            <a:ext cx="2687972" cy="218997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1584FE32-56C6-AB4E-BB7E-F02A7A8B25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Google Shape;243;p40" descr="Google Shape;243;p40">
            <a:extLst>
              <a:ext uri="{FF2B5EF4-FFF2-40B4-BE49-F238E27FC236}">
                <a16:creationId xmlns="" xmlns:a16="http://schemas.microsoft.com/office/drawing/2014/main" id="{9E1C9DB1-9241-D34F-8B2D-F645296B5F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30019" t="10183" r="31070" b="13765"/>
          <a:stretch>
            <a:fillRect/>
          </a:stretch>
        </p:blipFill>
        <p:spPr>
          <a:xfrm>
            <a:off x="20448921" y="6858001"/>
            <a:ext cx="1175794" cy="112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245;p40" descr="Google Shape;245;p40">
            <a:extLst>
              <a:ext uri="{FF2B5EF4-FFF2-40B4-BE49-F238E27FC236}">
                <a16:creationId xmlns="" xmlns:a16="http://schemas.microsoft.com/office/drawing/2014/main" id="{1FAA8C04-40E2-704E-91D2-06E5AD034EB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36978" y="7075071"/>
            <a:ext cx="2854986" cy="74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Google Shape;247;p40" descr="Google Shape;247;p40">
            <a:extLst>
              <a:ext uri="{FF2B5EF4-FFF2-40B4-BE49-F238E27FC236}">
                <a16:creationId xmlns="" xmlns:a16="http://schemas.microsoft.com/office/drawing/2014/main" id="{914E07D2-CC1D-7C4F-BA02-20CF7EACCD7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27608" b="30662"/>
          <a:stretch>
            <a:fillRect/>
          </a:stretch>
        </p:blipFill>
        <p:spPr>
          <a:xfrm>
            <a:off x="11412686" y="6776148"/>
            <a:ext cx="3270898" cy="1329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250;p40" descr="Google Shape;250;p40">
            <a:extLst>
              <a:ext uri="{FF2B5EF4-FFF2-40B4-BE49-F238E27FC236}">
                <a16:creationId xmlns="" xmlns:a16="http://schemas.microsoft.com/office/drawing/2014/main" id="{F8C1186C-7157-5F4A-B307-852D0E42956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429315" y="7057776"/>
            <a:ext cx="3094382" cy="61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252;p40" descr="Google Shape;252;p40">
            <a:extLst>
              <a:ext uri="{FF2B5EF4-FFF2-40B4-BE49-F238E27FC236}">
                <a16:creationId xmlns="" xmlns:a16="http://schemas.microsoft.com/office/drawing/2014/main" id="{334E7A96-039B-D74B-B48C-07DC132BF46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28562" y="6637949"/>
            <a:ext cx="3270844" cy="168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248;p40" descr="Google Shape;248;p40">
            <a:extLst>
              <a:ext uri="{FF2B5EF4-FFF2-40B4-BE49-F238E27FC236}">
                <a16:creationId xmlns="" xmlns:a16="http://schemas.microsoft.com/office/drawing/2014/main" id="{FE0A2579-72FA-F642-84FC-25A5D14DB4A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86191" y="9835627"/>
            <a:ext cx="3805269" cy="1027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249;p40" descr="Google Shape;249;p40">
            <a:extLst>
              <a:ext uri="{FF2B5EF4-FFF2-40B4-BE49-F238E27FC236}">
                <a16:creationId xmlns="" xmlns:a16="http://schemas.microsoft.com/office/drawing/2014/main" id="{B589892A-E56C-B64D-979C-D7892BCC45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32229" b="32990"/>
          <a:stretch>
            <a:fillRect/>
          </a:stretch>
        </p:blipFill>
        <p:spPr>
          <a:xfrm>
            <a:off x="5070511" y="10217114"/>
            <a:ext cx="3380743" cy="63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253;p40" descr="Google Shape;253;p40">
            <a:extLst>
              <a:ext uri="{FF2B5EF4-FFF2-40B4-BE49-F238E27FC236}">
                <a16:creationId xmlns="" xmlns:a16="http://schemas.microsoft.com/office/drawing/2014/main" id="{8D04C2B3-799D-2C4C-BCCA-F4BCF331EF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917999" y="9994273"/>
            <a:ext cx="3805247" cy="1019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3125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3073266"/>
            <a:ext cx="10377035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4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19510120" cy="224453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2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2007957" y="3073266"/>
            <a:ext cx="10377039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57BF309B-8B17-3F4F-9732-B5A9FF964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89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268;p44"/>
          <p:cNvSpPr/>
          <p:nvPr/>
        </p:nvSpPr>
        <p:spPr>
          <a:xfrm>
            <a:off x="-30328" y="10588603"/>
            <a:ext cx="24438306" cy="3248778"/>
          </a:xfrm>
          <a:prstGeom prst="rect">
            <a:avLst/>
          </a:prstGeom>
          <a:solidFill>
            <a:srgbClr val="E7F70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202021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454" name="Google Shape;271;p44" descr="Google Shape;271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6AD42CB-437A-7C41-8940-A37AB1713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18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273;p45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4" name="Google Shape;276;p45" descr="Google Shape;276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2E616ABE-1AFD-4644-9AA0-D0D0A15DCE4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367244E-DF68-C748-8928-98EE8D52EA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2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;p28">
            <a:extLst>
              <a:ext uri="{FF2B5EF4-FFF2-40B4-BE49-F238E27FC236}">
                <a16:creationId xmlns:a16="http://schemas.microsoft.com/office/drawing/2014/main" xmlns="" id="{E250668A-C705-A848-B68C-546E4603F6F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1799" t="-15248" b="-1"/>
          <a:stretch/>
        </p:blipFill>
        <p:spPr>
          <a:xfrm>
            <a:off x="21893842" y="12525555"/>
            <a:ext cx="1359858" cy="35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98383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307;p47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8" name="Google Shape;310;p47" descr="Google Shape;310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10FC0FB-5751-B14A-BF2B-6F1B4018A85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-592504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700D3195-1EFD-4F41-955C-95CB6BB98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16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750C62C-F7A4-FB45-865F-EC67E6A5F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4694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471" name="Google Shape;278;p46"/>
          <p:cNvSpPr/>
          <p:nvPr/>
        </p:nvSpPr>
        <p:spPr>
          <a:xfrm>
            <a:off x="-151230" y="10385403"/>
            <a:ext cx="24559209" cy="3484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4" name="Google Shape;281;p46" descr="Google Shape;281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577131"/>
            <a:ext cx="22715689" cy="1861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8" name="Google Shape;295;p46"/>
          <p:cNvSpPr/>
          <p:nvPr userDrawn="1"/>
        </p:nvSpPr>
        <p:spPr>
          <a:xfrm>
            <a:off x="1909436" y="5188137"/>
            <a:ext cx="21468808" cy="2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9" name="Google Shape;296;p46"/>
          <p:cNvSpPr/>
          <p:nvPr/>
        </p:nvSpPr>
        <p:spPr>
          <a:xfrm flipV="1">
            <a:off x="1896768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Google Shape;297;p46"/>
          <p:cNvSpPr/>
          <p:nvPr/>
        </p:nvSpPr>
        <p:spPr>
          <a:xfrm flipV="1">
            <a:off x="5625488" y="4887733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" name="Google Shape;298;p46"/>
          <p:cNvSpPr/>
          <p:nvPr/>
        </p:nvSpPr>
        <p:spPr>
          <a:xfrm flipV="1">
            <a:off x="10011705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Google Shape;299;p46"/>
          <p:cNvSpPr/>
          <p:nvPr/>
        </p:nvSpPr>
        <p:spPr>
          <a:xfrm flipV="1">
            <a:off x="14397923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Google Shape;300;p46"/>
          <p:cNvSpPr/>
          <p:nvPr/>
        </p:nvSpPr>
        <p:spPr>
          <a:xfrm flipV="1">
            <a:off x="18784142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5" name="Google Shape;302;p46"/>
          <p:cNvSpPr/>
          <p:nvPr/>
        </p:nvSpPr>
        <p:spPr>
          <a:xfrm>
            <a:off x="5361805" y="4939333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6" name="Google Shape;303;p46"/>
          <p:cNvSpPr/>
          <p:nvPr/>
        </p:nvSpPr>
        <p:spPr>
          <a:xfrm>
            <a:off x="9748030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Google Shape;304;p46"/>
          <p:cNvSpPr/>
          <p:nvPr/>
        </p:nvSpPr>
        <p:spPr>
          <a:xfrm>
            <a:off x="14134187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Google Shape;305;p46"/>
          <p:cNvSpPr/>
          <p:nvPr/>
        </p:nvSpPr>
        <p:spPr>
          <a:xfrm>
            <a:off x="18520445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dy Level One…">
            <a:extLst>
              <a:ext uri="{FF2B5EF4-FFF2-40B4-BE49-F238E27FC236}">
                <a16:creationId xmlns="" xmlns:a16="http://schemas.microsoft.com/office/drawing/2014/main" id="{109B6094-8259-4649-81C6-835EEA64B88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43" name="Google Shape;296;p46">
            <a:extLst>
              <a:ext uri="{FF2B5EF4-FFF2-40B4-BE49-F238E27FC236}">
                <a16:creationId xmlns="" xmlns:a16="http://schemas.microsoft.com/office/drawing/2014/main" id="{D12080AF-F3E3-534C-83A9-774398C94725}"/>
              </a:ext>
            </a:extLst>
          </p:cNvPr>
          <p:cNvSpPr/>
          <p:nvPr userDrawn="1"/>
        </p:nvSpPr>
        <p:spPr>
          <a:xfrm flipV="1">
            <a:off x="23354181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="" xmlns:a16="http://schemas.microsoft.com/office/drawing/2014/main" id="{3FE4827E-C1AD-684F-B3FB-2F22982BB2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4694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="" xmlns:a16="http://schemas.microsoft.com/office/drawing/2014/main" id="{94D06442-7672-264C-A423-F5BC75701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4694" y="6574598"/>
            <a:ext cx="4114880" cy="3186176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="" xmlns:a16="http://schemas.microsoft.com/office/drawing/2014/main" id="{C39B7570-B456-694E-9438-5DA3A56BDD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021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="" xmlns:a16="http://schemas.microsoft.com/office/drawing/2014/main" id="{0FFD7D8C-0739-1E43-BACE-278409B1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8021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="" xmlns:a16="http://schemas.microsoft.com/office/drawing/2014/main" id="{7B0363DB-F43A-EA40-926A-09CED02A2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8021" y="6574597"/>
            <a:ext cx="4114880" cy="3186174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="" xmlns:a16="http://schemas.microsoft.com/office/drawing/2014/main" id="{A5D8304D-006B-8B4F-983C-CBFE7EA679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32668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="" xmlns:a16="http://schemas.microsoft.com/office/drawing/2014/main" id="{E6B1EA3E-360C-8342-9C9D-AE2DA715AA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32668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="" xmlns:a16="http://schemas.microsoft.com/office/drawing/2014/main" id="{09C3504F-EDB7-EE4F-ACD5-F07A635589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32668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="" xmlns:a16="http://schemas.microsoft.com/office/drawing/2014/main" id="{A4ED6DA4-986B-7441-9D2C-5F06E1E82F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67316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="" xmlns:a16="http://schemas.microsoft.com/office/drawing/2014/main" id="{736726A3-7A13-4A4C-8185-D22BE344C6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67316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="" xmlns:a16="http://schemas.microsoft.com/office/drawing/2014/main" id="{DE4A88B8-6EC9-7644-BB19-93B86312F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867316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7575A3C2-39E2-EC47-8BF4-2146E30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73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4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51820" y="3186038"/>
          <a:ext cx="20477226" cy="8659456"/>
        </p:xfrm>
        <a:graphic>
          <a:graphicData uri="http://schemas.openxmlformats.org/drawingml/2006/table">
            <a:tbl>
              <a:tblPr/>
              <a:tblGrid>
                <a:gridCol w="51193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3744929047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5" y="3186041"/>
            <a:ext cx="5070129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01093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1095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0815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0815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="" xmlns:a16="http://schemas.microsoft.com/office/drawing/2014/main" id="{BB64BF12-ACE6-F944-80E7-E63E094413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31307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="" xmlns:a16="http://schemas.microsoft.com/office/drawing/2014/main" id="{AF5189AC-6025-F546-88DD-C6D45AF1B5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3130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1B8C401-B394-D042-A874-7D7E5B130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66254" y="3187705"/>
            <a:ext cx="5133697" cy="14055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99B80627-8A0D-A14F-BB3B-50FD2CF897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99950" y="3187703"/>
            <a:ext cx="5104070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74522657-9934-004D-AF70-71AD1069DA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04022" y="3187703"/>
            <a:ext cx="512523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19FA12C7-9DF7-6940-9523-FB62368F8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30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3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66414" y="3186038"/>
          <a:ext cx="17587851" cy="8659456"/>
        </p:xfrm>
        <a:graphic>
          <a:graphicData uri="http://schemas.openxmlformats.org/drawingml/2006/table">
            <a:tbl>
              <a:tblPr/>
              <a:tblGrid>
                <a:gridCol w="5862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3" y="3186041"/>
            <a:ext cx="5816421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6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8" y="4777467"/>
            <a:ext cx="5816421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4404" y="5879220"/>
            <a:ext cx="58626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82841" y="4777467"/>
            <a:ext cx="5862689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590342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94734" y="4777467"/>
            <a:ext cx="5815047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E8EC1F-38AE-9A46-A88C-2A6A0C8F28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81504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60168029-33C3-7D4B-B4D7-51E2C516F6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45641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13E856A-4E3E-B34D-BC92-931C41D5C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75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MAP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563" name="Google Shape;353;p50" descr="Google Shape;353;p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pic>
        <p:nvPicPr>
          <p:cNvPr id="565" name="Google Shape;356;p50" descr="Google Shape;356;p50"/>
          <p:cNvPicPr>
            <a:picLocks noChangeAspect="1"/>
          </p:cNvPicPr>
          <p:nvPr/>
        </p:nvPicPr>
        <p:blipFill>
          <a:blip r:embed="rId3"/>
          <a:srcRect r="10119"/>
          <a:stretch>
            <a:fillRect/>
          </a:stretch>
        </p:blipFill>
        <p:spPr>
          <a:xfrm>
            <a:off x="9416480" y="3929533"/>
            <a:ext cx="14961189" cy="81478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EB32DDAC-9210-DA4B-A9A3-2533BCCBD51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10" name="Text Placeholder 17">
            <a:extLst>
              <a:ext uri="{FF2B5EF4-FFF2-40B4-BE49-F238E27FC236}">
                <a16:creationId xmlns="" xmlns:a16="http://schemas.microsoft.com/office/drawing/2014/main" id="{06DCE626-64DF-3C4C-8D53-829B8E67D3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735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360;p51" descr="Google Shape;360;p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Google Shape;352;p50"/>
          <p:cNvSpPr txBox="1"/>
          <p:nvPr/>
        </p:nvSpPr>
        <p:spPr>
          <a:xfrm>
            <a:off x="1656300" y="4860895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ctr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827BF34-95C4-C74C-9F5F-A2D926E1C654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CF97B577-0599-E340-BCFF-9564B346EEC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47A98C8-966F-D344-9181-C1E136CBC4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26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365;p52" descr="Google Shape;365;p52"/>
          <p:cNvPicPr>
            <a:picLocks noChangeAspect="1"/>
          </p:cNvPicPr>
          <p:nvPr/>
        </p:nvPicPr>
        <p:blipFill>
          <a:blip r:embed="rId2">
            <a:alphaModFix amt="25000"/>
          </a:blip>
          <a:srcRect r="71944"/>
          <a:stretch>
            <a:fillRect/>
          </a:stretch>
        </p:blipFill>
        <p:spPr>
          <a:xfrm>
            <a:off x="22665297" y="406400"/>
            <a:ext cx="1306062" cy="1233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Google Shape;366;p52" descr="Google Shape;366;p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199352" y="5257722"/>
            <a:ext cx="13698734" cy="3233160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Google Shape;352;p50"/>
          <p:cNvSpPr txBox="1"/>
          <p:nvPr/>
        </p:nvSpPr>
        <p:spPr>
          <a:xfrm>
            <a:off x="1656300" y="4860672"/>
            <a:ext cx="21727146" cy="20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35" tIns="243735" rIns="243735" bIns="243735" anchor="t">
            <a:spAutoFit/>
          </a:bodyPr>
          <a:lstStyle>
            <a:lvl1pPr>
              <a:defRPr sz="4700">
                <a:solidFill>
                  <a:srgbClr val="E7F70F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sz="9998" kern="1200" dirty="0">
                <a:latin typeface="Fjalla One" panose="02000506040000020004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="" xmlns:a16="http://schemas.microsoft.com/office/drawing/2014/main" id="{D43E37A1-E8FA-9A4D-BB26-42CD05A57B9C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6267" y="6937012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31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Name of Presenter</a:t>
            </a:r>
            <a:endParaRPr dirty="0"/>
          </a:p>
        </p:txBody>
      </p:sp>
      <p:sp>
        <p:nvSpPr>
          <p:cNvPr id="14" name="Body Level One…">
            <a:extLst>
              <a:ext uri="{FF2B5EF4-FFF2-40B4-BE49-F238E27FC236}">
                <a16:creationId xmlns="" xmlns:a16="http://schemas.microsoft.com/office/drawing/2014/main" id="{CE268FDC-B620-3A4E-A11D-D9FD83833990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656267" y="7905998"/>
            <a:ext cx="7310102" cy="906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FFFF"/>
              </a:buClr>
              <a:buSzTx/>
              <a:buFont typeface="Arial" panose="020B0604020202020204" pitchFamily="34" charset="0"/>
              <a:buNone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0" indent="1591296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2pPr>
            <a:lvl3pPr marL="0" indent="2810161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3pPr>
            <a:lvl4pPr marL="0" indent="4029024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4pPr>
            <a:lvl5pPr marL="0" indent="5247890">
              <a:buClr>
                <a:srgbClr val="FFFFFF"/>
              </a:buClr>
              <a:buSzTx/>
              <a:buNone/>
              <a:defRPr sz="6664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Contact Information</a:t>
            </a:r>
            <a:endParaRPr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660A3FB9-D6CA-4D40-BBD4-DA6FB50246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81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372;p53" descr="Google Shape;372;p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17">
            <a:extLst>
              <a:ext uri="{FF2B5EF4-FFF2-40B4-BE49-F238E27FC236}">
                <a16:creationId xmlns="" xmlns:a16="http://schemas.microsoft.com/office/drawing/2014/main" id="{F4ACF5B7-CC72-5444-A4A6-FB34CB9C01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50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375;p54" descr="Google Shape;375;p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92" y="4779669"/>
            <a:ext cx="12794473" cy="30182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2C7E7ACB-2F7F-7D4F-B6D7-569BF2C03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05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378;p55" descr="Google Shape;378;p55"/>
          <p:cNvPicPr>
            <a:picLocks noChangeAspect="1"/>
          </p:cNvPicPr>
          <p:nvPr/>
        </p:nvPicPr>
        <p:blipFill>
          <a:blip r:embed="rId2"/>
          <a:srcRect t="10133" b="10141"/>
          <a:stretch>
            <a:fillRect/>
          </a:stretch>
        </p:blipFill>
        <p:spPr>
          <a:xfrm>
            <a:off x="5791592" y="4779668"/>
            <a:ext cx="12794473" cy="30191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029C556F-B0B4-1C46-AA69-81C2A167C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4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many variations of passages of Lorem Ipsum available, but the…"/>
          <p:cNvSpPr txBox="1">
            <a:spLocks noGrp="1"/>
          </p:cNvSpPr>
          <p:nvPr>
            <p:ph type="body" sz="quarter" idx="13"/>
          </p:nvPr>
        </p:nvSpPr>
        <p:spPr>
          <a:xfrm>
            <a:off x="14690047" y="3851495"/>
            <a:ext cx="19131956" cy="452427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/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t>There are many variations of passages of Lorem Ipsum available, but the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t>majority have suffered alteration in some form, by injected humour, or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t>randomised words which don't look even slightly believable. If you are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t>going to use a passage of Lorem Ipsum, you need to be sure there isn’t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t>anything embarrassing hidden in the middle of text. All the Lorem Ipsum</a:t>
            </a:r>
          </a:p>
        </p:txBody>
      </p:sp>
      <p:sp>
        <p:nvSpPr>
          <p:cNvPr id="5" name="Short description…"/>
          <p:cNvSpPr txBox="1">
            <a:spLocks noGrp="1"/>
          </p:cNvSpPr>
          <p:nvPr>
            <p:ph type="body" sz="quarter" idx="14"/>
          </p:nvPr>
        </p:nvSpPr>
        <p:spPr>
          <a:xfrm>
            <a:off x="14687303" y="8418611"/>
            <a:ext cx="4989138" cy="147728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5000">
                <a:solidFill>
                  <a:srgbClr val="525252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5000">
                <a:solidFill>
                  <a:srgbClr val="525252"/>
                </a:solidFill>
                <a:latin typeface="+mn-lt"/>
                <a:ea typeface="+mn-ea"/>
                <a:cs typeface="+mn-cs"/>
                <a:sym typeface="Montserrat Bold"/>
              </a:defRPr>
            </a:pPr>
            <a:r>
              <a:t>Short description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5000">
                <a:solidFill>
                  <a:srgbClr val="525252"/>
                </a:solidFill>
                <a:latin typeface="+mn-lt"/>
                <a:ea typeface="+mn-ea"/>
                <a:cs typeface="+mn-cs"/>
                <a:sym typeface="Montserrat Bold"/>
              </a:defRPr>
            </a:pPr>
            <a:r>
              <a:t>for the chart</a:t>
            </a:r>
          </a:p>
        </p:txBody>
      </p:sp>
    </p:spTree>
    <p:extLst>
      <p:ext uri="{BB962C8B-B14F-4D97-AF65-F5344CB8AC3E}">
        <p14:creationId xmlns:p14="http://schemas.microsoft.com/office/powerpoint/2010/main" val="145638834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6"/>
            <a:ext cx="19486930" cy="355996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7" name="Google Shape;17;p2" descr="Google Shape;17;p2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D8562AFE-94BF-9A47-9628-ADC99670C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8745566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A214BC99-9B26-AD49-97DF-8AFA508C00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74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8"/>
            <a:ext cx="17065957" cy="38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6" name="Google Shape;22;p3" descr="Google Shape;22;p3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54B2F7-326D-664C-938E-60F9738EB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7ADA2B0-7441-4044-8405-36451A359C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586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IDE_LOGO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27;p4" descr="Google Shape;27;p4"/>
          <p:cNvPicPr>
            <a:picLocks noChangeAspect="1"/>
          </p:cNvPicPr>
          <p:nvPr/>
        </p:nvPicPr>
        <p:blipFill>
          <a:blip r:embed="rId2"/>
          <a:srcRect t="2127"/>
          <a:stretch>
            <a:fillRect/>
          </a:stretch>
        </p:blipFill>
        <p:spPr>
          <a:xfrm rot="5400000">
            <a:off x="14512470" y="5285112"/>
            <a:ext cx="13710200" cy="316690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78538D81-2BA5-CD45-9FA7-5E139EEEA7C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61968" y="3056047"/>
            <a:ext cx="17065957" cy="367652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4642819A-4BC8-DF42-98A3-A68AE3AF2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269" y="9328568"/>
            <a:ext cx="17064355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rgbClr val="FCFDFF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E9F4179-111A-9B4B-983D-0678EC769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86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BACKGROUND_IMG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29;p5" descr="Google Shape;29;p5"/>
          <p:cNvPicPr>
            <a:picLocks noChangeAspect="1"/>
          </p:cNvPicPr>
          <p:nvPr/>
        </p:nvPicPr>
        <p:blipFill>
          <a:blip r:embed="rId2"/>
          <a:srcRect l="45468" t="52907"/>
          <a:stretch>
            <a:fillRect/>
          </a:stretch>
        </p:blipFill>
        <p:spPr>
          <a:xfrm>
            <a:off x="-8" y="1"/>
            <a:ext cx="24377658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4127465"/>
            <a:ext cx="19486930" cy="32777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8591289"/>
            <a:ext cx="19486930" cy="3952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58" name="Google Shape;33;p5" descr="Google Shape;33;p5"/>
          <p:cNvPicPr>
            <a:picLocks noChangeAspect="1"/>
          </p:cNvPicPr>
          <p:nvPr/>
        </p:nvPicPr>
        <p:blipFill>
          <a:blip r:embed="rId3"/>
          <a:srcRect t="2127"/>
          <a:stretch>
            <a:fillRect/>
          </a:stretch>
        </p:blipFill>
        <p:spPr>
          <a:xfrm>
            <a:off x="1867979" y="1469802"/>
            <a:ext cx="4642391" cy="1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72788DD-F4D1-654D-B783-EBC5E039A7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07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YELLOW">
    <p:bg>
      <p:bgPr>
        <a:solidFill>
          <a:srgbClr val="E7F7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7" name="Google Shape;47;p8" descr="Google Shape;47;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057EC25D-E367-C340-9F7D-21884EE2E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58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86" name="Google Shape;51;p9" descr="Google Shape;51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86E10A31-497C-3B4C-BD63-02C97E7B3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66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95" name="Google Shape;55;p10" descr="Google Shape;55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EF41703-FEA2-1240-A1EF-9F7EB85CC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03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661966" y="4276067"/>
            <a:ext cx="19486930" cy="54736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2AE49871-732D-404E-8AB0-86636EBA3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0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1;p12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455990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1FB621F-1892-E546-9515-B7BCEEBB08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362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87;p16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9"/>
            <a:ext cx="9135226" cy="410675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61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46B2C74-7E5C-514C-A8F7-D6DD4769701F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2DF05FB-2EAC-7B47-962E-725A1C77C2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3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82855" y="836105"/>
            <a:ext cx="21203475" cy="10220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997" b="1" i="0" cap="none" spc="134" baseline="0">
                <a:solidFill>
                  <a:schemeClr val="tx1"/>
                </a:solidFill>
                <a:latin typeface="Fjalla One" panose="02000506040000020004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1582856" y="2615098"/>
            <a:ext cx="21203477" cy="917050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Didact Gothic" pitchFamily="2" charset="0"/>
                <a:ea typeface="Didact Gothic" pitchFamily="2" charset="0"/>
                <a:cs typeface="Didact Gothic" pitchFamily="2" charset="0"/>
              </a:defRPr>
            </a:lvl1pPr>
            <a:lvl2pPr>
              <a:defRPr b="0" i="0">
                <a:latin typeface="Avenir Next" charset="0"/>
                <a:ea typeface="Avenir Next" charset="0"/>
                <a:cs typeface="Avenir Next" charset="0"/>
              </a:defRPr>
            </a:lvl2pPr>
            <a:lvl3pPr>
              <a:defRPr b="0" i="0">
                <a:latin typeface="Avenir Next" charset="0"/>
                <a:ea typeface="Avenir Next" charset="0"/>
                <a:cs typeface="Avenir Next" charset="0"/>
              </a:defRPr>
            </a:lvl3pPr>
            <a:lvl4pPr>
              <a:defRPr b="0" i="0">
                <a:latin typeface="Avenir Next" charset="0"/>
                <a:ea typeface="Avenir Next" charset="0"/>
                <a:cs typeface="Avenir Next" charset="0"/>
              </a:defRPr>
            </a:lvl4pPr>
            <a:lvl5pPr>
              <a:defRPr b="0" i="0">
                <a:latin typeface="Avenir Next" charset="0"/>
                <a:ea typeface="Avenir Next" charset="0"/>
                <a:cs typeface="Avenir Next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06917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92;p17"/>
          <p:cNvSpPr/>
          <p:nvPr/>
        </p:nvSpPr>
        <p:spPr>
          <a:xfrm>
            <a:off x="0" y="-11733"/>
            <a:ext cx="12188825" cy="137160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8"/>
            <a:ext cx="9135226" cy="39610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72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FCC7EFB-DFA2-244F-AAEB-5A40B07C4055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14A0F5C2-5B0B-C94D-8F48-BB944F7686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221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YELLOW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97;p18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7F70F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3" name="Google Shape;101;p18" descr="Google Shape;101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46B4750E-FC19-A041-B121-D8F0436A8AD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29024" indent="0">
              <a:buNone/>
              <a:defRPr/>
            </a:lvl4pPr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AB87DFD3-0DA5-C245-BED5-CE9B1AAE2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45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BLACK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03;p19"/>
          <p:cNvSpPr/>
          <p:nvPr/>
        </p:nvSpPr>
        <p:spPr>
          <a:xfrm>
            <a:off x="12188825" y="-11734"/>
            <a:ext cx="12188825" cy="13852000"/>
          </a:xfrm>
          <a:prstGeom prst="rect">
            <a:avLst/>
          </a:prstGeom>
          <a:solidFill>
            <a:srgbClr val="202021">
              <a:alpha val="93330"/>
            </a:srgbClr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94" name="Google Shape;107;p19" descr="Google Shape;107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AFA56A27-6324-9748-8767-96732BCB3BD0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44C454B-B310-1A44-B1DA-FCCB252B2C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51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GREY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09;p20"/>
          <p:cNvSpPr/>
          <p:nvPr/>
        </p:nvSpPr>
        <p:spPr>
          <a:xfrm>
            <a:off x="12188825" y="0"/>
            <a:ext cx="12188825" cy="13852000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72550" y="2577269"/>
            <a:ext cx="9135222" cy="27792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05" name="Google Shape;113;p20" descr="Google Shape;113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3010E1B-9439-4C46-8EAC-84C1268343FC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836715" y="2577266"/>
            <a:ext cx="7481921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C9725F23-155C-6E40-8EA6-0B18B9EF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60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SPLIT_IMG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72;p14"/>
          <p:cNvSpPr/>
          <p:nvPr/>
        </p:nvSpPr>
        <p:spPr>
          <a:xfrm>
            <a:off x="12188825" y="-11733"/>
            <a:ext cx="12188825" cy="13716002"/>
          </a:xfrm>
          <a:prstGeom prst="rect">
            <a:avLst/>
          </a:prstGeom>
          <a:solidFill>
            <a:srgbClr val="EFEFE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Google Shape;74;p14" descr="Google Shape;74;p14"/>
          <p:cNvPicPr>
            <a:picLocks noChangeAspect="1"/>
          </p:cNvPicPr>
          <p:nvPr/>
        </p:nvPicPr>
        <p:blipFill>
          <a:blip r:embed="rId2">
            <a:alphaModFix amt="27000"/>
          </a:blip>
          <a:srcRect l="13251" t="12529" r="13045" b="27146"/>
          <a:stretch>
            <a:fillRect/>
          </a:stretch>
        </p:blipFill>
        <p:spPr>
          <a:xfrm>
            <a:off x="15918622" y="4910435"/>
            <a:ext cx="4729234" cy="38716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40425" y="1236262"/>
            <a:ext cx="9639089" cy="21937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999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40428" y="3908667"/>
            <a:ext cx="9065641" cy="7873602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38" name="Google Shape;59;p11" descr="Google Shape;59;p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06575F58-7BEF-884C-854B-3B76A61D7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44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TITL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34507" y="2577267"/>
            <a:ext cx="8942473" cy="40374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15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C318F8FA-C745-FF43-9C12-9D6AFFE31A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7193" y="7101304"/>
            <a:ext cx="8913710" cy="2662768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Font typeface="Arial" panose="020B0604020202020204" pitchFamily="34" charset="0"/>
              <a:buNone/>
              <a:tabLst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1591296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2pPr>
            <a:lvl3pPr marL="2810161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3pPr>
            <a:lvl4pPr marL="4029024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4pPr>
            <a:lvl5pPr marL="5247890" indent="0">
              <a:buFont typeface="Arial" panose="020B0604020202020204" pitchFamily="34" charset="0"/>
              <a:buNone/>
              <a:defRPr>
                <a:solidFill>
                  <a:srgbClr val="FCFDFF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1DF13D3E-2D68-344F-BE79-B6809396D2B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552541" y="4174837"/>
            <a:ext cx="8582366" cy="7961746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63780-83D3-A64A-A8D0-822A84B74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52541" y="2577269"/>
            <a:ext cx="8582366" cy="128319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>
                <a:latin typeface="Fjalla One" panose="02000506040000020004" pitchFamily="2" charset="0"/>
              </a:defRPr>
            </a:lvl2pPr>
            <a:lvl3pPr marL="2810161" indent="0">
              <a:buNone/>
              <a:defRPr>
                <a:latin typeface="Fjalla One" panose="02000506040000020004" pitchFamily="2" charset="0"/>
              </a:defRPr>
            </a:lvl3pPr>
            <a:lvl4pPr marL="4029024" indent="0">
              <a:buNone/>
              <a:defRPr>
                <a:latin typeface="Fjalla One" panose="02000506040000020004" pitchFamily="2" charset="0"/>
              </a:defRPr>
            </a:lvl4pPr>
            <a:lvl5pPr marL="5247890" indent="0">
              <a:buNone/>
              <a:defRPr>
                <a:latin typeface="Fjalla One" panose="02000506040000020004" pitchFamily="2" charset="0"/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3B6EB043-2BF7-8A47-A870-F100DB354C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048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TTOM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8285365"/>
            <a:ext cx="16774836" cy="2118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61966" y="10645661"/>
            <a:ext cx="16774836" cy="18556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25" name="Google Shape;122;p22" descr="Google Shape;122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87B7DF5-BB6B-F546-A5BC-9C164F1E11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518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CENTER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077803"/>
            <a:ext cx="16274163" cy="23320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7539141"/>
            <a:ext cx="16274163" cy="3378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235" name="Google Shape;127;p23" descr="Google Shape;127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903716FF-874F-924F-B58F-77C962870D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93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44" name="Google Shape;132;p24" descr="Google Shape;132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D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BCD5ACD-8CFC-814F-B26D-229FF78FE15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02C4AE25-F8B7-F04E-AD45-043DA53CC2A2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solidFill>
                  <a:schemeClr val="bg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CC25EA7B-30B2-D549-B5B0-C6A6BFCD5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965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2"/>
            <a:ext cx="16274163" cy="20867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chemeClr val="tx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6" name="Title Text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661968" y="3790369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2069915" y="3829445"/>
            <a:ext cx="8823304" cy="2201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70832FBE-A764-1742-8121-D00D158DF995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8" y="6407415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="" xmlns:a16="http://schemas.microsoft.com/office/drawing/2014/main" id="{C8166808-FC22-C34F-809B-5B3F4589692B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12069913" y="6407413"/>
            <a:ext cx="8823304" cy="609388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pic>
        <p:nvPicPr>
          <p:cNvPr id="12" name="Google Shape;156;p28" descr="Google Shape;156;p28">
            <a:extLst>
              <a:ext uri="{FF2B5EF4-FFF2-40B4-BE49-F238E27FC236}">
                <a16:creationId xmlns="" xmlns:a16="http://schemas.microsoft.com/office/drawing/2014/main" id="{54B6EA74-0F18-E941-8CD6-50B5B8066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046CFB4A-AC56-1E43-AAC3-E3340EA1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1675964" y="1371600"/>
            <a:ext cx="9593398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  <a:defRPr sz="7200" b="0" i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1675965" y="4102443"/>
            <a:ext cx="9593398" cy="78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 sz="36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191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 sz="3000" b="0" i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 sz="3600" b="0" i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lvl="3" indent="-4191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 sz="3000" b="0" i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lvl="4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8"/>
          <p:cNvSpPr>
            <a:spLocks noGrp="1"/>
          </p:cNvSpPr>
          <p:nvPr>
            <p:ph type="pic" idx="2"/>
          </p:nvPr>
        </p:nvSpPr>
        <p:spPr>
          <a:xfrm>
            <a:off x="13103352" y="0"/>
            <a:ext cx="11274552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1676400" y="425450"/>
            <a:ext cx="9593263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9AD"/>
              </a:buClr>
              <a:buSzPts val="3000"/>
              <a:buNone/>
              <a:defRPr sz="3000" b="1" i="0">
                <a:solidFill>
                  <a:srgbClr val="8397A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14523631" y="4529138"/>
            <a:ext cx="8251825" cy="4678362"/>
          </a:xfrm>
          <a:prstGeom prst="rect">
            <a:avLst/>
          </a:prstGeom>
          <a:solidFill>
            <a:schemeClr val="dk1">
              <a:alpha val="69019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200" rIns="457200" bIns="2286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953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>
                <a:solidFill>
                  <a:schemeClr val="lt1"/>
                </a:solidFill>
              </a:defRPr>
            </a:lvl2pPr>
            <a:lvl3pPr marL="1371600" lvl="2" indent="-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3pPr>
            <a:lvl4pPr marL="1828800" lvl="3" indent="-4191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solidFill>
                  <a:schemeClr val="lt1"/>
                </a:solidFill>
              </a:defRPr>
            </a:lvl4pPr>
            <a:lvl5pPr marL="2286000" lvl="4" indent="-4571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99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78"/>
          <p:cNvPicPr preferRelativeResize="0"/>
          <p:nvPr/>
        </p:nvPicPr>
        <p:blipFill rotWithShape="1">
          <a:blip r:embed="rId2">
            <a:alphaModFix/>
          </a:blip>
          <a:srcRect l="31799" t="-15248" b="-1"/>
          <a:stretch/>
        </p:blipFill>
        <p:spPr>
          <a:xfrm>
            <a:off x="21893842" y="12525555"/>
            <a:ext cx="1359858" cy="35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488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5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081399"/>
            <a:ext cx="8823304" cy="74199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lnSpc>
                <a:spcPct val="100000"/>
              </a:lnSpc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2810161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402902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524789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  <a:endParaRPr lang="en-US" dirty="0"/>
          </a:p>
        </p:txBody>
      </p:sp>
      <p:pic>
        <p:nvPicPr>
          <p:cNvPr id="258" name="Google Shape;137;p25" descr="Google Shape;137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463B1E4-CE46-A84A-BC51-68953D8499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03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16274163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287" name="Google Shape;156;p28" descr="Google Shape;156;p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F8538A6-BD78-684E-86DF-F9B22D68B982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1661966" y="5107554"/>
            <a:ext cx="7481921" cy="7281448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1pPr>
            <a:lvl2pPr marL="2353086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2pPr>
            <a:lvl3pPr marL="3571951" indent="-761790">
              <a:buClr>
                <a:schemeClr val="tx1"/>
              </a:buClr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Didact Gothic" pitchFamily="2" charset="0"/>
              </a:defRPr>
            </a:lvl3pPr>
            <a:lvl4pPr marL="5117296" indent="-1088272"/>
            <a:lvl5pPr marL="6336162" indent="-1088272"/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31B2B00A-F83E-3343-9E2F-AB783C0F42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952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ULLETS_YELLOW">
    <p:bg>
      <p:bgPr>
        <a:solidFill>
          <a:srgbClr val="E7F70F">
            <a:alpha val="9333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2"/>
            <a:ext cx="8823304" cy="7961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12" name="Google Shape;168;p30" descr="Google Shape;168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D2682FF1-D45B-3648-87A7-B1FDD3FA85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031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21" name="Google Shape;177;p31" descr="Google Shape;177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144793" y="5760150"/>
            <a:ext cx="8823304" cy="67528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24" name="Title Text"/>
          <p:cNvSpPr txBox="1">
            <a:spLocks noGrp="1"/>
          </p:cNvSpPr>
          <p:nvPr>
            <p:ph type="body" sz="quarter" idx="15"/>
          </p:nvPr>
        </p:nvSpPr>
        <p:spPr>
          <a:xfrm>
            <a:off x="12144793" y="1316149"/>
            <a:ext cx="8823304" cy="28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5BA96F9-D7BC-5F47-A886-6AEF04ED0B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92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34" name="Google Shape;184;p32" descr="Google Shape;184;p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75557624-51DA-8745-AD80-305F577CD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158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BLACK_2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5"/>
            <a:ext cx="8823304" cy="6730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44" name="Google Shape;193;p33" descr="Google Shape;193;p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7">
            <a:extLst>
              <a:ext uri="{FF2B5EF4-FFF2-40B4-BE49-F238E27FC236}">
                <a16:creationId xmlns="" xmlns:a16="http://schemas.microsoft.com/office/drawing/2014/main" id="{8EEE0380-7C93-0E40-80D4-42D1FFD6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Text">
            <a:extLst>
              <a:ext uri="{FF2B5EF4-FFF2-40B4-BE49-F238E27FC236}">
                <a16:creationId xmlns="" xmlns:a16="http://schemas.microsoft.com/office/drawing/2014/main" id="{76514269-114E-8941-B529-B82FCB05AE76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rgbClr val="E7F70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</p:spTree>
    <p:extLst>
      <p:ext uri="{BB962C8B-B14F-4D97-AF65-F5344CB8AC3E}">
        <p14:creationId xmlns:p14="http://schemas.microsoft.com/office/powerpoint/2010/main" val="11581711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BOD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771002"/>
            <a:ext cx="8823304" cy="661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54" name="Google Shape;204;p34" descr="Google Shape;204;p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6613C5BF-83C7-F940-A2C7-8FF3E2E510D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661966" y="4201406"/>
            <a:ext cx="8823304" cy="120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3999" cap="all" baseline="0">
                <a:solidFill>
                  <a:schemeClr val="tx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lang="en-US" dirty="0"/>
              <a:t>Subt</a:t>
            </a:r>
            <a:r>
              <a:rPr dirty="0"/>
              <a:t>itle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EA1FEB5E-77BE-F742-BAEF-3A16B67AD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270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GREY"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494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64" name="Google Shape;210;p35" descr="Google Shape;210;p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3CEDC6EB-2E2F-794A-991C-B95F74013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93EF775-D107-E244-BC17-B70D276F0276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571326" y="10035805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FEED6C-67D4-3543-AD35-BDED9CC5E7F7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3F45CE62-7548-5E4C-A10A-1C81B83D6A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723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7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4551805"/>
            <a:ext cx="8823304" cy="79612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 typeface="Arial" panose="020B0604020202020204" pitchFamily="34" charset="0"/>
              <a:buNone/>
              <a:defRPr sz="2799">
                <a:latin typeface="Didact Gothic" pitchFamily="2" charset="0"/>
              </a:defRPr>
            </a:lvl1pPr>
            <a:lvl2pPr marL="0" indent="0">
              <a:buClrTx/>
              <a:buSzTx/>
              <a:buFont typeface="Arial" panose="020B0604020202020204" pitchFamily="34" charset="0"/>
              <a:buNone/>
              <a:defRPr/>
            </a:lvl2pPr>
            <a:lvl3pPr marL="0" indent="0">
              <a:buClrTx/>
              <a:buSzTx/>
              <a:buFont typeface="Arial" panose="020B0604020202020204" pitchFamily="34" charset="0"/>
              <a:buNone/>
              <a:defRPr/>
            </a:lvl3pPr>
            <a:lvl4pPr marL="0" indent="0">
              <a:buClrTx/>
              <a:buSzTx/>
              <a:buFont typeface="Arial" panose="020B0604020202020204" pitchFamily="34" charset="0"/>
              <a:buNone/>
              <a:defRPr/>
            </a:lvl4pPr>
            <a:lvl5pPr marL="0" indent="0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76" name="Google Shape;220;p36" descr="Google Shape;220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Body Level One…">
            <a:extLst>
              <a:ext uri="{FF2B5EF4-FFF2-40B4-BE49-F238E27FC236}">
                <a16:creationId xmlns="" xmlns:a16="http://schemas.microsoft.com/office/drawing/2014/main" id="{04B159EA-AC53-344E-AD86-EF7CAFC947E0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chemeClr val="tx1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0" name="Text Placeholder 13">
            <a:extLst>
              <a:ext uri="{FF2B5EF4-FFF2-40B4-BE49-F238E27FC236}">
                <a16:creationId xmlns="" xmlns:a16="http://schemas.microsoft.com/office/drawing/2014/main" id="{B30C1F54-1541-4946-986B-C22B03885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chemeClr val="tx1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D294D7-86DB-3440-BCD0-FC255AE71ED4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190DB8F7-BA8B-664B-AA41-63882849C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36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ACK">
    <p:bg>
      <p:bgPr>
        <a:solidFill>
          <a:srgbClr val="202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1327003"/>
            <a:ext cx="8823304" cy="28744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8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8" y="5296870"/>
            <a:ext cx="8823304" cy="7204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86" name="Google Shape;226;p37" descr="Google Shape;226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Body Level One…">
            <a:extLst>
              <a:ext uri="{FF2B5EF4-FFF2-40B4-BE49-F238E27FC236}">
                <a16:creationId xmlns="" xmlns:a16="http://schemas.microsoft.com/office/drawing/2014/main" id="{8E41E1E7-2515-B44A-B6C0-CAC294206E0B}"/>
              </a:ext>
            </a:extLst>
          </p:cNvPr>
          <p:cNvSpPr txBox="1">
            <a:spLocks noGrp="1"/>
          </p:cNvSpPr>
          <p:nvPr>
            <p:ph type="body" sz="half" idx="12" hasCustomPrompt="1"/>
          </p:nvPr>
        </p:nvSpPr>
        <p:spPr>
          <a:xfrm>
            <a:off x="12814025" y="10294749"/>
            <a:ext cx="8823304" cy="107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— Attribution </a:t>
            </a:r>
            <a:endParaRPr dirty="0"/>
          </a:p>
        </p:txBody>
      </p:sp>
      <p:sp>
        <p:nvSpPr>
          <p:cNvPr id="12" name="Text Placeholder 13">
            <a:extLst>
              <a:ext uri="{FF2B5EF4-FFF2-40B4-BE49-F238E27FC236}">
                <a16:creationId xmlns="" xmlns:a16="http://schemas.microsoft.com/office/drawing/2014/main" id="{A9090633-1306-2642-8935-96D49C6D8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8073" y="4352897"/>
            <a:ext cx="10019382" cy="5033866"/>
          </a:xfrm>
          <a:prstGeom prst="rect">
            <a:avLst/>
          </a:prstGeom>
        </p:spPr>
        <p:txBody>
          <a:bodyPr>
            <a:normAutofit/>
          </a:bodyPr>
          <a:lstStyle>
            <a:lvl1pPr marL="15872" indent="0">
              <a:buNone/>
              <a:tabLst/>
              <a:defRPr sz="5999">
                <a:solidFill>
                  <a:srgbClr val="FCFDFF"/>
                </a:solidFill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Quote Lorem Ipsum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FB4500A-F29E-5142-B00A-77EF4AFAF343}"/>
              </a:ext>
            </a:extLst>
          </p:cNvPr>
          <p:cNvSpPr txBox="1"/>
          <p:nvPr userDrawn="1"/>
        </p:nvSpPr>
        <p:spPr>
          <a:xfrm>
            <a:off x="11626104" y="3961362"/>
            <a:ext cx="1383942" cy="19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1997" kern="1200" dirty="0">
                <a:solidFill>
                  <a:srgbClr val="E7F70F"/>
                </a:solidFill>
                <a:latin typeface="Didact Gothic" pitchFamily="2" charset="0"/>
                <a:ea typeface="+mn-ea"/>
                <a:cs typeface="+mn-cs"/>
              </a:rPr>
              <a:t>“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80E77422-E4E2-6044-BAFA-295E9ED73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9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_SPLIT_BLAC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87;p16"/>
          <p:cNvSpPr/>
          <p:nvPr/>
        </p:nvSpPr>
        <p:spPr>
          <a:xfrm>
            <a:off x="0" y="1"/>
            <a:ext cx="12188825" cy="13716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/>
          </a:p>
        </p:txBody>
      </p:sp>
      <p:sp>
        <p:nvSpPr>
          <p:cNvPr id="15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83719" y="2577269"/>
            <a:ext cx="9135226" cy="410675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61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E46B2C74-7E5C-514C-A8F7-D6DD4769701F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66980" y="2577266"/>
            <a:ext cx="7486052" cy="8478400"/>
          </a:xfrm>
          <a:prstGeom prst="rect">
            <a:avLst/>
          </a:prstGeom>
        </p:spPr>
        <p:txBody>
          <a:bodyPr>
            <a:normAutofit/>
          </a:bodyPr>
          <a:lstStyle>
            <a:lvl1pPr marL="863362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082227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301093" indent="-457074">
              <a:buSzPts val="1200"/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062882" indent="0">
              <a:buSzPts val="1200"/>
              <a:buNone/>
              <a:defRPr sz="3199"/>
            </a:lvl4pPr>
            <a:lvl5pPr marL="5281747" indent="0">
              <a:buSzPts val="1200"/>
              <a:buNone/>
              <a:defRPr sz="3199"/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82DF05FB-2EAC-7B47-962E-725A1C77C2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114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ECTION_BACKGROUND_IM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43577" y="5278401"/>
            <a:ext cx="19576063" cy="224480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9998" cap="all" baseline="0">
                <a:solidFill>
                  <a:srgbClr val="E7F70F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43577" y="7681665"/>
            <a:ext cx="19576063" cy="39611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16928">
              <a:buClrTx/>
              <a:buSzTx/>
              <a:buFontTx/>
              <a:buNone/>
              <a:tabLst/>
              <a:defRPr sz="2799">
                <a:solidFill>
                  <a:srgbClr val="FFFFFF"/>
                </a:solidFill>
                <a:latin typeface="Didact Gothic" pitchFamily="2" charset="0"/>
              </a:defRPr>
            </a:lvl1pPr>
            <a:lvl2pPr marL="0" indent="1591296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2pPr>
            <a:lvl3pPr marL="0" indent="2810161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3pPr>
            <a:lvl4pPr marL="0" indent="4029024">
              <a:buClrTx/>
              <a:buSzTx/>
              <a:buFontTx/>
              <a:buNone/>
              <a:defRPr sz="4265">
                <a:solidFill>
                  <a:srgbClr val="FFFFFF"/>
                </a:solidFill>
              </a:defRPr>
            </a:lvl4pPr>
            <a:lvl5pPr marL="0" indent="5247890">
              <a:buClrTx/>
              <a:buSzTx/>
              <a:buFontTx/>
              <a:buNone/>
              <a:defRPr sz="4265"/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9F4EA57C-5567-2941-98B2-453991395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83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7C687510-7D78-2E4C-B87A-B620FD394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26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20659421" cy="19211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8" name="Google Shape;241;p40" descr="Google Shape;241;p40">
            <a:extLst>
              <a:ext uri="{FF2B5EF4-FFF2-40B4-BE49-F238E27FC236}">
                <a16:creationId xmlns="" xmlns:a16="http://schemas.microsoft.com/office/drawing/2014/main" id="{9D71796F-E3D3-8148-BF00-0EEDC14B4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8954" y="3481176"/>
            <a:ext cx="3694370" cy="1090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Google Shape;242;p40" descr="Google Shape;242;p40">
            <a:extLst>
              <a:ext uri="{FF2B5EF4-FFF2-40B4-BE49-F238E27FC236}">
                <a16:creationId xmlns="" xmlns:a16="http://schemas.microsoft.com/office/drawing/2014/main" id="{C20B7851-231D-674F-B709-FB13D8EB0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633" b="26301"/>
          <a:stretch>
            <a:fillRect/>
          </a:stretch>
        </p:blipFill>
        <p:spPr>
          <a:xfrm>
            <a:off x="5778834" y="3481198"/>
            <a:ext cx="4395349" cy="109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oogle Shape;244;p40" descr="Google Shape;244;p40">
            <a:extLst>
              <a:ext uri="{FF2B5EF4-FFF2-40B4-BE49-F238E27FC236}">
                <a16:creationId xmlns="" xmlns:a16="http://schemas.microsoft.com/office/drawing/2014/main" id="{73BFE3A6-A8EC-794A-B9FC-AA6D3F9D67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0572" r="3864" b="25828"/>
          <a:stretch>
            <a:fillRect/>
          </a:stretch>
        </p:blipFill>
        <p:spPr>
          <a:xfrm>
            <a:off x="19396297" y="3664195"/>
            <a:ext cx="3151609" cy="939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Google Shape;246;p40" descr="Google Shape;246;p40">
            <a:extLst>
              <a:ext uri="{FF2B5EF4-FFF2-40B4-BE49-F238E27FC236}">
                <a16:creationId xmlns="" xmlns:a16="http://schemas.microsoft.com/office/drawing/2014/main" id="{B180F349-1809-6C4F-AB4B-FFBD0993D1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742890" y="3305001"/>
            <a:ext cx="1403756" cy="136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251;p40" descr="Google Shape;251;p40">
            <a:extLst>
              <a:ext uri="{FF2B5EF4-FFF2-40B4-BE49-F238E27FC236}">
                <a16:creationId xmlns="" xmlns:a16="http://schemas.microsoft.com/office/drawing/2014/main" id="{A927BCB5-61CC-F04E-8644-95450CF9AF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19998" y="2905545"/>
            <a:ext cx="2687972" cy="218997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1584FE32-56C6-AB4E-BB7E-F02A7A8B25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Google Shape;243;p40" descr="Google Shape;243;p40">
            <a:extLst>
              <a:ext uri="{FF2B5EF4-FFF2-40B4-BE49-F238E27FC236}">
                <a16:creationId xmlns="" xmlns:a16="http://schemas.microsoft.com/office/drawing/2014/main" id="{9E1C9DB1-9241-D34F-8B2D-F645296B5F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30019" t="10183" r="31070" b="13765"/>
          <a:stretch>
            <a:fillRect/>
          </a:stretch>
        </p:blipFill>
        <p:spPr>
          <a:xfrm>
            <a:off x="20448921" y="6858001"/>
            <a:ext cx="1175794" cy="112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245;p40" descr="Google Shape;245;p40">
            <a:extLst>
              <a:ext uri="{FF2B5EF4-FFF2-40B4-BE49-F238E27FC236}">
                <a16:creationId xmlns="" xmlns:a16="http://schemas.microsoft.com/office/drawing/2014/main" id="{1FAA8C04-40E2-704E-91D2-06E5AD034EB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36978" y="7075071"/>
            <a:ext cx="2854986" cy="74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Google Shape;247;p40" descr="Google Shape;247;p40">
            <a:extLst>
              <a:ext uri="{FF2B5EF4-FFF2-40B4-BE49-F238E27FC236}">
                <a16:creationId xmlns="" xmlns:a16="http://schemas.microsoft.com/office/drawing/2014/main" id="{914E07D2-CC1D-7C4F-BA02-20CF7EACCD7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27608" b="30662"/>
          <a:stretch>
            <a:fillRect/>
          </a:stretch>
        </p:blipFill>
        <p:spPr>
          <a:xfrm>
            <a:off x="11412686" y="6776148"/>
            <a:ext cx="3270898" cy="1329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250;p40" descr="Google Shape;250;p40">
            <a:extLst>
              <a:ext uri="{FF2B5EF4-FFF2-40B4-BE49-F238E27FC236}">
                <a16:creationId xmlns="" xmlns:a16="http://schemas.microsoft.com/office/drawing/2014/main" id="{F8C1186C-7157-5F4A-B307-852D0E42956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429315" y="7057776"/>
            <a:ext cx="3094382" cy="61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252;p40" descr="Google Shape;252;p40">
            <a:extLst>
              <a:ext uri="{FF2B5EF4-FFF2-40B4-BE49-F238E27FC236}">
                <a16:creationId xmlns="" xmlns:a16="http://schemas.microsoft.com/office/drawing/2014/main" id="{334E7A96-039B-D74B-B48C-07DC132BF46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28562" y="6637949"/>
            <a:ext cx="3270844" cy="168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248;p40" descr="Google Shape;248;p40">
            <a:extLst>
              <a:ext uri="{FF2B5EF4-FFF2-40B4-BE49-F238E27FC236}">
                <a16:creationId xmlns="" xmlns:a16="http://schemas.microsoft.com/office/drawing/2014/main" id="{FE0A2579-72FA-F642-84FC-25A5D14DB4A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86191" y="9835627"/>
            <a:ext cx="3805269" cy="1027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249;p40" descr="Google Shape;249;p40">
            <a:extLst>
              <a:ext uri="{FF2B5EF4-FFF2-40B4-BE49-F238E27FC236}">
                <a16:creationId xmlns="" xmlns:a16="http://schemas.microsoft.com/office/drawing/2014/main" id="{B589892A-E56C-B64D-979C-D7892BCC45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32229" b="32990"/>
          <a:stretch>
            <a:fillRect/>
          </a:stretch>
        </p:blipFill>
        <p:spPr>
          <a:xfrm>
            <a:off x="5070511" y="10217114"/>
            <a:ext cx="3380743" cy="63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253;p40" descr="Google Shape;253;p40">
            <a:extLst>
              <a:ext uri="{FF2B5EF4-FFF2-40B4-BE49-F238E27FC236}">
                <a16:creationId xmlns="" xmlns:a16="http://schemas.microsoft.com/office/drawing/2014/main" id="{8D04C2B3-799D-2C4C-BCCA-F4BCF331EF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917999" y="9994273"/>
            <a:ext cx="3805247" cy="1019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66478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_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61966" y="3073266"/>
            <a:ext cx="10377035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42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8" y="577130"/>
            <a:ext cx="19510120" cy="224453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24" name="Google Shape;59;p11" descr="Google Shape;59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2007957" y="3073266"/>
            <a:ext cx="10377039" cy="9110400"/>
          </a:xfrm>
          <a:prstGeom prst="rect">
            <a:avLst/>
          </a:prstGeom>
        </p:spPr>
        <p:txBody>
          <a:bodyPr>
            <a:normAutofit/>
          </a:bodyPr>
          <a:lstStyle>
            <a:lvl1pPr marL="1134220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1pPr>
            <a:lvl2pPr marL="2353086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2pPr>
            <a:lvl3pPr marL="3571951" indent="-761790">
              <a:buFont typeface="Arial" panose="020B0604020202020204" pitchFamily="34" charset="0"/>
              <a:buChar char="•"/>
              <a:defRPr sz="2399">
                <a:latin typeface="Didact Gothic" pitchFamily="2" charset="0"/>
              </a:defRPr>
            </a:lvl3pPr>
            <a:lvl4pPr marL="4790816" indent="-761790">
              <a:buFont typeface="Arial" panose="020B0604020202020204" pitchFamily="34" charset="0"/>
              <a:buChar char="•"/>
              <a:defRPr/>
            </a:lvl4pPr>
            <a:lvl5pPr marL="6009681" indent="-761790">
              <a:buFont typeface="Arial" panose="020B060402020202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57BF309B-8B17-3F4F-9732-B5A9FF964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180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268;p44"/>
          <p:cNvSpPr/>
          <p:nvPr/>
        </p:nvSpPr>
        <p:spPr>
          <a:xfrm>
            <a:off x="-30328" y="10588603"/>
            <a:ext cx="24438306" cy="3248778"/>
          </a:xfrm>
          <a:prstGeom prst="rect">
            <a:avLst/>
          </a:prstGeom>
          <a:solidFill>
            <a:srgbClr val="E7F70F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202021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454" name="Google Shape;271;p44" descr="Google Shape;271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F6AD42CB-437A-7C41-8940-A37AB1713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18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273;p45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4" name="Google Shape;276;p45" descr="Google Shape;276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2E616ABE-1AFD-4644-9AA0-D0D0A15DCE4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>
              <a:lnSpc>
                <a:spcPct val="100000"/>
              </a:lnSpc>
              <a:buClrTx/>
              <a:buSzTx/>
              <a:buFontTx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1367244E-DF68-C748-8928-98EE8D52EA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046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307;p47"/>
          <p:cNvSpPr/>
          <p:nvPr/>
        </p:nvSpPr>
        <p:spPr>
          <a:xfrm>
            <a:off x="-151230" y="10588603"/>
            <a:ext cx="24559209" cy="3283202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8" name="Google Shape;310;p47" descr="Google Shape;310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="" xmlns:a16="http://schemas.microsoft.com/office/drawing/2014/main" id="{D10FC0FB-5751-B14A-BF2B-6F1B4018A85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-592504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700D3195-1EFD-4F41-955C-95CB6BB98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204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750C62C-F7A4-FB45-865F-EC67E6A5F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4694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471" name="Google Shape;278;p46"/>
          <p:cNvSpPr/>
          <p:nvPr/>
        </p:nvSpPr>
        <p:spPr>
          <a:xfrm>
            <a:off x="-151230" y="10385403"/>
            <a:ext cx="24559209" cy="3484002"/>
          </a:xfrm>
          <a:prstGeom prst="rect">
            <a:avLst/>
          </a:prstGeom>
          <a:solidFill>
            <a:srgbClr val="202021"/>
          </a:solidFill>
          <a:ln w="12700">
            <a:miter lim="400000"/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4" name="Google Shape;281;p46" descr="Google Shape;281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89" y="12501301"/>
            <a:ext cx="2207431" cy="52126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661966" y="577131"/>
            <a:ext cx="22715689" cy="18612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98" cap="all" baseline="0"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8" name="Google Shape;295;p46"/>
          <p:cNvSpPr/>
          <p:nvPr userDrawn="1"/>
        </p:nvSpPr>
        <p:spPr>
          <a:xfrm>
            <a:off x="1909436" y="5188137"/>
            <a:ext cx="21468808" cy="2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9" name="Google Shape;296;p46"/>
          <p:cNvSpPr/>
          <p:nvPr/>
        </p:nvSpPr>
        <p:spPr>
          <a:xfrm flipV="1">
            <a:off x="1896768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Google Shape;297;p46"/>
          <p:cNvSpPr/>
          <p:nvPr/>
        </p:nvSpPr>
        <p:spPr>
          <a:xfrm flipV="1">
            <a:off x="5625488" y="4887733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" name="Google Shape;298;p46"/>
          <p:cNvSpPr/>
          <p:nvPr/>
        </p:nvSpPr>
        <p:spPr>
          <a:xfrm flipV="1">
            <a:off x="10011705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Google Shape;299;p46"/>
          <p:cNvSpPr/>
          <p:nvPr/>
        </p:nvSpPr>
        <p:spPr>
          <a:xfrm flipV="1">
            <a:off x="14397923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Google Shape;300;p46"/>
          <p:cNvSpPr/>
          <p:nvPr/>
        </p:nvSpPr>
        <p:spPr>
          <a:xfrm flipV="1">
            <a:off x="18784142" y="4899701"/>
            <a:ext cx="2" cy="600002"/>
          </a:xfrm>
          <a:prstGeom prst="line">
            <a:avLst/>
          </a:prstGeom>
          <a:ln w="19050">
            <a:solidFill>
              <a:srgbClr val="E7F70F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5" name="Google Shape;302;p46"/>
          <p:cNvSpPr/>
          <p:nvPr/>
        </p:nvSpPr>
        <p:spPr>
          <a:xfrm>
            <a:off x="5361805" y="4939333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6" name="Google Shape;303;p46"/>
          <p:cNvSpPr/>
          <p:nvPr/>
        </p:nvSpPr>
        <p:spPr>
          <a:xfrm>
            <a:off x="9748030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Google Shape;304;p46"/>
          <p:cNvSpPr/>
          <p:nvPr/>
        </p:nvSpPr>
        <p:spPr>
          <a:xfrm>
            <a:off x="14134187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Google Shape;305;p46"/>
          <p:cNvSpPr/>
          <p:nvPr/>
        </p:nvSpPr>
        <p:spPr>
          <a:xfrm>
            <a:off x="18520445" y="4927337"/>
            <a:ext cx="520666" cy="520802"/>
          </a:xfrm>
          <a:prstGeom prst="ellipse">
            <a:avLst/>
          </a:prstGeom>
          <a:solidFill>
            <a:srgbClr val="E7F70F">
              <a:alpha val="93330"/>
            </a:srgbClr>
          </a:solidFill>
          <a:ln w="28575">
            <a:solidFill>
              <a:srgbClr val="202021"/>
            </a:solidFill>
          </a:ln>
        </p:spPr>
        <p:txBody>
          <a:bodyPr lIns="121886" rIns="121886" anchor="ctr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dy Level One…">
            <a:extLst>
              <a:ext uri="{FF2B5EF4-FFF2-40B4-BE49-F238E27FC236}">
                <a16:creationId xmlns="" xmlns:a16="http://schemas.microsoft.com/office/drawing/2014/main" id="{109B6094-8259-4649-81C6-835EEA64B88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758" y="11281537"/>
            <a:ext cx="20808986" cy="1613602"/>
          </a:xfrm>
          <a:prstGeom prst="rect">
            <a:avLst/>
          </a:prstGeom>
        </p:spPr>
        <p:txBody>
          <a:bodyPr>
            <a:normAutofit/>
          </a:bodyPr>
          <a:lstStyle>
            <a:lvl1pPr marL="609432" indent="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E7F70F"/>
                </a:solidFill>
                <a:latin typeface="Didact Gothic" pitchFamily="2" charset="0"/>
              </a:defRPr>
            </a:lvl1pPr>
            <a:lvl2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2pPr>
            <a:lvl3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3pPr>
            <a:lvl4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4pPr>
            <a:lvl5pPr>
              <a:lnSpc>
                <a:spcPct val="100000"/>
              </a:lnSpc>
              <a:buClrTx/>
              <a:buSzPts val="1600"/>
              <a:buFontTx/>
              <a:defRPr sz="4265">
                <a:solidFill>
                  <a:srgbClr val="202021"/>
                </a:solidFill>
              </a:defRPr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43" name="Google Shape;296;p46">
            <a:extLst>
              <a:ext uri="{FF2B5EF4-FFF2-40B4-BE49-F238E27FC236}">
                <a16:creationId xmlns="" xmlns:a16="http://schemas.microsoft.com/office/drawing/2014/main" id="{D12080AF-F3E3-534C-83A9-774398C94725}"/>
              </a:ext>
            </a:extLst>
          </p:cNvPr>
          <p:cNvSpPr/>
          <p:nvPr userDrawn="1"/>
        </p:nvSpPr>
        <p:spPr>
          <a:xfrm flipV="1">
            <a:off x="23354181" y="4843036"/>
            <a:ext cx="0" cy="707128"/>
          </a:xfrm>
          <a:prstGeom prst="line">
            <a:avLst/>
          </a:prstGeom>
          <a:ln w="19050">
            <a:solidFill>
              <a:srgbClr val="202021"/>
            </a:solidFill>
          </a:ln>
        </p:spPr>
        <p:txBody>
          <a:bodyPr lIns="121886" rIns="121886"/>
          <a:lstStyle/>
          <a:p>
            <a:pPr>
              <a:buClrTx/>
              <a:buFont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sz="373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="" xmlns:a16="http://schemas.microsoft.com/office/drawing/2014/main" id="{3FE4827E-C1AD-684F-B3FB-2F22982BB2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4694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="" xmlns:a16="http://schemas.microsoft.com/office/drawing/2014/main" id="{94D06442-7672-264C-A423-F5BC75701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4694" y="6574598"/>
            <a:ext cx="4114880" cy="3186176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="" xmlns:a16="http://schemas.microsoft.com/office/drawing/2014/main" id="{C39B7570-B456-694E-9438-5DA3A56BDD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021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="" xmlns:a16="http://schemas.microsoft.com/office/drawing/2014/main" id="{0FFD7D8C-0739-1E43-BACE-278409B1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8021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="" xmlns:a16="http://schemas.microsoft.com/office/drawing/2014/main" id="{7B0363DB-F43A-EA40-926A-09CED02A2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8021" y="6574597"/>
            <a:ext cx="4114880" cy="3186174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="" xmlns:a16="http://schemas.microsoft.com/office/drawing/2014/main" id="{A5D8304D-006B-8B4F-983C-CBFE7EA679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32668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="" xmlns:a16="http://schemas.microsoft.com/office/drawing/2014/main" id="{E6B1EA3E-360C-8342-9C9D-AE2DA715AA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32668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="" xmlns:a16="http://schemas.microsoft.com/office/drawing/2014/main" id="{09C3504F-EDB7-EE4F-ACD5-F07A635589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32668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="" xmlns:a16="http://schemas.microsoft.com/office/drawing/2014/main" id="{A4ED6DA4-986B-7441-9D2C-5F06E1E82F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67316" y="3581377"/>
            <a:ext cx="4114880" cy="982134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39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="" xmlns:a16="http://schemas.microsoft.com/office/drawing/2014/main" id="{736726A3-7A13-4A4C-8185-D22BE344C6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67316" y="5800886"/>
            <a:ext cx="4114880" cy="738656"/>
          </a:xfrm>
          <a:prstGeom prst="rect">
            <a:avLst/>
          </a:prstGeom>
        </p:spPr>
        <p:txBody>
          <a:bodyPr>
            <a:normAutofit/>
          </a:bodyPr>
          <a:lstStyle>
            <a:lvl1pPr marL="16928" indent="0" algn="ctr">
              <a:buFont typeface="Arial" panose="020B0604020202020204" pitchFamily="34" charset="0"/>
              <a:buNone/>
              <a:tabLst/>
              <a:defRPr sz="23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="" xmlns:a16="http://schemas.microsoft.com/office/drawing/2014/main" id="{DE4A88B8-6EC9-7644-BB19-93B86312F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867316" y="6574598"/>
            <a:ext cx="4114880" cy="3186172"/>
          </a:xfrm>
          <a:prstGeom prst="rect">
            <a:avLst/>
          </a:prstGeom>
        </p:spPr>
        <p:txBody>
          <a:bodyPr>
            <a:normAutofit/>
          </a:bodyPr>
          <a:lstStyle>
            <a:lvl1pPr marL="359742" indent="-342814" algn="l">
              <a:buFont typeface="Arial" panose="020B0604020202020204" pitchFamily="34" charset="0"/>
              <a:buChar char="•"/>
              <a:tabLst/>
              <a:defRPr sz="20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7575A3C2-39E2-EC47-8BF4-2146E30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030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4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51820" y="3186038"/>
          <a:ext cx="20477226" cy="8659456"/>
        </p:xfrm>
        <a:graphic>
          <a:graphicData uri="http://schemas.openxmlformats.org/drawingml/2006/table">
            <a:tbl>
              <a:tblPr/>
              <a:tblGrid>
                <a:gridCol w="51193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19307">
                  <a:extLst>
                    <a:ext uri="{9D8B030D-6E8A-4147-A177-3AD203B41FA5}">
                      <a16:colId xmlns="" xmlns:a16="http://schemas.microsoft.com/office/drawing/2014/main" val="3744929047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solidFill>
                  <a:srgbClr val="1F1F20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5" y="3186041"/>
            <a:ext cx="5070129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01093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1095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08159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0815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="" xmlns:a16="http://schemas.microsoft.com/office/drawing/2014/main" id="{BB64BF12-ACE6-F944-80E7-E63E094413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31307" y="5879220"/>
            <a:ext cx="513232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="" xmlns:a16="http://schemas.microsoft.com/office/drawing/2014/main" id="{AF5189AC-6025-F546-88DD-C6D45AF1B5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31309" y="4777467"/>
            <a:ext cx="5097738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1B8C401-B394-D042-A874-7D7E5B130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66254" y="3187705"/>
            <a:ext cx="5133697" cy="14055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99B80627-8A0D-A14F-BB3B-50FD2CF897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99950" y="3187703"/>
            <a:ext cx="5104070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74522657-9934-004D-AF70-71AD1069DA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04022" y="3187703"/>
            <a:ext cx="512523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19FA12C7-9DF7-6940-9523-FB62368F8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2088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_3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313;p48" descr="Google Shape;313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491" y="12435268"/>
            <a:ext cx="2207431" cy="6533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7" name="Google Shape;314;p48"/>
          <p:cNvGraphicFramePr/>
          <p:nvPr>
            <p:extLst/>
          </p:nvPr>
        </p:nvGraphicFramePr>
        <p:xfrm>
          <a:off x="1866414" y="3186038"/>
          <a:ext cx="17587851" cy="8659456"/>
        </p:xfrm>
        <a:graphic>
          <a:graphicData uri="http://schemas.openxmlformats.org/drawingml/2006/table">
            <a:tbl>
              <a:tblPr/>
              <a:tblGrid>
                <a:gridCol w="5862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2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0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E7F70F">
                        <a:alpha val="9333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solidFill>
                      <a:srgbClr val="1F1F2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7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>
                      <a:solidFill>
                        <a:srgbClr val="B7B7B7"/>
                      </a:solidFill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 sz="1400">
                          <a:sym typeface="Arial"/>
                        </a:defRPr>
                      </a:pPr>
                      <a:endParaRPr sz="3800" dirty="0"/>
                    </a:p>
                  </a:txBody>
                  <a:tcPr marL="169290" marR="169290" marT="169334" marB="169334" horzOverflow="overflow">
                    <a:lnL w="12650">
                      <a:solidFill>
                        <a:srgbClr val="B7B7B7"/>
                      </a:solidFill>
                    </a:lnL>
                    <a:lnR w="1265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>
                      <a:solidFill>
                        <a:srgbClr val="B7B7B7"/>
                      </a:solidFill>
                    </a:lnT>
                    <a:lnB w="12650">
                      <a:solidFill>
                        <a:srgbClr val="B7B7B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7" name="Title Text"/>
          <p:cNvSpPr txBox="1">
            <a:spLocks noGrp="1"/>
          </p:cNvSpPr>
          <p:nvPr>
            <p:ph type="body" sz="quarter" idx="16"/>
          </p:nvPr>
        </p:nvSpPr>
        <p:spPr>
          <a:xfrm>
            <a:off x="1866415" y="577131"/>
            <a:ext cx="22511238" cy="18224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975092">
              <a:lnSpc>
                <a:spcPct val="100000"/>
              </a:lnSpc>
              <a:buClrTx/>
              <a:buSzTx/>
              <a:buFontTx/>
              <a:buNone/>
              <a:defRPr sz="7998" cap="all" baseline="0">
                <a:latin typeface="Fjalla One"/>
                <a:ea typeface="Fjalla One"/>
                <a:cs typeface="Fjalla One"/>
                <a:sym typeface="Fjalla One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Title Text">
            <a:extLst>
              <a:ext uri="{FF2B5EF4-FFF2-40B4-BE49-F238E27FC236}">
                <a16:creationId xmlns="" xmlns:a16="http://schemas.microsoft.com/office/drawing/2014/main" id="{898CFA35-5E9F-E140-B631-21272DF7C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983" y="3186041"/>
            <a:ext cx="5816421" cy="14072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599" cap="all" baseline="0">
                <a:solidFill>
                  <a:srgbClr val="202021"/>
                </a:solidFill>
                <a:latin typeface="Fjalla One" panose="0200050604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2065400D-0BC0-2249-A3EA-FD234581A7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6416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6F6CD4C1-4840-AD4C-9364-589BBABF8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418" y="4777467"/>
            <a:ext cx="5816421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2BC64BC6-8AC4-EE45-8F43-F24F44BFDD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4404" y="5879220"/>
            <a:ext cx="58626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E83D73B7-212E-FF48-8935-09F7245BC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82841" y="4777467"/>
            <a:ext cx="5862689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="" xmlns:a16="http://schemas.microsoft.com/office/drawing/2014/main" id="{89A37C75-A031-D044-8085-D33845AC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590342" y="5879220"/>
            <a:ext cx="5817989" cy="5769576"/>
          </a:xfrm>
          <a:prstGeom prst="rect">
            <a:avLst/>
          </a:prstGeom>
        </p:spPr>
        <p:txBody>
          <a:bodyPr>
            <a:normAutofit/>
          </a:bodyPr>
          <a:lstStyle>
            <a:lvl1pPr marL="1066507" indent="-761790">
              <a:buFont typeface="Arial" panose="020B0604020202020204" pitchFamily="34" charset="0"/>
              <a:buChar char="•"/>
              <a:defRPr sz="1800">
                <a:latin typeface="Didact Gothic" pitchFamily="2" charset="0"/>
              </a:defRPr>
            </a:lvl1pPr>
          </a:lstStyle>
          <a:p>
            <a:pPr lvl="0"/>
            <a:r>
              <a:rPr lang="en-US" dirty="0"/>
              <a:t>Body Level One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B6A5DF40-3689-AB41-81C1-6EA06DD077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94734" y="4777467"/>
            <a:ext cx="5815047" cy="656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2000">
                <a:solidFill>
                  <a:srgbClr val="E7F70F"/>
                </a:solidFill>
                <a:latin typeface="Didact Gothic" pitchFamily="2" charset="0"/>
              </a:defRPr>
            </a:lvl1pPr>
            <a:lvl2pPr marL="1591296" indent="0">
              <a:buNone/>
              <a:defRPr/>
            </a:lvl2pPr>
            <a:lvl3pPr marL="2810161" indent="0">
              <a:buNone/>
              <a:defRPr/>
            </a:lvl3pPr>
            <a:lvl4pPr marL="4029024" indent="0">
              <a:buNone/>
              <a:defRPr/>
            </a:lvl4pPr>
            <a:lvl5pPr marL="5247890" indent="0">
              <a:buNone/>
              <a:defRPr/>
            </a:lvl5pPr>
          </a:lstStyle>
          <a:p>
            <a:pPr lvl="0"/>
            <a:r>
              <a:rPr lang="en-US" dirty="0"/>
              <a:t>Subtitle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E8EC1F-38AE-9A46-A88C-2A6A0C8F28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81504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60168029-33C3-7D4B-B4D7-51E2C516F6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45641" y="3187703"/>
            <a:ext cx="5862691" cy="14054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928" indent="0" algn="ctr">
              <a:buNone/>
              <a:tabLst/>
              <a:defRPr sz="3599" cap="all" baseline="0">
                <a:latin typeface="Fjalla One" panose="02000506040000020004" pitchFamily="2" charset="0"/>
              </a:defRPr>
            </a:lvl1pPr>
          </a:lstStyle>
          <a:p>
            <a:pPr lvl="0"/>
            <a:r>
              <a:rPr lang="en-US" dirty="0">
                <a:latin typeface="Fjalla One" panose="02000506040000020004" pitchFamily="2" charset="0"/>
              </a:rPr>
              <a:t>Title Text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13E856A-4E3E-B34D-BC92-931C41D5C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659" y="12513044"/>
            <a:ext cx="820706" cy="8763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969696"/>
                </a:solidFill>
                <a:latin typeface="Fjalla One" panose="02000506040000020004" pitchFamily="2" charset="0"/>
              </a:defRPr>
            </a:lvl1pPr>
          </a:lstStyle>
          <a:p>
            <a:pPr lvl="0"/>
            <a:fld id="{54CB49CD-E22E-0C4A-B4B1-0A25CCFC8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0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9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47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slideLayout" Target="../slideLayouts/slideLayout138.xml"/><Relationship Id="rId38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37.xml"/><Relationship Id="rId37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45.xml"/><Relationship Id="rId45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36.xml"/><Relationship Id="rId44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Relationship Id="rId35" Type="http://schemas.openxmlformats.org/officeDocument/2006/relationships/slideLayout" Target="../slideLayouts/slideLayout140.xml"/><Relationship Id="rId43" Type="http://schemas.openxmlformats.org/officeDocument/2006/relationships/slideLayout" Target="../slideLayouts/slideLayout1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9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34" Type="http://schemas.openxmlformats.org/officeDocument/2006/relationships/slideLayout" Target="../slideLayouts/slideLayout185.xml"/><Relationship Id="rId42" Type="http://schemas.openxmlformats.org/officeDocument/2006/relationships/slideLayout" Target="../slideLayouts/slideLayout193.xml"/><Relationship Id="rId47" Type="http://schemas.openxmlformats.org/officeDocument/2006/relationships/theme" Target="../theme/theme5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slideLayout" Target="../slideLayouts/slideLayout180.xml"/><Relationship Id="rId41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1675964" y="730251"/>
            <a:ext cx="2102572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  <a:defRPr sz="72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1675964" y="2712137"/>
            <a:ext cx="21025723" cy="922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33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495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26E007-32B7-7948-B6DF-3690955C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CAA76-EE6D-4F4B-BE04-5BE76B53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70BE54-696B-E741-92DD-915872205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6FC7656-BBA1-684D-8575-432B2838B1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8/26/2020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70028B-CDF4-D741-94D1-38B08A335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B06325-7A94-034C-A84B-A87474DBC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835AB6F-9624-7347-84DA-8CE091DA08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55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26E007-32B7-7948-B6DF-3690955C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CAA76-EE6D-4F4B-BE04-5BE76B53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70BE54-696B-E741-92DD-915872205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6FC7656-BBA1-684D-8575-432B2838B1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8/26/2020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70028B-CDF4-D741-94D1-38B08A335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B06325-7A94-034C-A84B-A87474DBC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835AB6F-9624-7347-84DA-8CE091DA08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5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26E007-32B7-7948-B6DF-3690955C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CAA76-EE6D-4F4B-BE04-5BE76B53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70BE54-696B-E741-92DD-915872205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6FC7656-BBA1-684D-8575-432B2838B1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8/26/2020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70028B-CDF4-D741-94D1-38B08A335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B06325-7A94-034C-A84B-A87474DBC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835AB6F-9624-7347-84DA-8CE091DA08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5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1" r:id="rId42"/>
    <p:sldLayoutId id="2147483802" r:id="rId43"/>
    <p:sldLayoutId id="2147483803" r:id="rId44"/>
    <p:sldLayoutId id="2147483804" r:id="rId45"/>
    <p:sldLayoutId id="2147483805" r:id="rId46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26E007-32B7-7948-B6DF-3690955C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CAA76-EE6D-4F4B-BE04-5BE76B53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70BE54-696B-E741-92DD-915872205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6FC7656-BBA1-684D-8575-432B2838B1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8/26/2020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70028B-CDF4-D741-94D1-38B08A335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B06325-7A94-034C-A84B-A87474DBC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835AB6F-9624-7347-84DA-8CE091DA08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57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  <p:sldLayoutId id="2147483840" r:id="rId34"/>
    <p:sldLayoutId id="2147483841" r:id="rId35"/>
    <p:sldLayoutId id="2147483842" r:id="rId36"/>
    <p:sldLayoutId id="2147483843" r:id="rId37"/>
    <p:sldLayoutId id="2147483844" r:id="rId38"/>
    <p:sldLayoutId id="2147483845" r:id="rId39"/>
    <p:sldLayoutId id="2147483846" r:id="rId40"/>
    <p:sldLayoutId id="2147483847" r:id="rId41"/>
    <p:sldLayoutId id="2147483848" r:id="rId42"/>
    <p:sldLayoutId id="2147483849" r:id="rId43"/>
    <p:sldLayoutId id="2147483850" r:id="rId44"/>
    <p:sldLayoutId id="2147483851" r:id="rId45"/>
    <p:sldLayoutId id="2147483852" r:id="rId46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8.png"/><Relationship Id="rId11" Type="http://schemas.openxmlformats.org/officeDocument/2006/relationships/image" Target="../media/image68.emf"/><Relationship Id="rId5" Type="http://schemas.openxmlformats.org/officeDocument/2006/relationships/image" Target="../media/image39.png"/><Relationship Id="rId10" Type="http://schemas.openxmlformats.org/officeDocument/2006/relationships/image" Target="../media/image67.emf"/><Relationship Id="rId4" Type="http://schemas.openxmlformats.org/officeDocument/2006/relationships/image" Target="../media/image63.png"/><Relationship Id="rId9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2.png"/><Relationship Id="rId7" Type="http://schemas.openxmlformats.org/officeDocument/2006/relationships/image" Target="../media/image3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8.png"/><Relationship Id="rId5" Type="http://schemas.openxmlformats.org/officeDocument/2006/relationships/image" Target="../media/image67.emf"/><Relationship Id="rId4" Type="http://schemas.openxmlformats.org/officeDocument/2006/relationships/image" Target="../media/image63.png"/><Relationship Id="rId9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mailto:sales@zadara.com" TargetMode="Externa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1.png"/><Relationship Id="rId18" Type="http://schemas.openxmlformats.org/officeDocument/2006/relationships/image" Target="../media/image7.svg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image" Target="../media/image19.sv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23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11" Type="http://schemas.openxmlformats.org/officeDocument/2006/relationships/image" Target="../media/image30.png"/><Relationship Id="rId24" Type="http://schemas.openxmlformats.org/officeDocument/2006/relationships/image" Target="../media/image29.sv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image" Target="../media/image17.svg"/><Relationship Id="rId19" Type="http://schemas.openxmlformats.org/officeDocument/2006/relationships/image" Target="../media/image34.png"/><Relationship Id="rId9" Type="http://schemas.openxmlformats.org/officeDocument/2006/relationships/image" Target="../media/image29.png"/><Relationship Id="rId14" Type="http://schemas.openxmlformats.org/officeDocument/2006/relationships/image" Target="../media/image21.svg"/><Relationship Id="rId22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5616E31D-66ED-AF44-AF52-74D09C3E67A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8184" b="8184"/>
          <a:stretch>
            <a:fillRect/>
          </a:stretch>
        </p:blipFill>
        <p:spPr/>
      </p:pic>
      <p:sp>
        <p:nvSpPr>
          <p:cNvPr id="71" name="Google Shape;71;p1"/>
          <p:cNvSpPr txBox="1">
            <a:spLocks noGrp="1"/>
          </p:cNvSpPr>
          <p:nvPr>
            <p:ph type="ctrTitle"/>
          </p:nvPr>
        </p:nvSpPr>
        <p:spPr>
          <a:xfrm>
            <a:off x="3047206" y="3878446"/>
            <a:ext cx="18283238" cy="297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Fjalla One"/>
              <a:buNone/>
            </a:pPr>
            <a:r>
              <a:rPr lang="en-US" sz="9600" dirty="0">
                <a:solidFill>
                  <a:schemeClr val="accent3"/>
                </a:solidFill>
              </a:rPr>
              <a:t>Hybrid Cloud Storage</a:t>
            </a:r>
            <a:r>
              <a:rPr lang="en-US" sz="9600" dirty="0">
                <a:solidFill>
                  <a:schemeClr val="lt1"/>
                </a:solidFill>
              </a:rPr>
              <a:t/>
            </a:r>
            <a:br>
              <a:rPr lang="en-US" sz="9600" dirty="0">
                <a:solidFill>
                  <a:schemeClr val="lt1"/>
                </a:solidFill>
              </a:rPr>
            </a:br>
            <a:r>
              <a:rPr lang="en-US" sz="9600" dirty="0">
                <a:solidFill>
                  <a:schemeClr val="lt1"/>
                </a:solidFill>
              </a:rPr>
              <a:t>for </a:t>
            </a:r>
            <a:r>
              <a:rPr lang="en-US" sz="9600" dirty="0" err="1" smtClean="0">
                <a:solidFill>
                  <a:schemeClr val="lt1"/>
                </a:solidFill>
              </a:rPr>
              <a:t>Virtualised</a:t>
            </a:r>
            <a:r>
              <a:rPr lang="en-US" sz="9600" dirty="0" smtClean="0">
                <a:solidFill>
                  <a:schemeClr val="lt1"/>
                </a:solidFill>
              </a:rPr>
              <a:t> </a:t>
            </a:r>
            <a:r>
              <a:rPr lang="en-US" sz="9600" dirty="0">
                <a:solidFill>
                  <a:schemeClr val="lt1"/>
                </a:solidFill>
              </a:rPr>
              <a:t>Environments</a:t>
            </a:r>
            <a:endParaRPr dirty="0"/>
          </a:p>
        </p:txBody>
      </p:sp>
      <p:sp>
        <p:nvSpPr>
          <p:cNvPr id="72" name="Google Shape;72;p1"/>
          <p:cNvSpPr txBox="1">
            <a:spLocks noGrp="1"/>
          </p:cNvSpPr>
          <p:nvPr>
            <p:ph type="subTitle" idx="1"/>
          </p:nvPr>
        </p:nvSpPr>
        <p:spPr>
          <a:xfrm>
            <a:off x="4711767" y="7531187"/>
            <a:ext cx="14954115" cy="20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Clr>
                <a:schemeClr val="lt1"/>
              </a:buClr>
              <a:buSzPts val="4700"/>
            </a:pPr>
            <a:r>
              <a:rPr lang="en-US" sz="4200" dirty="0">
                <a:solidFill>
                  <a:schemeClr val="bg1"/>
                </a:solidFill>
                <a:latin typeface="Didact Gothic" pitchFamily="2" charset="0"/>
              </a:rPr>
              <a:t>Connect to any Virtual Private Cloud on AWS, </a:t>
            </a:r>
            <a:br>
              <a:rPr lang="en-US" sz="4200" dirty="0">
                <a:solidFill>
                  <a:schemeClr val="bg1"/>
                </a:solidFill>
                <a:latin typeface="Didact Gothic" pitchFamily="2" charset="0"/>
              </a:rPr>
            </a:br>
            <a:r>
              <a:rPr lang="en-US" sz="4200" dirty="0">
                <a:solidFill>
                  <a:schemeClr val="bg1"/>
                </a:solidFill>
                <a:latin typeface="Didact Gothic" pitchFamily="2" charset="0"/>
              </a:rPr>
              <a:t>at other clouds, and on your premises.</a:t>
            </a:r>
            <a:endParaRPr sz="4200" dirty="0">
              <a:solidFill>
                <a:schemeClr val="bg1"/>
              </a:solidFill>
              <a:latin typeface="Didact Gothic" pitchFamily="2" charset="0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21514280" y="12249509"/>
            <a:ext cx="2053087" cy="9316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BB93F3-5491-7B4A-8694-62826CE13C05}"/>
              </a:ext>
            </a:extLst>
          </p:cNvPr>
          <p:cNvSpPr/>
          <p:nvPr/>
        </p:nvSpPr>
        <p:spPr>
          <a:xfrm>
            <a:off x="819150" y="12401550"/>
            <a:ext cx="1866900" cy="108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oogle Shape;7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5464" y="12073309"/>
            <a:ext cx="2966720" cy="87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78B0EA-6C35-1D44-BB66-2A68F9B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Powerful capabilities, capably managed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FB29DB-B984-AA4C-8E0F-88F17CBA1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25BDA7-C65B-144E-AE7D-B8DF2F557ECF}"/>
              </a:ext>
            </a:extLst>
          </p:cNvPr>
          <p:cNvSpPr/>
          <p:nvPr/>
        </p:nvSpPr>
        <p:spPr>
          <a:xfrm>
            <a:off x="1393848" y="3271536"/>
            <a:ext cx="3964529" cy="4014334"/>
          </a:xfrm>
          <a:prstGeom prst="rect">
            <a:avLst/>
          </a:prstGeom>
          <a:solidFill>
            <a:srgbClr val="1F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555E73-0304-3D4D-A1F6-F34FBC1AE08D}"/>
              </a:ext>
            </a:extLst>
          </p:cNvPr>
          <p:cNvSpPr txBox="1"/>
          <p:nvPr/>
        </p:nvSpPr>
        <p:spPr>
          <a:xfrm>
            <a:off x="1539579" y="5722962"/>
            <a:ext cx="3688895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Block, file and</a:t>
            </a:r>
          </a:p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object storage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A6D2ED5-B867-394D-8556-4D7A6D729A68}"/>
              </a:ext>
            </a:extLst>
          </p:cNvPr>
          <p:cNvSpPr/>
          <p:nvPr/>
        </p:nvSpPr>
        <p:spPr>
          <a:xfrm>
            <a:off x="1393848" y="7720016"/>
            <a:ext cx="3964529" cy="4014334"/>
          </a:xfrm>
          <a:prstGeom prst="rect">
            <a:avLst/>
          </a:prstGeom>
          <a:solidFill>
            <a:srgbClr val="E7F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AB8EACB-2AA9-DF44-A127-AA6F4DCB78FE}"/>
              </a:ext>
            </a:extLst>
          </p:cNvPr>
          <p:cNvSpPr/>
          <p:nvPr/>
        </p:nvSpPr>
        <p:spPr>
          <a:xfrm>
            <a:off x="10192810" y="7720016"/>
            <a:ext cx="3964529" cy="4014334"/>
          </a:xfrm>
          <a:prstGeom prst="rect">
            <a:avLst/>
          </a:prstGeom>
          <a:solidFill>
            <a:srgbClr val="E7F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3A2E84D-7F79-EB43-B457-04F720FF7D1E}"/>
              </a:ext>
            </a:extLst>
          </p:cNvPr>
          <p:cNvSpPr/>
          <p:nvPr/>
        </p:nvSpPr>
        <p:spPr>
          <a:xfrm>
            <a:off x="18991774" y="3271536"/>
            <a:ext cx="3964529" cy="4014334"/>
          </a:xfrm>
          <a:prstGeom prst="rect">
            <a:avLst/>
          </a:prstGeom>
          <a:solidFill>
            <a:srgbClr val="1F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AE34A27-C4A2-7848-96FD-FBE3CBC19812}"/>
              </a:ext>
            </a:extLst>
          </p:cNvPr>
          <p:cNvSpPr txBox="1"/>
          <p:nvPr/>
        </p:nvSpPr>
        <p:spPr>
          <a:xfrm>
            <a:off x="18991774" y="5722962"/>
            <a:ext cx="3964529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NFS, CIFS (AD), </a:t>
            </a:r>
            <a:br>
              <a:rPr lang="en-US" sz="2999" dirty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lang="en-US" sz="2999" dirty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FC, iSCSI, </a:t>
            </a:r>
            <a:r>
              <a:rPr lang="en-US" sz="2999" dirty="0" err="1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iSER</a:t>
            </a:r>
            <a:endParaRPr lang="en-US" sz="2999" dirty="0">
              <a:solidFill>
                <a:srgbClr val="E7F70F"/>
              </a:solidFill>
              <a:latin typeface="Didact Gothic" panose="00000500000000000000" pitchFamily="2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67C9E21-ADF0-5F4D-83FA-37334EC4905F}"/>
              </a:ext>
            </a:extLst>
          </p:cNvPr>
          <p:cNvSpPr/>
          <p:nvPr/>
        </p:nvSpPr>
        <p:spPr>
          <a:xfrm>
            <a:off x="10192810" y="3271536"/>
            <a:ext cx="3964529" cy="4014334"/>
          </a:xfrm>
          <a:prstGeom prst="rect">
            <a:avLst/>
          </a:prstGeom>
          <a:solidFill>
            <a:srgbClr val="1F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26" name="Can 25">
            <a:extLst>
              <a:ext uri="{FF2B5EF4-FFF2-40B4-BE49-F238E27FC236}">
                <a16:creationId xmlns:a16="http://schemas.microsoft.com/office/drawing/2014/main" xmlns="" id="{B7714AB1-4F3A-FE43-B38D-05B4A5E98FF4}"/>
              </a:ext>
            </a:extLst>
          </p:cNvPr>
          <p:cNvSpPr/>
          <p:nvPr/>
        </p:nvSpPr>
        <p:spPr>
          <a:xfrm>
            <a:off x="11714646" y="4004252"/>
            <a:ext cx="920862" cy="1136502"/>
          </a:xfrm>
          <a:prstGeom prst="can">
            <a:avLst>
              <a:gd name="adj" fmla="val 43718"/>
            </a:avLst>
          </a:prstGeom>
          <a:solidFill>
            <a:srgbClr val="E7F70F"/>
          </a:solidFill>
          <a:ln w="25400">
            <a:solidFill>
              <a:srgbClr val="1F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6ECF67F-AE39-C448-BE1D-365187163E3A}"/>
              </a:ext>
            </a:extLst>
          </p:cNvPr>
          <p:cNvSpPr txBox="1"/>
          <p:nvPr/>
        </p:nvSpPr>
        <p:spPr>
          <a:xfrm>
            <a:off x="10162831" y="5742964"/>
            <a:ext cx="3964531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Thin provisioned volumes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7FCA22D-5BD3-B546-A2EE-3E422495132B}"/>
              </a:ext>
            </a:extLst>
          </p:cNvPr>
          <p:cNvSpPr txBox="1"/>
          <p:nvPr/>
        </p:nvSpPr>
        <p:spPr>
          <a:xfrm>
            <a:off x="10192807" y="10122111"/>
            <a:ext cx="3964531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Remote</a:t>
            </a:r>
          </a:p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mirroring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D89ED72-C833-0043-8798-F864899D59B3}"/>
              </a:ext>
            </a:extLst>
          </p:cNvPr>
          <p:cNvSpPr/>
          <p:nvPr/>
        </p:nvSpPr>
        <p:spPr>
          <a:xfrm>
            <a:off x="18991774" y="7720016"/>
            <a:ext cx="3964529" cy="4014334"/>
          </a:xfrm>
          <a:prstGeom prst="rect">
            <a:avLst/>
          </a:prstGeom>
          <a:solidFill>
            <a:srgbClr val="E7F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4CD2CE8-7FF8-5740-B131-F62F1F421E45}"/>
              </a:ext>
            </a:extLst>
          </p:cNvPr>
          <p:cNvSpPr txBox="1"/>
          <p:nvPr/>
        </p:nvSpPr>
        <p:spPr>
          <a:xfrm>
            <a:off x="18991774" y="10122108"/>
            <a:ext cx="3964529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At-rest, in-flight </a:t>
            </a:r>
          </a:p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data encryption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E524353-1CF8-4449-9194-971788F0EAF6}"/>
              </a:ext>
            </a:extLst>
          </p:cNvPr>
          <p:cNvSpPr txBox="1"/>
          <p:nvPr/>
        </p:nvSpPr>
        <p:spPr>
          <a:xfrm>
            <a:off x="1393848" y="10122109"/>
            <a:ext cx="3964529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Multi-zone </a:t>
            </a:r>
            <a:r>
              <a:rPr lang="en-US" sz="2999" b="1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/>
            </a:r>
            <a:br>
              <a:rPr lang="en-US" sz="2999" b="1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high-availability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3D9EDB4-3477-F349-95D3-6AB7C0CC7912}"/>
              </a:ext>
            </a:extLst>
          </p:cNvPr>
          <p:cNvSpPr/>
          <p:nvPr/>
        </p:nvSpPr>
        <p:spPr>
          <a:xfrm>
            <a:off x="5778340" y="3252417"/>
            <a:ext cx="3964529" cy="4014334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8F7F689-A857-4B49-BC01-BA392BB5D7C3}"/>
              </a:ext>
            </a:extLst>
          </p:cNvPr>
          <p:cNvSpPr/>
          <p:nvPr/>
        </p:nvSpPr>
        <p:spPr>
          <a:xfrm>
            <a:off x="5793328" y="7720016"/>
            <a:ext cx="3964529" cy="4014334"/>
          </a:xfrm>
          <a:prstGeom prst="rect">
            <a:avLst/>
          </a:prstGeom>
          <a:solidFill>
            <a:srgbClr val="1F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6B87B21-5400-EC44-AC23-65AD6E52FB4B}"/>
              </a:ext>
            </a:extLst>
          </p:cNvPr>
          <p:cNvSpPr txBox="1"/>
          <p:nvPr/>
        </p:nvSpPr>
        <p:spPr>
          <a:xfrm>
            <a:off x="5931143" y="10122109"/>
            <a:ext cx="3688895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 smtClean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Kubernetes</a:t>
            </a:r>
          </a:p>
          <a:p>
            <a:pPr algn="ctr" defTabSz="412607" hangingPunct="0">
              <a:lnSpc>
                <a:spcPct val="120000"/>
              </a:lnSpc>
            </a:pPr>
            <a:r>
              <a:rPr lang="en-US" sz="2999" dirty="0" smtClean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Support</a:t>
            </a:r>
            <a:endParaRPr lang="en-US" sz="2999" dirty="0">
              <a:solidFill>
                <a:srgbClr val="E7F70F"/>
              </a:solidFill>
              <a:latin typeface="Didact Gothic" panose="00000500000000000000" pitchFamily="2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EC4D80E-5F03-E747-AF05-F21AF1F0C30E}"/>
              </a:ext>
            </a:extLst>
          </p:cNvPr>
          <p:cNvSpPr/>
          <p:nvPr/>
        </p:nvSpPr>
        <p:spPr>
          <a:xfrm>
            <a:off x="14592292" y="3271536"/>
            <a:ext cx="3964529" cy="4014334"/>
          </a:xfrm>
          <a:prstGeom prst="rect">
            <a:avLst/>
          </a:prstGeom>
          <a:solidFill>
            <a:srgbClr val="E7F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38" name="Freeform 143">
            <a:extLst>
              <a:ext uri="{FF2B5EF4-FFF2-40B4-BE49-F238E27FC236}">
                <a16:creationId xmlns:a16="http://schemas.microsoft.com/office/drawing/2014/main" xmlns="" id="{042295CD-ECDD-634E-BE5F-0F48ED74E164}"/>
              </a:ext>
            </a:extLst>
          </p:cNvPr>
          <p:cNvSpPr>
            <a:spLocks noEditPoints="1"/>
          </p:cNvSpPr>
          <p:nvPr/>
        </p:nvSpPr>
        <p:spPr bwMode="auto">
          <a:xfrm>
            <a:off x="16021921" y="4041125"/>
            <a:ext cx="1105272" cy="1062757"/>
          </a:xfrm>
          <a:custGeom>
            <a:avLst/>
            <a:gdLst>
              <a:gd name="T0" fmla="*/ 157 w 157"/>
              <a:gd name="T1" fmla="*/ 112 h 152"/>
              <a:gd name="T2" fmla="*/ 157 w 157"/>
              <a:gd name="T3" fmla="*/ 142 h 152"/>
              <a:gd name="T4" fmla="*/ 155 w 157"/>
              <a:gd name="T5" fmla="*/ 149 h 152"/>
              <a:gd name="T6" fmla="*/ 148 w 157"/>
              <a:gd name="T7" fmla="*/ 152 h 152"/>
              <a:gd name="T8" fmla="*/ 9 w 157"/>
              <a:gd name="T9" fmla="*/ 152 h 152"/>
              <a:gd name="T10" fmla="*/ 3 w 157"/>
              <a:gd name="T11" fmla="*/ 149 h 152"/>
              <a:gd name="T12" fmla="*/ 0 w 157"/>
              <a:gd name="T13" fmla="*/ 142 h 152"/>
              <a:gd name="T14" fmla="*/ 0 w 157"/>
              <a:gd name="T15" fmla="*/ 112 h 152"/>
              <a:gd name="T16" fmla="*/ 3 w 157"/>
              <a:gd name="T17" fmla="*/ 106 h 152"/>
              <a:gd name="T18" fmla="*/ 9 w 157"/>
              <a:gd name="T19" fmla="*/ 103 h 152"/>
              <a:gd name="T20" fmla="*/ 49 w 157"/>
              <a:gd name="T21" fmla="*/ 103 h 152"/>
              <a:gd name="T22" fmla="*/ 56 w 157"/>
              <a:gd name="T23" fmla="*/ 112 h 152"/>
              <a:gd name="T24" fmla="*/ 66 w 157"/>
              <a:gd name="T25" fmla="*/ 115 h 152"/>
              <a:gd name="T26" fmla="*/ 91 w 157"/>
              <a:gd name="T27" fmla="*/ 115 h 152"/>
              <a:gd name="T28" fmla="*/ 101 w 157"/>
              <a:gd name="T29" fmla="*/ 112 h 152"/>
              <a:gd name="T30" fmla="*/ 108 w 157"/>
              <a:gd name="T31" fmla="*/ 103 h 152"/>
              <a:gd name="T32" fmla="*/ 148 w 157"/>
              <a:gd name="T33" fmla="*/ 103 h 152"/>
              <a:gd name="T34" fmla="*/ 155 w 157"/>
              <a:gd name="T35" fmla="*/ 106 h 152"/>
              <a:gd name="T36" fmla="*/ 157 w 157"/>
              <a:gd name="T37" fmla="*/ 112 h 152"/>
              <a:gd name="T38" fmla="*/ 127 w 157"/>
              <a:gd name="T39" fmla="*/ 51 h 152"/>
              <a:gd name="T40" fmla="*/ 121 w 157"/>
              <a:gd name="T41" fmla="*/ 55 h 152"/>
              <a:gd name="T42" fmla="*/ 97 w 157"/>
              <a:gd name="T43" fmla="*/ 55 h 152"/>
              <a:gd name="T44" fmla="*/ 97 w 157"/>
              <a:gd name="T45" fmla="*/ 97 h 152"/>
              <a:gd name="T46" fmla="*/ 95 w 157"/>
              <a:gd name="T47" fmla="*/ 101 h 152"/>
              <a:gd name="T48" fmla="*/ 91 w 157"/>
              <a:gd name="T49" fmla="*/ 103 h 152"/>
              <a:gd name="T50" fmla="*/ 66 w 157"/>
              <a:gd name="T51" fmla="*/ 103 h 152"/>
              <a:gd name="T52" fmla="*/ 62 w 157"/>
              <a:gd name="T53" fmla="*/ 101 h 152"/>
              <a:gd name="T54" fmla="*/ 60 w 157"/>
              <a:gd name="T55" fmla="*/ 97 h 152"/>
              <a:gd name="T56" fmla="*/ 60 w 157"/>
              <a:gd name="T57" fmla="*/ 55 h 152"/>
              <a:gd name="T58" fmla="*/ 36 w 157"/>
              <a:gd name="T59" fmla="*/ 55 h 152"/>
              <a:gd name="T60" fmla="*/ 31 w 157"/>
              <a:gd name="T61" fmla="*/ 51 h 152"/>
              <a:gd name="T62" fmla="*/ 32 w 157"/>
              <a:gd name="T63" fmla="*/ 44 h 152"/>
              <a:gd name="T64" fmla="*/ 74 w 157"/>
              <a:gd name="T65" fmla="*/ 2 h 152"/>
              <a:gd name="T66" fmla="*/ 79 w 157"/>
              <a:gd name="T67" fmla="*/ 0 h 152"/>
              <a:gd name="T68" fmla="*/ 83 w 157"/>
              <a:gd name="T69" fmla="*/ 2 h 152"/>
              <a:gd name="T70" fmla="*/ 125 w 157"/>
              <a:gd name="T71" fmla="*/ 44 h 152"/>
              <a:gd name="T72" fmla="*/ 127 w 157"/>
              <a:gd name="T73" fmla="*/ 51 h 152"/>
              <a:gd name="T74" fmla="*/ 119 w 157"/>
              <a:gd name="T75" fmla="*/ 138 h 152"/>
              <a:gd name="T76" fmla="*/ 121 w 157"/>
              <a:gd name="T77" fmla="*/ 133 h 152"/>
              <a:gd name="T78" fmla="*/ 119 w 157"/>
              <a:gd name="T79" fmla="*/ 129 h 152"/>
              <a:gd name="T80" fmla="*/ 115 w 157"/>
              <a:gd name="T81" fmla="*/ 127 h 152"/>
              <a:gd name="T82" fmla="*/ 111 w 157"/>
              <a:gd name="T83" fmla="*/ 129 h 152"/>
              <a:gd name="T84" fmla="*/ 109 w 157"/>
              <a:gd name="T85" fmla="*/ 133 h 152"/>
              <a:gd name="T86" fmla="*/ 111 w 157"/>
              <a:gd name="T87" fmla="*/ 138 h 152"/>
              <a:gd name="T88" fmla="*/ 115 w 157"/>
              <a:gd name="T89" fmla="*/ 139 h 152"/>
              <a:gd name="T90" fmla="*/ 119 w 157"/>
              <a:gd name="T91" fmla="*/ 138 h 152"/>
              <a:gd name="T92" fmla="*/ 143 w 157"/>
              <a:gd name="T93" fmla="*/ 138 h 152"/>
              <a:gd name="T94" fmla="*/ 145 w 157"/>
              <a:gd name="T95" fmla="*/ 133 h 152"/>
              <a:gd name="T96" fmla="*/ 143 w 157"/>
              <a:gd name="T97" fmla="*/ 129 h 152"/>
              <a:gd name="T98" fmla="*/ 139 w 157"/>
              <a:gd name="T99" fmla="*/ 127 h 152"/>
              <a:gd name="T100" fmla="*/ 135 w 157"/>
              <a:gd name="T101" fmla="*/ 129 h 152"/>
              <a:gd name="T102" fmla="*/ 133 w 157"/>
              <a:gd name="T103" fmla="*/ 133 h 152"/>
              <a:gd name="T104" fmla="*/ 135 w 157"/>
              <a:gd name="T105" fmla="*/ 138 h 152"/>
              <a:gd name="T106" fmla="*/ 139 w 157"/>
              <a:gd name="T107" fmla="*/ 139 h 152"/>
              <a:gd name="T108" fmla="*/ 143 w 157"/>
              <a:gd name="T109" fmla="*/ 13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" h="152">
                <a:moveTo>
                  <a:pt x="157" y="112"/>
                </a:moveTo>
                <a:cubicBezTo>
                  <a:pt x="157" y="142"/>
                  <a:pt x="157" y="142"/>
                  <a:pt x="157" y="142"/>
                </a:cubicBezTo>
                <a:cubicBezTo>
                  <a:pt x="157" y="145"/>
                  <a:pt x="156" y="147"/>
                  <a:pt x="155" y="149"/>
                </a:cubicBezTo>
                <a:cubicBezTo>
                  <a:pt x="153" y="151"/>
                  <a:pt x="151" y="152"/>
                  <a:pt x="148" y="152"/>
                </a:cubicBezTo>
                <a:cubicBezTo>
                  <a:pt x="9" y="152"/>
                  <a:pt x="9" y="152"/>
                  <a:pt x="9" y="152"/>
                </a:cubicBezTo>
                <a:cubicBezTo>
                  <a:pt x="6" y="152"/>
                  <a:pt x="4" y="151"/>
                  <a:pt x="3" y="149"/>
                </a:cubicBezTo>
                <a:cubicBezTo>
                  <a:pt x="1" y="147"/>
                  <a:pt x="0" y="145"/>
                  <a:pt x="0" y="14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10"/>
                  <a:pt x="1" y="108"/>
                  <a:pt x="3" y="106"/>
                </a:cubicBezTo>
                <a:cubicBezTo>
                  <a:pt x="4" y="104"/>
                  <a:pt x="6" y="103"/>
                  <a:pt x="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51" y="107"/>
                  <a:pt x="53" y="110"/>
                  <a:pt x="56" y="112"/>
                </a:cubicBezTo>
                <a:cubicBezTo>
                  <a:pt x="59" y="114"/>
                  <a:pt x="63" y="115"/>
                  <a:pt x="66" y="115"/>
                </a:cubicBezTo>
                <a:cubicBezTo>
                  <a:pt x="91" y="115"/>
                  <a:pt x="91" y="115"/>
                  <a:pt x="91" y="115"/>
                </a:cubicBezTo>
                <a:cubicBezTo>
                  <a:pt x="95" y="115"/>
                  <a:pt x="98" y="114"/>
                  <a:pt x="101" y="112"/>
                </a:cubicBezTo>
                <a:cubicBezTo>
                  <a:pt x="104" y="110"/>
                  <a:pt x="106" y="107"/>
                  <a:pt x="108" y="103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51" y="103"/>
                  <a:pt x="153" y="104"/>
                  <a:pt x="155" y="106"/>
                </a:cubicBezTo>
                <a:cubicBezTo>
                  <a:pt x="156" y="108"/>
                  <a:pt x="157" y="110"/>
                  <a:pt x="157" y="112"/>
                </a:cubicBezTo>
                <a:close/>
                <a:moveTo>
                  <a:pt x="127" y="51"/>
                </a:moveTo>
                <a:cubicBezTo>
                  <a:pt x="125" y="53"/>
                  <a:pt x="124" y="55"/>
                  <a:pt x="121" y="55"/>
                </a:cubicBezTo>
                <a:cubicBezTo>
                  <a:pt x="97" y="55"/>
                  <a:pt x="97" y="55"/>
                  <a:pt x="97" y="55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99"/>
                  <a:pt x="96" y="100"/>
                  <a:pt x="95" y="101"/>
                </a:cubicBezTo>
                <a:cubicBezTo>
                  <a:pt x="94" y="103"/>
                  <a:pt x="92" y="103"/>
                  <a:pt x="91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5" y="103"/>
                  <a:pt x="63" y="103"/>
                  <a:pt x="62" y="101"/>
                </a:cubicBezTo>
                <a:cubicBezTo>
                  <a:pt x="61" y="100"/>
                  <a:pt x="60" y="99"/>
                  <a:pt x="60" y="97"/>
                </a:cubicBezTo>
                <a:cubicBezTo>
                  <a:pt x="60" y="55"/>
                  <a:pt x="60" y="55"/>
                  <a:pt x="60" y="55"/>
                </a:cubicBezTo>
                <a:cubicBezTo>
                  <a:pt x="36" y="55"/>
                  <a:pt x="36" y="55"/>
                  <a:pt x="36" y="55"/>
                </a:cubicBezTo>
                <a:cubicBezTo>
                  <a:pt x="34" y="55"/>
                  <a:pt x="32" y="53"/>
                  <a:pt x="31" y="51"/>
                </a:cubicBezTo>
                <a:cubicBezTo>
                  <a:pt x="30" y="49"/>
                  <a:pt x="30" y="46"/>
                  <a:pt x="32" y="44"/>
                </a:cubicBezTo>
                <a:cubicBezTo>
                  <a:pt x="74" y="2"/>
                  <a:pt x="74" y="2"/>
                  <a:pt x="74" y="2"/>
                </a:cubicBezTo>
                <a:cubicBezTo>
                  <a:pt x="75" y="1"/>
                  <a:pt x="77" y="0"/>
                  <a:pt x="79" y="0"/>
                </a:cubicBezTo>
                <a:cubicBezTo>
                  <a:pt x="80" y="0"/>
                  <a:pt x="82" y="1"/>
                  <a:pt x="83" y="2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7" y="46"/>
                  <a:pt x="128" y="49"/>
                  <a:pt x="127" y="51"/>
                </a:cubicBezTo>
                <a:close/>
                <a:moveTo>
                  <a:pt x="119" y="138"/>
                </a:moveTo>
                <a:cubicBezTo>
                  <a:pt x="120" y="136"/>
                  <a:pt x="121" y="135"/>
                  <a:pt x="121" y="133"/>
                </a:cubicBezTo>
                <a:cubicBezTo>
                  <a:pt x="121" y="132"/>
                  <a:pt x="120" y="130"/>
                  <a:pt x="119" y="129"/>
                </a:cubicBezTo>
                <a:cubicBezTo>
                  <a:pt x="118" y="128"/>
                  <a:pt x="117" y="127"/>
                  <a:pt x="115" y="127"/>
                </a:cubicBezTo>
                <a:cubicBezTo>
                  <a:pt x="113" y="127"/>
                  <a:pt x="112" y="128"/>
                  <a:pt x="111" y="129"/>
                </a:cubicBezTo>
                <a:cubicBezTo>
                  <a:pt x="109" y="130"/>
                  <a:pt x="109" y="132"/>
                  <a:pt x="109" y="133"/>
                </a:cubicBezTo>
                <a:cubicBezTo>
                  <a:pt x="109" y="135"/>
                  <a:pt x="109" y="136"/>
                  <a:pt x="111" y="138"/>
                </a:cubicBezTo>
                <a:cubicBezTo>
                  <a:pt x="112" y="139"/>
                  <a:pt x="113" y="139"/>
                  <a:pt x="115" y="139"/>
                </a:cubicBezTo>
                <a:cubicBezTo>
                  <a:pt x="117" y="139"/>
                  <a:pt x="118" y="139"/>
                  <a:pt x="119" y="138"/>
                </a:cubicBezTo>
                <a:close/>
                <a:moveTo>
                  <a:pt x="143" y="138"/>
                </a:moveTo>
                <a:cubicBezTo>
                  <a:pt x="145" y="136"/>
                  <a:pt x="145" y="135"/>
                  <a:pt x="145" y="133"/>
                </a:cubicBezTo>
                <a:cubicBezTo>
                  <a:pt x="145" y="132"/>
                  <a:pt x="145" y="130"/>
                  <a:pt x="143" y="129"/>
                </a:cubicBezTo>
                <a:cubicBezTo>
                  <a:pt x="142" y="128"/>
                  <a:pt x="141" y="127"/>
                  <a:pt x="139" y="127"/>
                </a:cubicBezTo>
                <a:cubicBezTo>
                  <a:pt x="137" y="127"/>
                  <a:pt x="136" y="128"/>
                  <a:pt x="135" y="129"/>
                </a:cubicBezTo>
                <a:cubicBezTo>
                  <a:pt x="134" y="130"/>
                  <a:pt x="133" y="132"/>
                  <a:pt x="133" y="133"/>
                </a:cubicBezTo>
                <a:cubicBezTo>
                  <a:pt x="133" y="135"/>
                  <a:pt x="134" y="136"/>
                  <a:pt x="135" y="138"/>
                </a:cubicBezTo>
                <a:cubicBezTo>
                  <a:pt x="136" y="139"/>
                  <a:pt x="137" y="139"/>
                  <a:pt x="139" y="139"/>
                </a:cubicBezTo>
                <a:cubicBezTo>
                  <a:pt x="141" y="139"/>
                  <a:pt x="142" y="139"/>
                  <a:pt x="143" y="138"/>
                </a:cubicBezTo>
                <a:close/>
              </a:path>
            </a:pathLst>
          </a:custGeom>
          <a:solidFill>
            <a:srgbClr val="1F1F20"/>
          </a:solidFill>
          <a:ln>
            <a:noFill/>
          </a:ln>
          <a:extLst/>
        </p:spPr>
        <p:txBody>
          <a:bodyPr vert="horz" wrap="square" lIns="45696" tIns="22848" rIns="45696" bIns="22848" numCol="1" anchor="t" anchorCtr="0" compatLnSpc="1">
            <a:prstTxWarp prst="textNoShape">
              <a:avLst/>
            </a:prstTxWarp>
          </a:bodyPr>
          <a:lstStyle/>
          <a:p>
            <a:pPr algn="ctr" defTabSz="412607" hangingPunct="0"/>
            <a:endParaRPr lang="en-US" sz="2999" dirty="0">
              <a:latin typeface="Nunito Light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90AD6A6-09F9-1A4A-9BAA-148FE3055304}"/>
              </a:ext>
            </a:extLst>
          </p:cNvPr>
          <p:cNvSpPr txBox="1"/>
          <p:nvPr/>
        </p:nvSpPr>
        <p:spPr>
          <a:xfrm>
            <a:off x="14971277" y="5722963"/>
            <a:ext cx="3206563" cy="605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Large volume sizes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4EF1E75-AD7F-BE41-B971-1CFFB0F68BFC}"/>
              </a:ext>
            </a:extLst>
          </p:cNvPr>
          <p:cNvSpPr/>
          <p:nvPr/>
        </p:nvSpPr>
        <p:spPr>
          <a:xfrm>
            <a:off x="14592292" y="7720016"/>
            <a:ext cx="3964529" cy="4014334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07" hangingPunct="0"/>
            <a:endParaRPr lang="en-US" sz="2999" dirty="0">
              <a:solidFill>
                <a:srgbClr val="FFFFFF"/>
              </a:solidFill>
              <a:latin typeface="Nunito Light" pitchFamily="2" charset="77"/>
              <a:sym typeface="Open 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3E4D418-8A70-E545-A978-A4AAC9A03BAD}"/>
              </a:ext>
            </a:extLst>
          </p:cNvPr>
          <p:cNvSpPr txBox="1"/>
          <p:nvPr/>
        </p:nvSpPr>
        <p:spPr>
          <a:xfrm>
            <a:off x="14971277" y="10122109"/>
            <a:ext cx="3206563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Cluster </a:t>
            </a:r>
          </a:p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support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0C02688-E9C8-B14A-B011-8CE848A18BF0}"/>
              </a:ext>
            </a:extLst>
          </p:cNvPr>
          <p:cNvSpPr txBox="1"/>
          <p:nvPr/>
        </p:nvSpPr>
        <p:spPr>
          <a:xfrm>
            <a:off x="5930407" y="5722962"/>
            <a:ext cx="3688895" cy="115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87" tIns="25387" rIns="25387" bIns="25387" numCol="1" spcCol="38100" rtlCol="0" anchor="t">
            <a:spAutoFit/>
          </a:bodyPr>
          <a:lstStyle/>
          <a:p>
            <a:pPr algn="ctr" defTabSz="412607" hangingPunct="0">
              <a:lnSpc>
                <a:spcPct val="120000"/>
              </a:lnSpc>
            </a:pPr>
            <a:r>
              <a:rPr lang="en-US" sz="2999" dirty="0">
                <a:solidFill>
                  <a:schemeClr val="bg1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All-Flash + dedupe; </a:t>
            </a:r>
            <a:br>
              <a:rPr lang="en-US" sz="2999" dirty="0">
                <a:solidFill>
                  <a:schemeClr val="bg1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lang="en-US" sz="2999" dirty="0">
                <a:solidFill>
                  <a:schemeClr val="bg1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SSD cache options</a:t>
            </a:r>
          </a:p>
        </p:txBody>
      </p:sp>
      <p:pic>
        <p:nvPicPr>
          <p:cNvPr id="45" name="Google Shape;553;p77" descr="Google Shape;553;p77">
            <a:extLst>
              <a:ext uri="{FF2B5EF4-FFF2-40B4-BE49-F238E27FC236}">
                <a16:creationId xmlns="" xmlns:a16="http://schemas.microsoft.com/office/drawing/2014/main" id="{9369D4DA-5E85-9B43-9D63-F5A6F8C8D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81" y="3209984"/>
            <a:ext cx="1719690" cy="1446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Google Shape;554;p77" descr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69"/>
          <a:stretch>
            <a:fillRect/>
          </a:stretch>
        </p:blipFill>
        <p:spPr>
          <a:xfrm>
            <a:off x="3636984" y="3284531"/>
            <a:ext cx="1490568" cy="1415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Google Shape;555;p77" descr="Google Shape;555;p77">
            <a:extLst>
              <a:ext uri="{FF2B5EF4-FFF2-40B4-BE49-F238E27FC236}">
                <a16:creationId xmlns="" xmlns:a16="http://schemas.microsoft.com/office/drawing/2014/main" id="{C5EF1A3C-064E-AF4F-9C55-82837D529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886" y="4186932"/>
            <a:ext cx="1417603" cy="1460624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Lightning Bolt 47"/>
          <p:cNvSpPr/>
          <p:nvPr/>
        </p:nvSpPr>
        <p:spPr>
          <a:xfrm rot="2029156">
            <a:off x="7149311" y="3841462"/>
            <a:ext cx="932499" cy="1315197"/>
          </a:xfrm>
          <a:prstGeom prst="lightningBolt">
            <a:avLst/>
          </a:prstGeom>
          <a:solidFill>
            <a:srgbClr val="E7F70F"/>
          </a:solidFill>
          <a:ln>
            <a:solidFill>
              <a:srgbClr val="1F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99"/>
          </a:p>
        </p:txBody>
      </p:sp>
      <p:pic>
        <p:nvPicPr>
          <p:cNvPr id="49" name="Google Shape;553;p77">
            <a:extLst>
              <a:ext uri="{FF2B5EF4-FFF2-40B4-BE49-F238E27FC236}">
                <a16:creationId xmlns="" xmlns:a16="http://schemas.microsoft.com/office/drawing/2014/main" id="{9369D4DA-5E85-9B43-9D63-F5A6F8C8D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576" y="8030822"/>
            <a:ext cx="2122815" cy="2124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Google Shape;564;p77">
            <a:extLst>
              <a:ext uri="{FF2B5EF4-FFF2-40B4-BE49-F238E27FC236}">
                <a16:creationId xmlns="" xmlns:a16="http://schemas.microsoft.com/office/drawing/2014/main" id="{2CC52AEA-DECC-6F45-A3A9-D73797DAF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368" y="7948920"/>
            <a:ext cx="2224373" cy="2225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Google Shape;552;p77">
            <a:extLst>
              <a:ext uri="{FF2B5EF4-FFF2-40B4-BE49-F238E27FC236}">
                <a16:creationId xmlns="" xmlns:a16="http://schemas.microsoft.com/office/drawing/2014/main" id="{15FBC1BB-8376-814B-85C2-D70DE8BDD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390" y="8058232"/>
            <a:ext cx="1751294" cy="1752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Google Shape;561;p77" descr="Google Shape;561;p77">
            <a:extLst>
              <a:ext uri="{FF2B5EF4-FFF2-40B4-BE49-F238E27FC236}">
                <a16:creationId xmlns="" xmlns:a16="http://schemas.microsoft.com/office/drawing/2014/main" id="{9F23373D-ACA1-8545-95CC-5A20A6EFB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9596" y="8136339"/>
            <a:ext cx="1946349" cy="1812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oogle Shape;554;p77" descr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69"/>
          <a:stretch>
            <a:fillRect/>
          </a:stretch>
        </p:blipFill>
        <p:spPr>
          <a:xfrm>
            <a:off x="19986450" y="3443435"/>
            <a:ext cx="2072160" cy="1967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Google Shape;411;p15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254" y="8452285"/>
            <a:ext cx="121920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4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78B0EA-6C35-1D44-BB66-2A68F9B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Visibility, knowledge and control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FB29DB-B984-AA4C-8E0F-88F17CBA1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301842" y="6079125"/>
            <a:ext cx="8998242" cy="391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57" indent="-571357" defTabSz="825294" hangingPunct="0">
              <a:lnSpc>
                <a:spcPct val="13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rgbClr val="53585F">
                    <a:lumMod val="75000"/>
                  </a:srgbClr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Software-defined storage</a:t>
            </a:r>
          </a:p>
          <a:p>
            <a:pPr marL="571357" indent="-571357" defTabSz="825294" hangingPunct="0">
              <a:lnSpc>
                <a:spcPct val="13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rgbClr val="53585F">
                    <a:lumMod val="75000"/>
                  </a:srgbClr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Analytics, performance metrics</a:t>
            </a:r>
          </a:p>
          <a:p>
            <a:pPr marL="571357" indent="-571357" defTabSz="825294" hangingPunct="0">
              <a:lnSpc>
                <a:spcPct val="13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rgbClr val="53585F">
                    <a:lumMod val="75000"/>
                  </a:srgbClr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Elastic provisioning</a:t>
            </a:r>
          </a:p>
          <a:p>
            <a:pPr marL="571357" indent="-571357" defTabSz="825294" hangingPunct="0">
              <a:lnSpc>
                <a:spcPct val="13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rgbClr val="53585F">
                    <a:lumMod val="75000"/>
                  </a:srgbClr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Chargeback actual usage</a:t>
            </a:r>
          </a:p>
          <a:p>
            <a:pPr marL="571357" indent="-571357" defTabSz="825294" hangingPunct="0">
              <a:lnSpc>
                <a:spcPct val="13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rgbClr val="53585F">
                    <a:lumMod val="75000"/>
                  </a:srgbClr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Add or reduce storage capacity</a:t>
            </a:r>
          </a:p>
        </p:txBody>
      </p:sp>
      <p:pic>
        <p:nvPicPr>
          <p:cNvPr id="5" name="Computer_1.png" descr="Computer_1.png">
            <a:extLst>
              <a:ext uri="{FF2B5EF4-FFF2-40B4-BE49-F238E27FC236}">
                <a16:creationId xmlns:a16="http://schemas.microsoft.com/office/drawing/2014/main" xmlns="" id="{896306E8-CDF1-F84E-BEDC-8455300891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995" y="5563311"/>
            <a:ext cx="9258880" cy="776474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xmlns="" id="{BE637FD5-103C-CE44-9737-C188D94717E3}"/>
              </a:ext>
            </a:extLst>
          </p:cNvPr>
          <p:cNvSpPr/>
          <p:nvPr/>
        </p:nvSpPr>
        <p:spPr>
          <a:xfrm>
            <a:off x="3659226" y="6000437"/>
            <a:ext cx="8354426" cy="4735868"/>
          </a:xfrm>
          <a:prstGeom prst="rect">
            <a:avLst/>
          </a:prstGeom>
          <a:solidFill>
            <a:srgbClr val="E7F70F"/>
          </a:solidFill>
          <a:ln w="12700">
            <a:miter lim="400000"/>
          </a:ln>
        </p:spPr>
        <p:txBody>
          <a:bodyPr lIns="50787" tIns="50787" rIns="50787" bIns="50787" anchor="ctr"/>
          <a:lstStyle/>
          <a:p>
            <a:pPr algn="ctr" defTabSz="825294" hangingPunct="0">
              <a:defRPr sz="3200">
                <a:solidFill>
                  <a:srgbClr val="FFFFFF"/>
                </a:solidFill>
              </a:defRPr>
            </a:pPr>
            <a:endParaRPr sz="31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9CA619-DEAE-AD4E-8F1F-00EEDDA1E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224" y="6219916"/>
            <a:ext cx="8354426" cy="4516388"/>
          </a:xfrm>
          <a:prstGeom prst="rect">
            <a:avLst/>
          </a:prstGeom>
          <a:solidFill>
            <a:srgbClr val="E7F70F"/>
          </a:solidFill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249558" y="2974332"/>
            <a:ext cx="21025723" cy="17416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799" kern="0" dirty="0">
                <a:solidFill>
                  <a:srgbClr val="53585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Zadara gives you total control over your entire enterprise storage system, </a:t>
            </a:r>
            <a:br>
              <a:rPr lang="en-US" sz="4799" kern="0" dirty="0">
                <a:solidFill>
                  <a:srgbClr val="53585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lang="en-US" sz="4799" kern="0" dirty="0">
                <a:solidFill>
                  <a:srgbClr val="53585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through a convenient web-based management interface.</a:t>
            </a:r>
          </a:p>
          <a:p>
            <a:pPr marL="0" indent="0">
              <a:buNone/>
            </a:pPr>
            <a:endParaRPr lang="en-GB" sz="5599" dirty="0"/>
          </a:p>
        </p:txBody>
      </p:sp>
    </p:spTree>
    <p:extLst>
      <p:ext uri="{BB962C8B-B14F-4D97-AF65-F5344CB8AC3E}">
        <p14:creationId xmlns:p14="http://schemas.microsoft.com/office/powerpoint/2010/main" val="28319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599FB-062B-AA4D-8259-3FCD21C38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Exemplary</a:t>
            </a:r>
            <a:r>
              <a:rPr lang="en-US" dirty="0" smtClean="0"/>
              <a:t> </a:t>
            </a:r>
            <a:r>
              <a:rPr lang="en-US" dirty="0"/>
              <a:t>use cases for Hybrid Cloud Storage for </a:t>
            </a:r>
            <a:br>
              <a:rPr lang="en-US" dirty="0"/>
            </a:br>
            <a:r>
              <a:rPr lang="en-US" dirty="0" err="1" smtClean="0"/>
              <a:t>Virtualised</a:t>
            </a:r>
            <a:r>
              <a:rPr lang="en-US" dirty="0" smtClean="0"/>
              <a:t> </a:t>
            </a:r>
            <a:r>
              <a:rPr lang="en-US" dirty="0"/>
              <a:t>Environments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C11EF-0F84-824E-8675-2C1B0C5F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</p:spTree>
    <p:extLst>
      <p:ext uri="{BB962C8B-B14F-4D97-AF65-F5344CB8AC3E}">
        <p14:creationId xmlns:p14="http://schemas.microsoft.com/office/powerpoint/2010/main" val="752041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FC Block, Ethernet block, NAS and object services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F93E57-3C68-0D4A-A8B5-05EB348A7F26}"/>
              </a:ext>
            </a:extLst>
          </p:cNvPr>
          <p:cNvSpPr txBox="1"/>
          <p:nvPr/>
        </p:nvSpPr>
        <p:spPr>
          <a:xfrm>
            <a:off x="1593592" y="3610690"/>
            <a:ext cx="8434925" cy="87599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</a:pPr>
            <a:r>
              <a:rPr lang="en-US" sz="2999" b="1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Software Defined Storage for Specific Workloads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Choice of SSD and NL-SAS with Hybrid Caching Layer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Block – iSCSI, iSER, FCP-SCSI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File - SMB/CIFS AD, NFS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Object – S3 and Swift compatible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Local Snapshots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Remote Snapshots for Disaster Recovery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Backup to Object Storage for Archive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Anti-Virus</a:t>
            </a:r>
          </a:p>
          <a:p>
            <a:pPr marL="571357" indent="-571357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sz="2999" kern="1200" dirty="0">
                <a:solidFill>
                  <a:srgbClr val="44546A"/>
                </a:solidFill>
                <a:latin typeface="Didact Gothic" panose="00000500000000000000" pitchFamily="2" charset="0"/>
                <a:ea typeface="+mn-ea"/>
                <a:cs typeface="+mn-cs"/>
              </a:rPr>
              <a:t>Scale Up or Down as Needed</a:t>
            </a:r>
          </a:p>
        </p:txBody>
      </p:sp>
      <p:sp>
        <p:nvSpPr>
          <p:cNvPr id="10" name="A few words about THIS AWESOME SLIDE">
            <a:extLst>
              <a:ext uri="{FF2B5EF4-FFF2-40B4-BE49-F238E27FC236}">
                <a16:creationId xmlns="" xmlns:a16="http://schemas.microsoft.com/office/drawing/2014/main" id="{C0CF772B-9A77-450A-BF3F-F397BB5AA85F}"/>
              </a:ext>
            </a:extLst>
          </p:cNvPr>
          <p:cNvSpPr txBox="1">
            <a:spLocks/>
          </p:cNvSpPr>
          <p:nvPr/>
        </p:nvSpPr>
        <p:spPr>
          <a:xfrm>
            <a:off x="9633339" y="9983583"/>
            <a:ext cx="3003676" cy="2540412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399" b="1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VPSA 1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All Flash Array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NVMe Cache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Dedupe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Compression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Block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DR</a:t>
            </a:r>
          </a:p>
        </p:txBody>
      </p:sp>
      <p:sp>
        <p:nvSpPr>
          <p:cNvPr id="11" name="A few words about THIS AWESOME SLIDE">
            <a:extLst>
              <a:ext uri="{FF2B5EF4-FFF2-40B4-BE49-F238E27FC236}">
                <a16:creationId xmlns="" xmlns:a16="http://schemas.microsoft.com/office/drawing/2014/main" id="{D3ED3729-43AE-45BC-89C7-754578D6A79C}"/>
              </a:ext>
            </a:extLst>
          </p:cNvPr>
          <p:cNvSpPr txBox="1">
            <a:spLocks/>
          </p:cNvSpPr>
          <p:nvPr/>
        </p:nvSpPr>
        <p:spPr>
          <a:xfrm>
            <a:off x="13432802" y="10666238"/>
            <a:ext cx="1537314" cy="667958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None/>
            </a:pPr>
            <a:endParaRPr lang="en-US" sz="2000" b="1" kern="1200" spc="300" dirty="0">
              <a:solidFill>
                <a:srgbClr val="70AD47">
                  <a:lumMod val="60000"/>
                  <a:lumOff val="40000"/>
                </a:srgbClr>
              </a:solidFill>
              <a:latin typeface="Nunito Sans SemiBold" pitchFamily="2" charset="77"/>
              <a:ea typeface="Open Sans Semibold" charset="0"/>
              <a:cs typeface="Open Sans Semibold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A2C3A84-5F3C-489D-8F9F-A80830C4B7BE}"/>
              </a:ext>
            </a:extLst>
          </p:cNvPr>
          <p:cNvSpPr/>
          <p:nvPr/>
        </p:nvSpPr>
        <p:spPr>
          <a:xfrm>
            <a:off x="17650160" y="7363358"/>
            <a:ext cx="4076598" cy="22069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ctr">
            <a:noAutofit/>
          </a:bodyPr>
          <a:lstStyle/>
          <a:p>
            <a:pPr algn="ctr" defTabSz="825294" hangingPunct="0">
              <a:buClrTx/>
            </a:pPr>
            <a:endParaRPr lang="en-US" sz="3199" kern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A few words about THIS AWESOME SLIDE">
            <a:extLst>
              <a:ext uri="{FF2B5EF4-FFF2-40B4-BE49-F238E27FC236}">
                <a16:creationId xmlns="" xmlns:a16="http://schemas.microsoft.com/office/drawing/2014/main" id="{5965255C-E274-42C7-BF51-FF23A867CE3E}"/>
              </a:ext>
            </a:extLst>
          </p:cNvPr>
          <p:cNvSpPr txBox="1">
            <a:spLocks/>
          </p:cNvSpPr>
          <p:nvPr/>
        </p:nvSpPr>
        <p:spPr>
          <a:xfrm>
            <a:off x="10501697" y="6924439"/>
            <a:ext cx="2455852" cy="667958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None/>
            </a:pPr>
            <a:r>
              <a:rPr lang="en-US" sz="2000" b="1" kern="1200" spc="300" dirty="0">
                <a:solidFill>
                  <a:srgbClr val="1F1F20"/>
                </a:solidFill>
                <a:latin typeface="Didact Gothic" panose="00000500000000000000" pitchFamily="2" charset="0"/>
                <a:ea typeface="Open Sans Semibold" charset="0"/>
                <a:cs typeface="Open Sans Semibold" charset="0"/>
              </a:rPr>
              <a:t>Fibre Channel SAN</a:t>
            </a:r>
          </a:p>
        </p:txBody>
      </p:sp>
      <p:sp>
        <p:nvSpPr>
          <p:cNvPr id="16" name="A few words about THIS AWESOME SLIDE">
            <a:extLst>
              <a:ext uri="{FF2B5EF4-FFF2-40B4-BE49-F238E27FC236}">
                <a16:creationId xmlns="" xmlns:a16="http://schemas.microsoft.com/office/drawing/2014/main" id="{CEE0656E-C74E-474C-B22D-642DFF151EEE}"/>
              </a:ext>
            </a:extLst>
          </p:cNvPr>
          <p:cNvSpPr txBox="1">
            <a:spLocks/>
          </p:cNvSpPr>
          <p:nvPr/>
        </p:nvSpPr>
        <p:spPr>
          <a:xfrm>
            <a:off x="16037581" y="2570309"/>
            <a:ext cx="3040108" cy="667958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None/>
            </a:pPr>
            <a:r>
              <a:rPr lang="en-US" sz="2000" b="1" kern="1200" spc="300" dirty="0">
                <a:solidFill>
                  <a:srgbClr val="1F1F20"/>
                </a:solidFill>
                <a:latin typeface="Didact Gothic" panose="00000500000000000000" pitchFamily="2" charset="0"/>
                <a:ea typeface="Open Sans Semibold" charset="0"/>
                <a:cs typeface="Open Sans Semibold" charset="0"/>
              </a:rPr>
              <a:t>HOST SERVERS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2A58B10-9EF6-459B-98C0-DFAD3E84C448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1540428" y="5291906"/>
            <a:ext cx="4925513" cy="3128361"/>
          </a:xfrm>
          <a:prstGeom prst="line">
            <a:avLst/>
          </a:prstGeom>
          <a:noFill/>
          <a:ln w="28575" cap="flat">
            <a:solidFill>
              <a:schemeClr val="tx2">
                <a:lumMod val="20000"/>
                <a:lumOff val="8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A3A601B-6806-4124-AAED-DA67356BDF07}"/>
              </a:ext>
            </a:extLst>
          </p:cNvPr>
          <p:cNvCxnSpPr>
            <a:cxnSpLocks/>
          </p:cNvCxnSpPr>
          <p:nvPr/>
        </p:nvCxnSpPr>
        <p:spPr>
          <a:xfrm flipV="1">
            <a:off x="15266401" y="6157631"/>
            <a:ext cx="933657" cy="3990656"/>
          </a:xfrm>
          <a:prstGeom prst="line">
            <a:avLst/>
          </a:prstGeom>
          <a:noFill/>
          <a:ln w="28575" cap="flat">
            <a:solidFill>
              <a:srgbClr val="1F1F2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01EDF39-8CE5-4C62-9E0E-9EF4E6818749}"/>
              </a:ext>
            </a:extLst>
          </p:cNvPr>
          <p:cNvCxnSpPr>
            <a:cxnSpLocks/>
          </p:cNvCxnSpPr>
          <p:nvPr/>
        </p:nvCxnSpPr>
        <p:spPr>
          <a:xfrm flipH="1" flipV="1">
            <a:off x="19170215" y="4645092"/>
            <a:ext cx="1436664" cy="3345145"/>
          </a:xfrm>
          <a:prstGeom prst="line">
            <a:avLst/>
          </a:prstGeom>
          <a:noFill/>
          <a:ln w="28575" cap="flat">
            <a:solidFill>
              <a:srgbClr val="0070C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A few words about THIS AWESOME SLIDE">
            <a:extLst>
              <a:ext uri="{FF2B5EF4-FFF2-40B4-BE49-F238E27FC236}">
                <a16:creationId xmlns="" xmlns:a16="http://schemas.microsoft.com/office/drawing/2014/main" id="{307F6B74-E10C-48C5-8369-A33CD3BA8A80}"/>
              </a:ext>
            </a:extLst>
          </p:cNvPr>
          <p:cNvSpPr txBox="1">
            <a:spLocks/>
          </p:cNvSpPr>
          <p:nvPr/>
        </p:nvSpPr>
        <p:spPr>
          <a:xfrm>
            <a:off x="12551498" y="8718487"/>
            <a:ext cx="2529607" cy="667958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spcBef>
                <a:spcPts val="400"/>
              </a:spcBef>
              <a:buNone/>
            </a:pPr>
            <a:r>
              <a:rPr lang="en-US" sz="2000" b="1" kern="1200" spc="300" dirty="0">
                <a:solidFill>
                  <a:srgbClr val="1F1F20"/>
                </a:solidFill>
                <a:latin typeface="Didact Gothic" panose="00000500000000000000" pitchFamily="2" charset="0"/>
                <a:ea typeface="Open Sans Semibold" charset="0"/>
                <a:cs typeface="Open Sans Semibold" charset="0"/>
              </a:rPr>
              <a:t>VLAN 10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US" sz="2000" b="1" kern="1200" spc="300" dirty="0">
                <a:solidFill>
                  <a:srgbClr val="1F1F20"/>
                </a:solidFill>
                <a:latin typeface="Didact Gothic" panose="00000500000000000000" pitchFamily="2" charset="0"/>
                <a:ea typeface="Open Sans Semibold" charset="0"/>
                <a:cs typeface="Open Sans Semibold" charset="0"/>
              </a:rPr>
              <a:t>(Production)</a:t>
            </a:r>
          </a:p>
        </p:txBody>
      </p:sp>
      <p:sp>
        <p:nvSpPr>
          <p:cNvPr id="21" name="A few words about THIS AWESOME SLIDE">
            <a:extLst>
              <a:ext uri="{FF2B5EF4-FFF2-40B4-BE49-F238E27FC236}">
                <a16:creationId xmlns="" xmlns:a16="http://schemas.microsoft.com/office/drawing/2014/main" id="{67AD32F1-0D24-4363-B4C5-C9A5CFA83DE6}"/>
              </a:ext>
            </a:extLst>
          </p:cNvPr>
          <p:cNvSpPr txBox="1">
            <a:spLocks/>
          </p:cNvSpPr>
          <p:nvPr/>
        </p:nvSpPr>
        <p:spPr>
          <a:xfrm>
            <a:off x="20049898" y="5328480"/>
            <a:ext cx="2740368" cy="667958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2000" b="1" kern="1200" spc="300" dirty="0">
                <a:solidFill>
                  <a:srgbClr val="0070C0"/>
                </a:solidFill>
                <a:latin typeface="Didact Gothic" panose="00000500000000000000" pitchFamily="2" charset="0"/>
                <a:ea typeface="Open Sans Semibold" charset="0"/>
                <a:cs typeface="Open Sans Semibold" charset="0"/>
              </a:rPr>
              <a:t>VLAN 20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000" b="1" kern="1200" spc="300" dirty="0">
                <a:solidFill>
                  <a:srgbClr val="0070C0"/>
                </a:solidFill>
                <a:latin typeface="Didact Gothic" panose="00000500000000000000" pitchFamily="2" charset="0"/>
                <a:ea typeface="Open Sans Semibold" charset="0"/>
                <a:cs typeface="Open Sans Semibold" charset="0"/>
              </a:rPr>
              <a:t>(Development</a:t>
            </a:r>
            <a:r>
              <a:rPr lang="en-US" sz="2000" b="1" kern="1200" spc="300" dirty="0">
                <a:solidFill>
                  <a:srgbClr val="0070C0"/>
                </a:solidFill>
                <a:latin typeface="Nunito Sans SemiBold" pitchFamily="2" charset="77"/>
                <a:ea typeface="Open Sans Semibold" charset="0"/>
                <a:cs typeface="Open Sans Semibold" charset="0"/>
              </a:rPr>
              <a:t>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3A137C3-68F7-3B42-96EB-007AEB1FC6BC}"/>
              </a:ext>
            </a:extLst>
          </p:cNvPr>
          <p:cNvCxnSpPr>
            <a:cxnSpLocks/>
          </p:cNvCxnSpPr>
          <p:nvPr/>
        </p:nvCxnSpPr>
        <p:spPr>
          <a:xfrm flipV="1">
            <a:off x="12207607" y="6157632"/>
            <a:ext cx="3992454" cy="3289177"/>
          </a:xfrm>
          <a:prstGeom prst="line">
            <a:avLst/>
          </a:prstGeom>
          <a:noFill/>
          <a:ln w="28575" cap="flat">
            <a:solidFill>
              <a:srgbClr val="1F1F2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A few words about THIS AWESOME SLIDE">
            <a:extLst>
              <a:ext uri="{FF2B5EF4-FFF2-40B4-BE49-F238E27FC236}">
                <a16:creationId xmlns="" xmlns:a16="http://schemas.microsoft.com/office/drawing/2014/main" id="{D2FFCD74-5FF1-924A-A46C-B7E1EF16E736}"/>
              </a:ext>
            </a:extLst>
          </p:cNvPr>
          <p:cNvSpPr txBox="1">
            <a:spLocks/>
          </p:cNvSpPr>
          <p:nvPr/>
        </p:nvSpPr>
        <p:spPr>
          <a:xfrm>
            <a:off x="14567847" y="10608657"/>
            <a:ext cx="2539095" cy="1822217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399" b="1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VPSA 2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NL-SAS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SSD Cache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User Shares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Backup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Anti-Virus</a:t>
            </a:r>
          </a:p>
        </p:txBody>
      </p:sp>
      <p:sp>
        <p:nvSpPr>
          <p:cNvPr id="24" name="A few words about THIS AWESOME SLIDE">
            <a:extLst>
              <a:ext uri="{FF2B5EF4-FFF2-40B4-BE49-F238E27FC236}">
                <a16:creationId xmlns="" xmlns:a16="http://schemas.microsoft.com/office/drawing/2014/main" id="{5271FEFB-278C-5C4B-B183-5307CF6236B7}"/>
              </a:ext>
            </a:extLst>
          </p:cNvPr>
          <p:cNvSpPr txBox="1">
            <a:spLocks/>
          </p:cNvSpPr>
          <p:nvPr/>
        </p:nvSpPr>
        <p:spPr>
          <a:xfrm>
            <a:off x="19745329" y="9178000"/>
            <a:ext cx="2018774" cy="1822217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399" b="1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VPSA 3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SSD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NFS Shares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Backup</a:t>
            </a:r>
          </a:p>
        </p:txBody>
      </p:sp>
      <p:pic>
        <p:nvPicPr>
          <p:cNvPr id="25" name="Google Shape;553;p77">
            <a:extLst>
              <a:ext uri="{FF2B5EF4-FFF2-40B4-BE49-F238E27FC236}">
                <a16:creationId xmlns="" xmlns:a16="http://schemas.microsoft.com/office/drawing/2014/main" id="{9369D4DA-5E85-9B43-9D63-F5A6F8C8D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65" y="8420267"/>
            <a:ext cx="1898725" cy="124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Google Shape;553;p77">
            <a:extLst>
              <a:ext uri="{FF2B5EF4-FFF2-40B4-BE49-F238E27FC236}">
                <a16:creationId xmlns="" xmlns:a16="http://schemas.microsoft.com/office/drawing/2014/main" id="{9369D4DA-5E85-9B43-9D63-F5A6F8C8D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852" y="9321860"/>
            <a:ext cx="1898725" cy="124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553;p77">
            <a:extLst>
              <a:ext uri="{FF2B5EF4-FFF2-40B4-BE49-F238E27FC236}">
                <a16:creationId xmlns="" xmlns:a16="http://schemas.microsoft.com/office/drawing/2014/main" id="{9369D4DA-5E85-9B43-9D63-F5A6F8C8D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933" y="7898639"/>
            <a:ext cx="1898725" cy="124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553;p77">
            <a:extLst>
              <a:ext uri="{FF2B5EF4-FFF2-40B4-BE49-F238E27FC236}">
                <a16:creationId xmlns="" xmlns:a16="http://schemas.microsoft.com/office/drawing/2014/main" id="{9369D4DA-5E85-9B43-9D63-F5A6F8C8D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991" y="9271853"/>
            <a:ext cx="1898725" cy="124184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A few words about THIS AWESOME SLIDE">
            <a:extLst>
              <a:ext uri="{FF2B5EF4-FFF2-40B4-BE49-F238E27FC236}">
                <a16:creationId xmlns="" xmlns:a16="http://schemas.microsoft.com/office/drawing/2014/main" id="{D2FFCD74-5FF1-924A-A46C-B7E1EF16E736}"/>
              </a:ext>
            </a:extLst>
          </p:cNvPr>
          <p:cNvSpPr txBox="1">
            <a:spLocks/>
          </p:cNvSpPr>
          <p:nvPr/>
        </p:nvSpPr>
        <p:spPr>
          <a:xfrm>
            <a:off x="17156587" y="10661385"/>
            <a:ext cx="2539095" cy="1822217"/>
          </a:xfrm>
          <a:prstGeom prst="rect">
            <a:avLst/>
          </a:prstGeom>
        </p:spPr>
        <p:txBody>
          <a:bodyPr/>
          <a:lstStyle>
            <a:lvl1pPr marL="23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1pPr>
            <a:lvl2pPr marL="86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2pPr>
            <a:lvl3pPr marL="150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3pPr>
            <a:lvl4pPr marL="213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4pPr>
            <a:lvl5pPr marL="277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Nunito Light" pitchFamily="2" charset="77"/>
                <a:ea typeface="Open Sans"/>
                <a:cs typeface="Open Sans"/>
                <a:sym typeface="Open Sans"/>
              </a:defRPr>
            </a:lvl5pPr>
            <a:lvl6pPr marL="340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04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677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312019" marR="0" indent="-232019" algn="l" defTabSz="825500" latinLnBrk="0">
              <a:lnSpc>
                <a:spcPct val="13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399" b="1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VPSA Object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S3 /Swift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Archive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399" kern="1200" dirty="0">
                <a:solidFill>
                  <a:srgbClr val="44546A"/>
                </a:solidFill>
                <a:latin typeface="Didact Gothic" panose="00000500000000000000" pitchFamily="2" charset="0"/>
                <a:ea typeface="Open Sans Semibold" charset="0"/>
                <a:cs typeface="Calibri" panose="020F0502020204030204" pitchFamily="34" charset="0"/>
              </a:rPr>
              <a:t>Backup Tier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A3A601B-6806-4124-AAED-DA67356BDF07}"/>
              </a:ext>
            </a:extLst>
          </p:cNvPr>
          <p:cNvCxnSpPr>
            <a:cxnSpLocks/>
          </p:cNvCxnSpPr>
          <p:nvPr/>
        </p:nvCxnSpPr>
        <p:spPr>
          <a:xfrm flipH="1" flipV="1">
            <a:off x="16200058" y="6157631"/>
            <a:ext cx="947885" cy="3334615"/>
          </a:xfrm>
          <a:prstGeom prst="line">
            <a:avLst/>
          </a:prstGeom>
          <a:noFill/>
          <a:ln w="28575" cap="flat">
            <a:solidFill>
              <a:srgbClr val="1F1F2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4" name="Google Shape;556;p77" descr="Google Shape;556;p77">
            <a:extLst>
              <a:ext uri="{FF2B5EF4-FFF2-40B4-BE49-F238E27FC236}">
                <a16:creationId xmlns="" xmlns:a16="http://schemas.microsoft.com/office/drawing/2014/main" id="{8CDD3258-3B12-A041-BDE1-A22DFE8270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47" t="12449"/>
          <a:stretch>
            <a:fillRect/>
          </a:stretch>
        </p:blipFill>
        <p:spPr>
          <a:xfrm>
            <a:off x="15609443" y="2870501"/>
            <a:ext cx="3896387" cy="3663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66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73"/>
          <p:cNvSpPr/>
          <p:nvPr/>
        </p:nvSpPr>
        <p:spPr>
          <a:xfrm>
            <a:off x="1725038" y="458867"/>
            <a:ext cx="21179796" cy="121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7" tIns="50787" rIns="50787" bIns="50787" anchor="ctr">
            <a:spAutoFit/>
          </a:bodyPr>
          <a:lstStyle/>
          <a:p>
            <a:pPr>
              <a:defRPr sz="9000">
                <a:solidFill>
                  <a:srgbClr val="D9925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6998" b="1" dirty="0">
                <a:solidFill>
                  <a:schemeClr val="tx1"/>
                </a:solidFill>
                <a:latin typeface="Fjalla One" panose="02000506040000020004" pitchFamily="2" charset="0"/>
                <a:ea typeface="Montserrat" charset="0"/>
                <a:cs typeface="Montserrat" charset="0"/>
              </a:rPr>
              <a:t>Adding Zadara to VMware </a:t>
            </a:r>
            <a:r>
              <a:rPr lang="en-US" sz="6998" b="1" dirty="0" smtClean="0">
                <a:solidFill>
                  <a:schemeClr val="tx1"/>
                </a:solidFill>
                <a:latin typeface="Fjalla One" panose="02000506040000020004" pitchFamily="2" charset="0"/>
                <a:ea typeface="Montserrat" charset="0"/>
                <a:cs typeface="Montserrat" charset="0"/>
              </a:rPr>
              <a:t>Cloud on AWS</a:t>
            </a:r>
            <a:endParaRPr lang="en-US" sz="6998" b="1" dirty="0">
              <a:solidFill>
                <a:schemeClr val="tx1"/>
              </a:solidFill>
              <a:latin typeface="Fjalla One" panose="02000506040000020004" pitchFamily="2" charset="0"/>
              <a:ea typeface="Montserrat" charset="0"/>
              <a:cs typeface="Montserrat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FF2459C4-3130-2C4C-8D95-5B20C21E3D16}"/>
              </a:ext>
            </a:extLst>
          </p:cNvPr>
          <p:cNvSpPr txBox="1">
            <a:spLocks/>
          </p:cNvSpPr>
          <p:nvPr/>
        </p:nvSpPr>
        <p:spPr>
          <a:xfrm>
            <a:off x="12695534" y="8180582"/>
            <a:ext cx="9511433" cy="4967879"/>
          </a:xfrm>
          <a:prstGeom prst="rect">
            <a:avLst/>
          </a:prstGeom>
        </p:spPr>
        <p:txBody>
          <a:bodyPr vert="horz" lIns="91416" tIns="45708" rIns="91416" bIns="45708" rtlCol="0" anchor="t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Location flexibility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Zadara-hosted, on-premises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Private clouds, public clouds, multi-cloud</a:t>
            </a:r>
          </a:p>
          <a:p>
            <a:pPr marL="595134" lvl="1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endParaRPr lang="en-US" sz="3199" dirty="0">
              <a:solidFill>
                <a:srgbClr val="223344"/>
              </a:solidFill>
              <a:latin typeface="Didact Gothic" pitchFamily="2" charset="0"/>
            </a:endParaRPr>
          </a:p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</a:rPr>
              <a:t>Microsoft enterprise application support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</a:rPr>
              <a:t>Volume Snapshot Service (VSS)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</a:rPr>
              <a:t>Windows Server Failover Clustering (WSFC)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</a:rPr>
              <a:t>Active Directory (AD)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CB1532DF-1A38-3246-97CD-DC6496E467A5}"/>
              </a:ext>
            </a:extLst>
          </p:cNvPr>
          <p:cNvSpPr txBox="1">
            <a:spLocks/>
          </p:cNvSpPr>
          <p:nvPr/>
        </p:nvSpPr>
        <p:spPr>
          <a:xfrm>
            <a:off x="1828177" y="8164464"/>
            <a:ext cx="9511433" cy="4967879"/>
          </a:xfrm>
          <a:prstGeom prst="rect">
            <a:avLst/>
          </a:prstGeom>
        </p:spPr>
        <p:txBody>
          <a:bodyPr vert="horz" lIns="91416" tIns="45708" rIns="91416" bIns="45708" rtlCol="0" anchor="t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Data replication flexibility</a:t>
            </a:r>
          </a:p>
          <a:p>
            <a:pPr marL="1509238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Snapshots, Clones, Remote mirroring</a:t>
            </a:r>
          </a:p>
          <a:p>
            <a:pPr marL="596707" indent="-596707" algn="l">
              <a:buFont typeface="Arial"/>
              <a:buChar char="•"/>
              <a:defRPr>
                <a:uFillTx/>
              </a:defRPr>
            </a:pPr>
            <a:endParaRPr lang="en-US" sz="3199" dirty="0">
              <a:solidFill>
                <a:srgbClr val="223344"/>
              </a:solidFill>
              <a:latin typeface="Didact Gothic" pitchFamily="2" charset="0"/>
              <a:cs typeface="Avenir Next Medium"/>
            </a:endParaRPr>
          </a:p>
          <a:p>
            <a:pPr algn="l"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Storage medium flexibility</a:t>
            </a:r>
          </a:p>
          <a:p>
            <a:pPr marL="1510811" lvl="1" indent="-596707" algn="l">
              <a:buFont typeface="Arial"/>
              <a:buChar char="•"/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All-flash, all-HDD, hybrid flash plus HDD </a:t>
            </a:r>
          </a:p>
          <a:p>
            <a:pPr marL="596707" indent="-596707" algn="l">
              <a:buFont typeface="Arial"/>
              <a:buChar char="•"/>
              <a:defRPr>
                <a:uFillTx/>
              </a:defRPr>
            </a:pPr>
            <a:endParaRPr lang="en-US" sz="3199" dirty="0">
              <a:solidFill>
                <a:srgbClr val="223344"/>
              </a:solidFill>
              <a:latin typeface="Didact Gothic" pitchFamily="2" charset="0"/>
              <a:cs typeface="Avenir Next Medium"/>
            </a:endParaRPr>
          </a:p>
          <a:p>
            <a:pPr algn="l"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Storage type flexibility</a:t>
            </a:r>
          </a:p>
          <a:p>
            <a:pPr marL="1510811" lvl="1" indent="-596707" algn="l">
              <a:buFont typeface="Arial"/>
              <a:buChar char="•"/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File, block, and object (S3, Swift)</a:t>
            </a:r>
          </a:p>
          <a:p>
            <a:pPr marL="1510811" lvl="1" indent="-596707" algn="l">
              <a:buFont typeface="Arial"/>
              <a:buChar char="•"/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File: NFS 3 &amp; 4, CIFS</a:t>
            </a:r>
          </a:p>
          <a:p>
            <a:pPr marL="1510811" lvl="1" indent="-596707" algn="l">
              <a:buFont typeface="Arial"/>
              <a:buChar char="•"/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Block: iSCSI, Fibre Channel</a:t>
            </a:r>
          </a:p>
        </p:txBody>
      </p:sp>
      <p:pic>
        <p:nvPicPr>
          <p:cNvPr id="8" name="Google Shape;60;p14">
            <a:extLst>
              <a:ext uri="{FF2B5EF4-FFF2-40B4-BE49-F238E27FC236}">
                <a16:creationId xmlns:a16="http://schemas.microsoft.com/office/drawing/2014/main" xmlns="" id="{C2CE9660-5D9C-0543-AE2C-A54A6256BE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2678493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4">
            <a:extLst>
              <a:ext uri="{FF2B5EF4-FFF2-40B4-BE49-F238E27FC236}">
                <a16:creationId xmlns:a16="http://schemas.microsoft.com/office/drawing/2014/main" xmlns="" id="{0B184579-C17A-4042-B353-EB3A39CB08B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4963898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;p14">
            <a:extLst>
              <a:ext uri="{FF2B5EF4-FFF2-40B4-BE49-F238E27FC236}">
                <a16:creationId xmlns:a16="http://schemas.microsoft.com/office/drawing/2014/main" xmlns="" id="{BDEC9CF3-AF37-484E-87E8-610039B6DC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7249303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4">
            <a:extLst>
              <a:ext uri="{FF2B5EF4-FFF2-40B4-BE49-F238E27FC236}">
                <a16:creationId xmlns:a16="http://schemas.microsoft.com/office/drawing/2014/main" xmlns="" id="{172B491A-ED42-6B4A-8D74-92474DA6AE8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266" t="21535" r="86563" b="56828"/>
          <a:stretch/>
        </p:blipFill>
        <p:spPr>
          <a:xfrm>
            <a:off x="2678493" y="3959049"/>
            <a:ext cx="828384" cy="82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>
            <a:extLst>
              <a:ext uri="{FF2B5EF4-FFF2-40B4-BE49-F238E27FC236}">
                <a16:creationId xmlns:a16="http://schemas.microsoft.com/office/drawing/2014/main" xmlns="" id="{82FD298C-EECB-A644-A329-73C518F8E5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266" t="21535" r="86563" b="56828"/>
          <a:stretch/>
        </p:blipFill>
        <p:spPr>
          <a:xfrm>
            <a:off x="7258996" y="3959049"/>
            <a:ext cx="828384" cy="82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;p14">
            <a:extLst>
              <a:ext uri="{FF2B5EF4-FFF2-40B4-BE49-F238E27FC236}">
                <a16:creationId xmlns:a16="http://schemas.microsoft.com/office/drawing/2014/main" xmlns="" id="{05FB03E0-F0B5-E74F-84D1-96D5D13426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7103" t="21795" r="70872" b="56827"/>
          <a:stretch/>
        </p:blipFill>
        <p:spPr>
          <a:xfrm>
            <a:off x="3816649" y="3959047"/>
            <a:ext cx="828386" cy="82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0;p14">
            <a:extLst>
              <a:ext uri="{FF2B5EF4-FFF2-40B4-BE49-F238E27FC236}">
                <a16:creationId xmlns:a16="http://schemas.microsoft.com/office/drawing/2014/main" xmlns="" id="{88C1C419-A21E-2C4E-8D16-458311E0B1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4700" t="21795" r="53128" b="57088"/>
          <a:stretch/>
        </p:blipFill>
        <p:spPr>
          <a:xfrm>
            <a:off x="4969219" y="4004719"/>
            <a:ext cx="802041" cy="78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0;p14">
            <a:extLst>
              <a:ext uri="{FF2B5EF4-FFF2-40B4-BE49-F238E27FC236}">
                <a16:creationId xmlns:a16="http://schemas.microsoft.com/office/drawing/2014/main" xmlns="" id="{605AD01E-3022-2F46-99C0-0DAE4BA0DB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0538" t="21534" r="37437" b="57088"/>
          <a:stretch/>
        </p:blipFill>
        <p:spPr>
          <a:xfrm>
            <a:off x="6150951" y="4004719"/>
            <a:ext cx="782716" cy="78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0;p14">
            <a:extLst>
              <a:ext uri="{FF2B5EF4-FFF2-40B4-BE49-F238E27FC236}">
                <a16:creationId xmlns:a16="http://schemas.microsoft.com/office/drawing/2014/main" xmlns="" id="{B040B436-3191-5F4E-84CD-B446571F3F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87052" t="21795" r="1364" b="57349"/>
          <a:stretch/>
        </p:blipFill>
        <p:spPr>
          <a:xfrm>
            <a:off x="8397162" y="3959047"/>
            <a:ext cx="828448" cy="8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0AB07591-EC6E-E840-BCD6-43558FF518DE}"/>
              </a:ext>
            </a:extLst>
          </p:cNvPr>
          <p:cNvSpPr/>
          <p:nvPr/>
        </p:nvSpPr>
        <p:spPr>
          <a:xfrm>
            <a:off x="2058419" y="2795156"/>
            <a:ext cx="7752483" cy="4589093"/>
          </a:xfrm>
          <a:prstGeom prst="roundRect">
            <a:avLst>
              <a:gd name="adj" fmla="val 7871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251"/>
            <a:endParaRPr lang="en-US" sz="3599" kern="1200" dirty="0">
              <a:solidFill>
                <a:prstClr val="white"/>
              </a:solidFill>
              <a:latin typeface="Didact Gothic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6BBE76-3C92-9043-8728-CD1D4990361B}"/>
              </a:ext>
            </a:extLst>
          </p:cNvPr>
          <p:cNvGrpSpPr/>
          <p:nvPr/>
        </p:nvGrpSpPr>
        <p:grpSpPr>
          <a:xfrm>
            <a:off x="10014047" y="3426482"/>
            <a:ext cx="3713093" cy="3877876"/>
            <a:chOff x="10016656" y="3425588"/>
            <a:chExt cx="3714060" cy="3878886"/>
          </a:xfrm>
        </p:grpSpPr>
        <p:pic>
          <p:nvPicPr>
            <p:cNvPr id="28" name="Google Shape;60;p14">
              <a:extLst>
                <a:ext uri="{FF2B5EF4-FFF2-40B4-BE49-F238E27FC236}">
                  <a16:creationId xmlns:a16="http://schemas.microsoft.com/office/drawing/2014/main" xmlns="" id="{969DA40F-912F-A142-A3A3-C71ADE86F3A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/>
            <a:srcRect l="15082" b="60189"/>
            <a:stretch/>
          </p:blipFill>
          <p:spPr>
            <a:xfrm>
              <a:off x="12721780" y="4102821"/>
              <a:ext cx="1008936" cy="939604"/>
            </a:xfrm>
            <a:prstGeom prst="rect">
              <a:avLst/>
            </a:prstGeom>
          </p:spPr>
        </p:pic>
        <p:pic>
          <p:nvPicPr>
            <p:cNvPr id="29" name="Google Shape;60;p14">
              <a:extLst>
                <a:ext uri="{FF2B5EF4-FFF2-40B4-BE49-F238E27FC236}">
                  <a16:creationId xmlns:a16="http://schemas.microsoft.com/office/drawing/2014/main" xmlns="" id="{BE3CD60F-E3D1-464B-9F0C-D5B2E3D332A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/>
            <a:srcRect l="-1796" t="49817" r="118"/>
            <a:stretch/>
          </p:blipFill>
          <p:spPr>
            <a:xfrm>
              <a:off x="12443852" y="5280195"/>
              <a:ext cx="1286864" cy="126168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5198D2C-0B9D-2849-B32B-6799C19C8A1C}"/>
                </a:ext>
              </a:extLst>
            </p:cNvPr>
            <p:cNvGrpSpPr/>
            <p:nvPr/>
          </p:nvGrpSpPr>
          <p:grpSpPr>
            <a:xfrm>
              <a:off x="10016656" y="4498159"/>
              <a:ext cx="2568392" cy="1164936"/>
              <a:chOff x="5504950" y="5199671"/>
              <a:chExt cx="1284196" cy="582468"/>
            </a:xfrm>
          </p:grpSpPr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xmlns="" id="{09E39807-C9FA-6C42-9295-0273E0A7D6F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76446" y="5199671"/>
                <a:ext cx="12700" cy="582468"/>
              </a:xfrm>
              <a:prstGeom prst="bentConnector3">
                <a:avLst>
                  <a:gd name="adj1" fmla="val 1725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lbow Connector 31">
                <a:extLst>
                  <a:ext uri="{FF2B5EF4-FFF2-40B4-BE49-F238E27FC236}">
                    <a16:creationId xmlns:a16="http://schemas.microsoft.com/office/drawing/2014/main" xmlns="" id="{C8309E57-4A6F-CE48-B8C6-7CB2B368E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4950" y="5495212"/>
                <a:ext cx="1069848" cy="0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110AE21-E562-8248-B100-BA7289D885E1}"/>
                </a:ext>
              </a:extLst>
            </p:cNvPr>
            <p:cNvSpPr txBox="1"/>
            <p:nvPr/>
          </p:nvSpPr>
          <p:spPr>
            <a:xfrm>
              <a:off x="12692628" y="3425588"/>
              <a:ext cx="777980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File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6B5E38-BF16-B442-BED6-C8F3FBE57346}"/>
                </a:ext>
              </a:extLst>
            </p:cNvPr>
            <p:cNvSpPr txBox="1"/>
            <p:nvPr/>
          </p:nvSpPr>
          <p:spPr>
            <a:xfrm>
              <a:off x="12509083" y="6719675"/>
              <a:ext cx="1097061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Block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82BA20-20F0-5045-8AB2-AF8A10DD252F}"/>
              </a:ext>
            </a:extLst>
          </p:cNvPr>
          <p:cNvSpPr txBox="1"/>
          <p:nvPr/>
        </p:nvSpPr>
        <p:spPr>
          <a:xfrm>
            <a:off x="3392271" y="3036288"/>
            <a:ext cx="467147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251"/>
            <a:r>
              <a:rPr lang="en-US" sz="3599" kern="1200" dirty="0">
                <a:solidFill>
                  <a:prstClr val="black"/>
                </a:solidFill>
                <a:latin typeface="Didact Gothic" pitchFamily="2" charset="0"/>
                <a:ea typeface="+mn-ea"/>
                <a:cs typeface="+mn-cs"/>
              </a:rPr>
              <a:t>VMware Cloud on AWS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E3ACA0-06D3-F049-BDC3-200455178CC9}"/>
              </a:ext>
            </a:extLst>
          </p:cNvPr>
          <p:cNvGrpSpPr/>
          <p:nvPr/>
        </p:nvGrpSpPr>
        <p:grpSpPr>
          <a:xfrm>
            <a:off x="1469784" y="2154361"/>
            <a:ext cx="1523603" cy="1218883"/>
            <a:chOff x="7433291" y="3645408"/>
            <a:chExt cx="1524000" cy="1219200"/>
          </a:xfrm>
        </p:grpSpPr>
        <p:pic>
          <p:nvPicPr>
            <p:cNvPr id="23" name="Graphic 35">
              <a:extLst>
                <a:ext uri="{FF2B5EF4-FFF2-40B4-BE49-F238E27FC236}">
                  <a16:creationId xmlns:a16="http://schemas.microsoft.com/office/drawing/2014/main" xmlns="" id="{51DE4E76-7BEB-3E4D-8D6D-C901D60C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33291" y="3645408"/>
              <a:ext cx="1524000" cy="1219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9011935-F158-AA46-99CC-C7F84225F01B}"/>
                </a:ext>
              </a:extLst>
            </p:cNvPr>
            <p:cNvSpPr txBox="1">
              <a:spLocks/>
            </p:cNvSpPr>
            <p:nvPr/>
          </p:nvSpPr>
          <p:spPr>
            <a:xfrm>
              <a:off x="7613521" y="4076557"/>
              <a:ext cx="116354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50787" tIns="50787" rIns="50787" bIns="50787" numCol="1" rtlCol="0" anchor="ctr">
              <a:spAutoFit/>
            </a:bodyPr>
            <a:lstStyle/>
            <a:p>
              <a:r>
                <a:rPr lang="en-US" sz="3599" kern="1200" dirty="0">
                  <a:solidFill>
                    <a:prstClr val="white"/>
                  </a:solidFill>
                  <a:latin typeface="Didact Gothic" pitchFamily="2" charset="0"/>
                  <a:ea typeface="+mn-ea"/>
                  <a:cs typeface="+mn-cs"/>
                </a:rPr>
                <a:t>VPC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A954D33-077E-FD47-BF28-92623316A4CE}"/>
              </a:ext>
            </a:extLst>
          </p:cNvPr>
          <p:cNvGrpSpPr/>
          <p:nvPr/>
        </p:nvGrpSpPr>
        <p:grpSpPr>
          <a:xfrm>
            <a:off x="13958358" y="4498775"/>
            <a:ext cx="7951532" cy="3060052"/>
            <a:chOff x="14046913" y="3658851"/>
            <a:chExt cx="7953604" cy="306084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DCE3804D-C37D-3E48-A602-20CAC2A32456}"/>
                </a:ext>
              </a:extLst>
            </p:cNvPr>
            <p:cNvCxnSpPr/>
            <p:nvPr/>
          </p:nvCxnSpPr>
          <p:spPr>
            <a:xfrm>
              <a:off x="14046913" y="3658851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42F9C6A-BCB6-CE4E-BB2B-76B3A4AA8A57}"/>
                </a:ext>
              </a:extLst>
            </p:cNvPr>
            <p:cNvCxnSpPr/>
            <p:nvPr/>
          </p:nvCxnSpPr>
          <p:spPr>
            <a:xfrm>
              <a:off x="14046913" y="5202842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9C0FA54-CAC8-CF48-B329-13B8D4965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5773" y="4283920"/>
              <a:ext cx="2286000" cy="149455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67D35CE-1DF7-DD40-A046-A2FDE3725E5D}"/>
                </a:ext>
              </a:extLst>
            </p:cNvPr>
            <p:cNvSpPr txBox="1"/>
            <p:nvPr/>
          </p:nvSpPr>
          <p:spPr>
            <a:xfrm>
              <a:off x="15774113" y="6134900"/>
              <a:ext cx="6226404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Zadara </a:t>
              </a:r>
              <a:r>
                <a:rPr lang="en-US" sz="3199" kern="1200" dirty="0" smtClean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VPSA Block, File and Object</a:t>
              </a:r>
              <a:endParaRPr lang="en-US" sz="3199" kern="1200" dirty="0">
                <a:solidFill>
                  <a:prstClr val="black"/>
                </a:solidFill>
                <a:latin typeface="Didact Gothic" pitchFamily="2" charset="0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B622807-916E-5041-9938-362012E058AD}"/>
              </a:ext>
            </a:extLst>
          </p:cNvPr>
          <p:cNvSpPr txBox="1"/>
          <p:nvPr/>
        </p:nvSpPr>
        <p:spPr>
          <a:xfrm>
            <a:off x="12607163" y="2057185"/>
            <a:ext cx="10120520" cy="1056425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ctr">
            <a:spAutoFit/>
          </a:bodyPr>
          <a:lstStyle/>
          <a:p>
            <a:pPr algn="ctr" defTabSz="825252" hangingPunct="0">
              <a:buClrTx/>
            </a:pPr>
            <a:r>
              <a:rPr lang="en-US" sz="2999" dirty="0">
                <a:latin typeface="Didact Gothic" pitchFamily="2" charset="0"/>
                <a:ea typeface="Open Sans"/>
                <a:cs typeface="Open Sans"/>
                <a:sym typeface="Open Sans"/>
              </a:rPr>
              <a:t>Learn more:</a:t>
            </a:r>
          </a:p>
          <a:p>
            <a:r>
              <a:rPr lang="en-US" sz="3199" dirty="0">
                <a:latin typeface="Didact Gothic" pitchFamily="2" charset="0"/>
              </a:rPr>
              <a:t>https://</a:t>
            </a:r>
            <a:r>
              <a:rPr lang="en-US" sz="3199" dirty="0" err="1">
                <a:latin typeface="Didact Gothic" pitchFamily="2" charset="0"/>
              </a:rPr>
              <a:t>www.zadara.com</a:t>
            </a:r>
            <a:r>
              <a:rPr lang="en-US" sz="3199" dirty="0">
                <a:latin typeface="Didact Gothic" pitchFamily="2" charset="0"/>
              </a:rPr>
              <a:t>/</a:t>
            </a:r>
            <a:r>
              <a:rPr lang="en-US" sz="3199" dirty="0" err="1">
                <a:latin typeface="Didact Gothic" pitchFamily="2" charset="0"/>
              </a:rPr>
              <a:t>sol_vmware_cloud.php</a:t>
            </a:r>
            <a:endParaRPr lang="en-US" sz="3199" dirty="0">
              <a:latin typeface="Didact Gothic" pitchFamily="2" charset="0"/>
            </a:endParaRPr>
          </a:p>
        </p:txBody>
      </p:sp>
      <p:pic>
        <p:nvPicPr>
          <p:cNvPr id="37" name="Graphic 19">
            <a:extLst>
              <a:ext uri="{FF2B5EF4-FFF2-40B4-BE49-F238E27FC236}">
                <a16:creationId xmlns="" xmlns:a16="http://schemas.microsoft.com/office/drawing/2014/main" id="{8CF5ACAC-E508-314F-913F-2679F0A2B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720" y="3569174"/>
            <a:ext cx="2273679" cy="14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3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73"/>
          <p:cNvSpPr/>
          <p:nvPr/>
        </p:nvSpPr>
        <p:spPr>
          <a:xfrm>
            <a:off x="1725038" y="458867"/>
            <a:ext cx="21179796" cy="121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7" tIns="50787" rIns="50787" bIns="50787" anchor="ctr">
            <a:spAutoFit/>
          </a:bodyPr>
          <a:lstStyle/>
          <a:p>
            <a:pPr>
              <a:defRPr sz="9000">
                <a:solidFill>
                  <a:srgbClr val="D9925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6998" b="1" dirty="0">
                <a:solidFill>
                  <a:schemeClr val="tx1"/>
                </a:solidFill>
                <a:latin typeface="Fjalla One" panose="02000506040000020004" pitchFamily="2" charset="0"/>
                <a:ea typeface="Montserrat" charset="0"/>
                <a:cs typeface="Montserrat" charset="0"/>
              </a:rPr>
              <a:t>Data Center Extension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FF2459C4-3130-2C4C-8D95-5B20C21E3D16}"/>
              </a:ext>
            </a:extLst>
          </p:cNvPr>
          <p:cNvSpPr txBox="1">
            <a:spLocks/>
          </p:cNvSpPr>
          <p:nvPr/>
        </p:nvSpPr>
        <p:spPr>
          <a:xfrm>
            <a:off x="12695533" y="8180582"/>
            <a:ext cx="10209301" cy="4967879"/>
          </a:xfrm>
          <a:prstGeom prst="rect">
            <a:avLst/>
          </a:prstGeom>
        </p:spPr>
        <p:txBody>
          <a:bodyPr vert="horz" lIns="91416" tIns="45708" rIns="91416" bIns="45708" rtlCol="0" anchor="t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No migration required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Initial migration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Subsequent bi-directional workload migrations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Same copies of data can be shared between on-premises and AWS-based VMware Clouds</a:t>
            </a:r>
          </a:p>
          <a:p>
            <a:pPr marL="595134" lvl="1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endParaRPr lang="en-US" sz="3199" dirty="0">
              <a:solidFill>
                <a:srgbClr val="223344"/>
              </a:solidFill>
              <a:latin typeface="Didact Gothic" pitchFamily="2" charset="0"/>
            </a:endParaRPr>
          </a:p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</a:rPr>
              <a:t>Use cases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Analytics &amp; machine learning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Application-consistent backups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Test &amp; dev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endParaRPr lang="en-US" sz="3199" dirty="0">
              <a:solidFill>
                <a:srgbClr val="223344"/>
              </a:solidFill>
              <a:latin typeface="Didact Gothic" pitchFamily="2" charset="0"/>
            </a:endParaRPr>
          </a:p>
        </p:txBody>
      </p:sp>
      <p:pic>
        <p:nvPicPr>
          <p:cNvPr id="8" name="Google Shape;60;p14">
            <a:extLst>
              <a:ext uri="{FF2B5EF4-FFF2-40B4-BE49-F238E27FC236}">
                <a16:creationId xmlns:a16="http://schemas.microsoft.com/office/drawing/2014/main" xmlns="" id="{C2CE9660-5D9C-0543-AE2C-A54A6256BE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2678493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4">
            <a:extLst>
              <a:ext uri="{FF2B5EF4-FFF2-40B4-BE49-F238E27FC236}">
                <a16:creationId xmlns:a16="http://schemas.microsoft.com/office/drawing/2014/main" xmlns="" id="{0B184579-C17A-4042-B353-EB3A39CB08B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4963898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;p14">
            <a:extLst>
              <a:ext uri="{FF2B5EF4-FFF2-40B4-BE49-F238E27FC236}">
                <a16:creationId xmlns:a16="http://schemas.microsoft.com/office/drawing/2014/main" xmlns="" id="{BDEC9CF3-AF37-484E-87E8-610039B6DC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7249303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4">
            <a:extLst>
              <a:ext uri="{FF2B5EF4-FFF2-40B4-BE49-F238E27FC236}">
                <a16:creationId xmlns:a16="http://schemas.microsoft.com/office/drawing/2014/main" xmlns="" id="{172B491A-ED42-6B4A-8D74-92474DA6AE8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266" t="21535" r="86563" b="56828"/>
          <a:stretch/>
        </p:blipFill>
        <p:spPr>
          <a:xfrm>
            <a:off x="2678493" y="3959049"/>
            <a:ext cx="828384" cy="82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>
            <a:extLst>
              <a:ext uri="{FF2B5EF4-FFF2-40B4-BE49-F238E27FC236}">
                <a16:creationId xmlns:a16="http://schemas.microsoft.com/office/drawing/2014/main" xmlns="" id="{82FD298C-EECB-A644-A329-73C518F8E5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266" t="21535" r="86563" b="56828"/>
          <a:stretch/>
        </p:blipFill>
        <p:spPr>
          <a:xfrm>
            <a:off x="7258996" y="3959049"/>
            <a:ext cx="828384" cy="82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;p14">
            <a:extLst>
              <a:ext uri="{FF2B5EF4-FFF2-40B4-BE49-F238E27FC236}">
                <a16:creationId xmlns:a16="http://schemas.microsoft.com/office/drawing/2014/main" xmlns="" id="{05FB03E0-F0B5-E74F-84D1-96D5D13426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7103" t="21795" r="70872" b="56827"/>
          <a:stretch/>
        </p:blipFill>
        <p:spPr>
          <a:xfrm>
            <a:off x="3816649" y="3959047"/>
            <a:ext cx="828386" cy="82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0;p14">
            <a:extLst>
              <a:ext uri="{FF2B5EF4-FFF2-40B4-BE49-F238E27FC236}">
                <a16:creationId xmlns:a16="http://schemas.microsoft.com/office/drawing/2014/main" xmlns="" id="{88C1C419-A21E-2C4E-8D16-458311E0B1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4700" t="21795" r="53128" b="57088"/>
          <a:stretch/>
        </p:blipFill>
        <p:spPr>
          <a:xfrm>
            <a:off x="4969219" y="4004719"/>
            <a:ext cx="802041" cy="78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0;p14">
            <a:extLst>
              <a:ext uri="{FF2B5EF4-FFF2-40B4-BE49-F238E27FC236}">
                <a16:creationId xmlns:a16="http://schemas.microsoft.com/office/drawing/2014/main" xmlns="" id="{605AD01E-3022-2F46-99C0-0DAE4BA0DB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0538" t="21534" r="37437" b="57088"/>
          <a:stretch/>
        </p:blipFill>
        <p:spPr>
          <a:xfrm>
            <a:off x="6150951" y="4004719"/>
            <a:ext cx="782716" cy="78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0;p14">
            <a:extLst>
              <a:ext uri="{FF2B5EF4-FFF2-40B4-BE49-F238E27FC236}">
                <a16:creationId xmlns:a16="http://schemas.microsoft.com/office/drawing/2014/main" xmlns="" id="{B040B436-3191-5F4E-84CD-B446571F3F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87052" t="21795" r="1364" b="57349"/>
          <a:stretch/>
        </p:blipFill>
        <p:spPr>
          <a:xfrm>
            <a:off x="8397162" y="3959047"/>
            <a:ext cx="828448" cy="8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0AB07591-EC6E-E840-BCD6-43558FF518DE}"/>
              </a:ext>
            </a:extLst>
          </p:cNvPr>
          <p:cNvSpPr/>
          <p:nvPr/>
        </p:nvSpPr>
        <p:spPr>
          <a:xfrm>
            <a:off x="2058419" y="2795156"/>
            <a:ext cx="7752483" cy="4589093"/>
          </a:xfrm>
          <a:prstGeom prst="roundRect">
            <a:avLst>
              <a:gd name="adj" fmla="val 7871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251"/>
            <a:endParaRPr lang="en-US" sz="3599" kern="1200" dirty="0">
              <a:solidFill>
                <a:prstClr val="white"/>
              </a:solidFill>
              <a:latin typeface="Didact Gothic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82BA20-20F0-5045-8AB2-AF8A10DD252F}"/>
              </a:ext>
            </a:extLst>
          </p:cNvPr>
          <p:cNvSpPr txBox="1"/>
          <p:nvPr/>
        </p:nvSpPr>
        <p:spPr>
          <a:xfrm>
            <a:off x="3392271" y="3036288"/>
            <a:ext cx="467147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251"/>
            <a:r>
              <a:rPr lang="en-US" sz="3599" kern="1200" dirty="0">
                <a:solidFill>
                  <a:prstClr val="black"/>
                </a:solidFill>
                <a:latin typeface="Didact Gothic" pitchFamily="2" charset="0"/>
                <a:ea typeface="+mn-ea"/>
                <a:cs typeface="+mn-cs"/>
              </a:rPr>
              <a:t>VMware Cloud on AWS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E3ACA0-06D3-F049-BDC3-200455178CC9}"/>
              </a:ext>
            </a:extLst>
          </p:cNvPr>
          <p:cNvGrpSpPr/>
          <p:nvPr/>
        </p:nvGrpSpPr>
        <p:grpSpPr>
          <a:xfrm>
            <a:off x="1469784" y="2154361"/>
            <a:ext cx="1523603" cy="1218883"/>
            <a:chOff x="7433291" y="3645408"/>
            <a:chExt cx="1524000" cy="1219200"/>
          </a:xfrm>
        </p:grpSpPr>
        <p:pic>
          <p:nvPicPr>
            <p:cNvPr id="23" name="Graphic 35">
              <a:extLst>
                <a:ext uri="{FF2B5EF4-FFF2-40B4-BE49-F238E27FC236}">
                  <a16:creationId xmlns:a16="http://schemas.microsoft.com/office/drawing/2014/main" xmlns="" id="{51DE4E76-7BEB-3E4D-8D6D-C901D60C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33291" y="3645408"/>
              <a:ext cx="1524000" cy="1219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9011935-F158-AA46-99CC-C7F84225F01B}"/>
                </a:ext>
              </a:extLst>
            </p:cNvPr>
            <p:cNvSpPr txBox="1">
              <a:spLocks/>
            </p:cNvSpPr>
            <p:nvPr/>
          </p:nvSpPr>
          <p:spPr>
            <a:xfrm>
              <a:off x="7613521" y="4076557"/>
              <a:ext cx="116354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50787" tIns="50787" rIns="50787" bIns="50787" numCol="1" rtlCol="0" anchor="ctr">
              <a:spAutoFit/>
            </a:bodyPr>
            <a:lstStyle/>
            <a:p>
              <a:r>
                <a:rPr lang="en-US" sz="3599" kern="1200" dirty="0">
                  <a:solidFill>
                    <a:prstClr val="white"/>
                  </a:solidFill>
                  <a:latin typeface="Didact Gothic" pitchFamily="2" charset="0"/>
                  <a:ea typeface="+mn-ea"/>
                  <a:cs typeface="+mn-cs"/>
                </a:rPr>
                <a:t>VPC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ADF53E5-3438-D14C-99C1-0514E902BEA5}"/>
              </a:ext>
            </a:extLst>
          </p:cNvPr>
          <p:cNvGrpSpPr/>
          <p:nvPr/>
        </p:nvGrpSpPr>
        <p:grpSpPr>
          <a:xfrm>
            <a:off x="14090686" y="4284591"/>
            <a:ext cx="4156334" cy="2435145"/>
            <a:chOff x="14094356" y="4283920"/>
            <a:chExt cx="4157417" cy="243577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DCE3804D-C37D-3E48-A602-20CAC2A32456}"/>
                </a:ext>
              </a:extLst>
            </p:cNvPr>
            <p:cNvCxnSpPr/>
            <p:nvPr/>
          </p:nvCxnSpPr>
          <p:spPr>
            <a:xfrm>
              <a:off x="14094356" y="4498159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42F9C6A-BCB6-CE4E-BB2B-76B3A4AA8A57}"/>
                </a:ext>
              </a:extLst>
            </p:cNvPr>
            <p:cNvCxnSpPr/>
            <p:nvPr/>
          </p:nvCxnSpPr>
          <p:spPr>
            <a:xfrm>
              <a:off x="14094356" y="5679216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9C0FA54-CAC8-CF48-B329-13B8D4965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5773" y="4283920"/>
              <a:ext cx="2286000" cy="149455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67D35CE-1DF7-DD40-A046-A2FDE3725E5D}"/>
                </a:ext>
              </a:extLst>
            </p:cNvPr>
            <p:cNvSpPr txBox="1"/>
            <p:nvPr/>
          </p:nvSpPr>
          <p:spPr>
            <a:xfrm>
              <a:off x="15774113" y="6134900"/>
              <a:ext cx="2472796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Zadara VPSA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1B28664-F6EA-2F4C-A922-FC4A5DBBF26A}"/>
              </a:ext>
            </a:extLst>
          </p:cNvPr>
          <p:cNvGrpSpPr/>
          <p:nvPr/>
        </p:nvGrpSpPr>
        <p:grpSpPr>
          <a:xfrm>
            <a:off x="1469784" y="7561123"/>
            <a:ext cx="8341117" cy="5229888"/>
            <a:chOff x="1470167" y="7561306"/>
            <a:chExt cx="8343290" cy="5231250"/>
          </a:xfrm>
        </p:grpSpPr>
        <p:pic>
          <p:nvPicPr>
            <p:cNvPr id="37" name="Google Shape;60;p14">
              <a:extLst>
                <a:ext uri="{FF2B5EF4-FFF2-40B4-BE49-F238E27FC236}">
                  <a16:creationId xmlns:a16="http://schemas.microsoft.com/office/drawing/2014/main" xmlns="" id="{602F2B57-D372-E546-A78C-C4E29BEB9B8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2679191" y="1053139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60;p14">
              <a:extLst>
                <a:ext uri="{FF2B5EF4-FFF2-40B4-BE49-F238E27FC236}">
                  <a16:creationId xmlns:a16="http://schemas.microsoft.com/office/drawing/2014/main" xmlns="" id="{1E323EDD-755F-AB4C-8ADA-128F521E333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4965191" y="1053139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60;p14">
              <a:extLst>
                <a:ext uri="{FF2B5EF4-FFF2-40B4-BE49-F238E27FC236}">
                  <a16:creationId xmlns:a16="http://schemas.microsoft.com/office/drawing/2014/main" xmlns="" id="{86A3F495-D38A-D647-8A7E-A5DC2445494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7251191" y="1053139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60;p14">
              <a:extLst>
                <a:ext uri="{FF2B5EF4-FFF2-40B4-BE49-F238E27FC236}">
                  <a16:creationId xmlns:a16="http://schemas.microsoft.com/office/drawing/2014/main" xmlns="" id="{E39C5D37-1DA9-9A4E-AADF-85061934BFE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266" t="21535" r="86563" b="56828"/>
            <a:stretch/>
          </p:blipFill>
          <p:spPr>
            <a:xfrm>
              <a:off x="2679191" y="9366464"/>
              <a:ext cx="828600" cy="8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60;p14">
              <a:extLst>
                <a:ext uri="{FF2B5EF4-FFF2-40B4-BE49-F238E27FC236}">
                  <a16:creationId xmlns:a16="http://schemas.microsoft.com/office/drawing/2014/main" xmlns="" id="{D6EF221D-139E-2C49-9AFC-5D9D118C5D8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266" t="21535" r="86563" b="56828"/>
            <a:stretch/>
          </p:blipFill>
          <p:spPr>
            <a:xfrm>
              <a:off x="7260887" y="9366464"/>
              <a:ext cx="828600" cy="8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60;p14">
              <a:extLst>
                <a:ext uri="{FF2B5EF4-FFF2-40B4-BE49-F238E27FC236}">
                  <a16:creationId xmlns:a16="http://schemas.microsoft.com/office/drawing/2014/main" xmlns="" id="{CC8263C7-CDCC-C64C-A0A2-FF2F3C31B97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7103" t="21795" r="70872" b="56827"/>
            <a:stretch/>
          </p:blipFill>
          <p:spPr>
            <a:xfrm>
              <a:off x="3817643" y="9366462"/>
              <a:ext cx="828602" cy="828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60;p14">
              <a:extLst>
                <a:ext uri="{FF2B5EF4-FFF2-40B4-BE49-F238E27FC236}">
                  <a16:creationId xmlns:a16="http://schemas.microsoft.com/office/drawing/2014/main" xmlns="" id="{AA7F0AAC-D7AF-BD4C-AF30-841508B6A66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34700" t="21795" r="53128" b="57088"/>
            <a:stretch/>
          </p:blipFill>
          <p:spPr>
            <a:xfrm>
              <a:off x="4970513" y="9412146"/>
              <a:ext cx="802250" cy="782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60;p14">
              <a:extLst>
                <a:ext uri="{FF2B5EF4-FFF2-40B4-BE49-F238E27FC236}">
                  <a16:creationId xmlns:a16="http://schemas.microsoft.com/office/drawing/2014/main" xmlns="" id="{AE1E7532-C3B1-6744-BAD4-DBB8B8F9A5C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50538" t="21534" r="37437" b="57088"/>
            <a:stretch/>
          </p:blipFill>
          <p:spPr>
            <a:xfrm>
              <a:off x="6152553" y="9412146"/>
              <a:ext cx="782920" cy="782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60;p14">
              <a:extLst>
                <a:ext uri="{FF2B5EF4-FFF2-40B4-BE49-F238E27FC236}">
                  <a16:creationId xmlns:a16="http://schemas.microsoft.com/office/drawing/2014/main" xmlns="" id="{EE2C6B78-B9F3-E842-BB17-F8B12565D6C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87052" t="21795" r="1364" b="57349"/>
            <a:stretch/>
          </p:blipFill>
          <p:spPr>
            <a:xfrm>
              <a:off x="8399349" y="9366462"/>
              <a:ext cx="828664" cy="839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xmlns="" id="{21A16AEF-1716-F54B-BBC7-880BC6062560}"/>
                </a:ext>
              </a:extLst>
            </p:cNvPr>
            <p:cNvSpPr/>
            <p:nvPr/>
          </p:nvSpPr>
          <p:spPr>
            <a:xfrm>
              <a:off x="2058955" y="8202268"/>
              <a:ext cx="7754502" cy="4590288"/>
            </a:xfrm>
            <a:prstGeom prst="roundRect">
              <a:avLst>
                <a:gd name="adj" fmla="val 7871"/>
              </a:avLst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251"/>
              <a:endParaRPr lang="en-US" sz="3599" kern="1200" dirty="0">
                <a:solidFill>
                  <a:prstClr val="white"/>
                </a:solidFill>
                <a:latin typeface="Didact Gothic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73FCEA71-BB82-1147-A9C5-DFC75FF8E908}"/>
                </a:ext>
              </a:extLst>
            </p:cNvPr>
            <p:cNvSpPr txBox="1"/>
            <p:nvPr/>
          </p:nvSpPr>
          <p:spPr>
            <a:xfrm>
              <a:off x="3011641" y="8443462"/>
              <a:ext cx="4655050" cy="646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5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VMware </a:t>
              </a:r>
              <a:r>
                <a:rPr lang="en-US" sz="3599" kern="1200" dirty="0" smtClean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SDDC </a:t>
              </a:r>
              <a:r>
                <a:rPr lang="en-US" sz="3599" kern="1200" dirty="0" smtClean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in Co-lo</a:t>
              </a:r>
              <a:endParaRPr lang="en-US" sz="3599" kern="1200" dirty="0">
                <a:solidFill>
                  <a:prstClr val="black"/>
                </a:solidFill>
                <a:latin typeface="Didact Gothic" pitchFamily="2" charset="0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1334CC42-1DF4-1A4E-916F-A0BA25C5B48B}"/>
                </a:ext>
              </a:extLst>
            </p:cNvPr>
            <p:cNvGrpSpPr/>
            <p:nvPr/>
          </p:nvGrpSpPr>
          <p:grpSpPr>
            <a:xfrm>
              <a:off x="1470167" y="7561306"/>
              <a:ext cx="1524000" cy="1219200"/>
              <a:chOff x="7433291" y="3645408"/>
              <a:chExt cx="1524000" cy="1219200"/>
            </a:xfrm>
          </p:grpSpPr>
          <p:pic>
            <p:nvPicPr>
              <p:cNvPr id="54" name="Graphic 35">
                <a:extLst>
                  <a:ext uri="{FF2B5EF4-FFF2-40B4-BE49-F238E27FC236}">
                    <a16:creationId xmlns:a16="http://schemas.microsoft.com/office/drawing/2014/main" xmlns="" id="{F8F3E59A-7970-9944-BA29-6F1D39B4A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433291" y="3645408"/>
                <a:ext cx="1524000" cy="1219200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6DD81DC3-191E-F945-B55D-C19387741F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3521" y="4076557"/>
                <a:ext cx="116354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rtlCol="0" anchor="ctr">
                <a:spAutoFit/>
              </a:bodyPr>
              <a:lstStyle/>
              <a:p>
                <a:r>
                  <a:rPr lang="en-US" sz="3599" kern="1200" dirty="0">
                    <a:solidFill>
                      <a:prstClr val="white"/>
                    </a:solidFill>
                    <a:latin typeface="Didact Gothic" pitchFamily="2" charset="0"/>
                    <a:ea typeface="+mn-ea"/>
                    <a:cs typeface="+mn-cs"/>
                  </a:rPr>
                  <a:t>VPC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4FB4FE7-02DC-2945-9619-1A79712E5A3E}"/>
              </a:ext>
            </a:extLst>
          </p:cNvPr>
          <p:cNvGrpSpPr/>
          <p:nvPr/>
        </p:nvGrpSpPr>
        <p:grpSpPr>
          <a:xfrm>
            <a:off x="10014047" y="3426482"/>
            <a:ext cx="3713093" cy="7103962"/>
            <a:chOff x="10016656" y="3425588"/>
            <a:chExt cx="3714060" cy="7105812"/>
          </a:xfrm>
        </p:grpSpPr>
        <p:pic>
          <p:nvPicPr>
            <p:cNvPr id="28" name="Google Shape;60;p14">
              <a:extLst>
                <a:ext uri="{FF2B5EF4-FFF2-40B4-BE49-F238E27FC236}">
                  <a16:creationId xmlns:a16="http://schemas.microsoft.com/office/drawing/2014/main" xmlns="" id="{969DA40F-912F-A142-A3A3-C71ADE86F3A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/>
            <a:srcRect l="15082" b="60189"/>
            <a:stretch/>
          </p:blipFill>
          <p:spPr>
            <a:xfrm>
              <a:off x="12721780" y="4102821"/>
              <a:ext cx="1008936" cy="939604"/>
            </a:xfrm>
            <a:prstGeom prst="rect">
              <a:avLst/>
            </a:prstGeom>
          </p:spPr>
        </p:pic>
        <p:pic>
          <p:nvPicPr>
            <p:cNvPr id="29" name="Google Shape;60;p14">
              <a:extLst>
                <a:ext uri="{FF2B5EF4-FFF2-40B4-BE49-F238E27FC236}">
                  <a16:creationId xmlns:a16="http://schemas.microsoft.com/office/drawing/2014/main" xmlns="" id="{BE3CD60F-E3D1-464B-9F0C-D5B2E3D332A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/>
            <a:srcRect l="-1796" t="49817" r="118"/>
            <a:stretch/>
          </p:blipFill>
          <p:spPr>
            <a:xfrm>
              <a:off x="12443852" y="5280195"/>
              <a:ext cx="1286864" cy="126168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5198D2C-0B9D-2849-B32B-6799C19C8A1C}"/>
                </a:ext>
              </a:extLst>
            </p:cNvPr>
            <p:cNvGrpSpPr/>
            <p:nvPr/>
          </p:nvGrpSpPr>
          <p:grpSpPr>
            <a:xfrm>
              <a:off x="10016656" y="4498159"/>
              <a:ext cx="2568392" cy="1164936"/>
              <a:chOff x="5504950" y="5199671"/>
              <a:chExt cx="1284196" cy="582468"/>
            </a:xfrm>
          </p:grpSpPr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xmlns="" id="{09E39807-C9FA-6C42-9295-0273E0A7D6F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76446" y="5199671"/>
                <a:ext cx="12700" cy="582468"/>
              </a:xfrm>
              <a:prstGeom prst="bentConnector3">
                <a:avLst>
                  <a:gd name="adj1" fmla="val 1725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lbow Connector 31">
                <a:extLst>
                  <a:ext uri="{FF2B5EF4-FFF2-40B4-BE49-F238E27FC236}">
                    <a16:creationId xmlns:a16="http://schemas.microsoft.com/office/drawing/2014/main" xmlns="" id="{C8309E57-4A6F-CE48-B8C6-7CB2B368E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4950" y="5495212"/>
                <a:ext cx="1069848" cy="0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110AE21-E562-8248-B100-BA7289D885E1}"/>
                </a:ext>
              </a:extLst>
            </p:cNvPr>
            <p:cNvSpPr txBox="1"/>
            <p:nvPr/>
          </p:nvSpPr>
          <p:spPr>
            <a:xfrm>
              <a:off x="12692628" y="3425588"/>
              <a:ext cx="777980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File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6B5E38-BF16-B442-BED6-C8F3FBE57346}"/>
                </a:ext>
              </a:extLst>
            </p:cNvPr>
            <p:cNvSpPr txBox="1"/>
            <p:nvPr/>
          </p:nvSpPr>
          <p:spPr>
            <a:xfrm>
              <a:off x="12509083" y="6719675"/>
              <a:ext cx="1097061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Block</a:t>
              </a:r>
            </a:p>
          </p:txBody>
        </p:sp>
        <p:cxnSp>
          <p:nvCxnSpPr>
            <p:cNvPr id="4" name="Elbow Connector 3">
              <a:extLst>
                <a:ext uri="{FF2B5EF4-FFF2-40B4-BE49-F238E27FC236}">
                  <a16:creationId xmlns:a16="http://schemas.microsoft.com/office/drawing/2014/main" xmlns="" id="{4ABB3662-CD65-8C48-9789-B4F0D6EE51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77721" y="7233119"/>
              <a:ext cx="5437217" cy="1159345"/>
            </a:xfrm>
            <a:prstGeom prst="bentConnector3">
              <a:avLst>
                <a:gd name="adj1" fmla="val 99818"/>
              </a:avLst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084240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73"/>
          <p:cNvSpPr/>
          <p:nvPr/>
        </p:nvSpPr>
        <p:spPr>
          <a:xfrm>
            <a:off x="1725038" y="458867"/>
            <a:ext cx="21179796" cy="121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7" tIns="50787" rIns="50787" bIns="50787" anchor="ctr">
            <a:spAutoFit/>
          </a:bodyPr>
          <a:lstStyle/>
          <a:p>
            <a:pPr>
              <a:defRPr sz="9000">
                <a:solidFill>
                  <a:srgbClr val="D9925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6998" b="1" dirty="0">
                <a:solidFill>
                  <a:schemeClr val="tx1"/>
                </a:solidFill>
                <a:latin typeface="Fjalla One" panose="02000506040000020004" pitchFamily="2" charset="0"/>
                <a:ea typeface="Montserrat" charset="0"/>
                <a:cs typeface="Montserrat" charset="0"/>
              </a:rPr>
              <a:t>Business Continuity</a:t>
            </a:r>
          </a:p>
        </p:txBody>
      </p:sp>
      <p:pic>
        <p:nvPicPr>
          <p:cNvPr id="8" name="Google Shape;60;p14">
            <a:extLst>
              <a:ext uri="{FF2B5EF4-FFF2-40B4-BE49-F238E27FC236}">
                <a16:creationId xmlns:a16="http://schemas.microsoft.com/office/drawing/2014/main" xmlns="" id="{C2CE9660-5D9C-0543-AE2C-A54A6256BE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2678493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4">
            <a:extLst>
              <a:ext uri="{FF2B5EF4-FFF2-40B4-BE49-F238E27FC236}">
                <a16:creationId xmlns:a16="http://schemas.microsoft.com/office/drawing/2014/main" xmlns="" id="{0B184579-C17A-4042-B353-EB3A39CB08B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4963898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;p14">
            <a:extLst>
              <a:ext uri="{FF2B5EF4-FFF2-40B4-BE49-F238E27FC236}">
                <a16:creationId xmlns:a16="http://schemas.microsoft.com/office/drawing/2014/main" xmlns="" id="{BDEC9CF3-AF37-484E-87E8-610039B6DC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0888" t="17102" r="30839" b="16681"/>
          <a:stretch/>
        </p:blipFill>
        <p:spPr>
          <a:xfrm>
            <a:off x="7249303" y="5123680"/>
            <a:ext cx="1976307" cy="192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4">
            <a:extLst>
              <a:ext uri="{FF2B5EF4-FFF2-40B4-BE49-F238E27FC236}">
                <a16:creationId xmlns:a16="http://schemas.microsoft.com/office/drawing/2014/main" xmlns="" id="{172B491A-ED42-6B4A-8D74-92474DA6AE8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266" t="21535" r="86563" b="56828"/>
          <a:stretch/>
        </p:blipFill>
        <p:spPr>
          <a:xfrm>
            <a:off x="2678493" y="3959049"/>
            <a:ext cx="828384" cy="82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4">
            <a:extLst>
              <a:ext uri="{FF2B5EF4-FFF2-40B4-BE49-F238E27FC236}">
                <a16:creationId xmlns:a16="http://schemas.microsoft.com/office/drawing/2014/main" xmlns="" id="{82FD298C-EECB-A644-A329-73C518F8E5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266" t="21535" r="86563" b="56828"/>
          <a:stretch/>
        </p:blipFill>
        <p:spPr>
          <a:xfrm>
            <a:off x="7258996" y="3959049"/>
            <a:ext cx="828384" cy="82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;p14">
            <a:extLst>
              <a:ext uri="{FF2B5EF4-FFF2-40B4-BE49-F238E27FC236}">
                <a16:creationId xmlns:a16="http://schemas.microsoft.com/office/drawing/2014/main" xmlns="" id="{05FB03E0-F0B5-E74F-84D1-96D5D13426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7103" t="21795" r="70872" b="56827"/>
          <a:stretch/>
        </p:blipFill>
        <p:spPr>
          <a:xfrm>
            <a:off x="3816649" y="3959047"/>
            <a:ext cx="828386" cy="82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0;p14">
            <a:extLst>
              <a:ext uri="{FF2B5EF4-FFF2-40B4-BE49-F238E27FC236}">
                <a16:creationId xmlns:a16="http://schemas.microsoft.com/office/drawing/2014/main" xmlns="" id="{88C1C419-A21E-2C4E-8D16-458311E0B1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4700" t="21795" r="53128" b="57088"/>
          <a:stretch/>
        </p:blipFill>
        <p:spPr>
          <a:xfrm>
            <a:off x="4969219" y="4004719"/>
            <a:ext cx="802041" cy="78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0;p14">
            <a:extLst>
              <a:ext uri="{FF2B5EF4-FFF2-40B4-BE49-F238E27FC236}">
                <a16:creationId xmlns:a16="http://schemas.microsoft.com/office/drawing/2014/main" xmlns="" id="{605AD01E-3022-2F46-99C0-0DAE4BA0DB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0538" t="21534" r="37437" b="57088"/>
          <a:stretch/>
        </p:blipFill>
        <p:spPr>
          <a:xfrm>
            <a:off x="6150951" y="4004719"/>
            <a:ext cx="782716" cy="78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0;p14">
            <a:extLst>
              <a:ext uri="{FF2B5EF4-FFF2-40B4-BE49-F238E27FC236}">
                <a16:creationId xmlns:a16="http://schemas.microsoft.com/office/drawing/2014/main" xmlns="" id="{B040B436-3191-5F4E-84CD-B446571F3F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87052" t="21795" r="1364" b="57349"/>
          <a:stretch/>
        </p:blipFill>
        <p:spPr>
          <a:xfrm>
            <a:off x="8397162" y="3959047"/>
            <a:ext cx="828448" cy="8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0AB07591-EC6E-E840-BCD6-43558FF518DE}"/>
              </a:ext>
            </a:extLst>
          </p:cNvPr>
          <p:cNvSpPr/>
          <p:nvPr/>
        </p:nvSpPr>
        <p:spPr>
          <a:xfrm>
            <a:off x="2058419" y="2795156"/>
            <a:ext cx="7752483" cy="4589093"/>
          </a:xfrm>
          <a:prstGeom prst="roundRect">
            <a:avLst>
              <a:gd name="adj" fmla="val 7871"/>
            </a:avLst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251"/>
            <a:endParaRPr lang="en-US" sz="3599" kern="1200" dirty="0">
              <a:solidFill>
                <a:prstClr val="white"/>
              </a:solidFill>
              <a:latin typeface="Didact Gothic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82BA20-20F0-5045-8AB2-AF8A10DD252F}"/>
              </a:ext>
            </a:extLst>
          </p:cNvPr>
          <p:cNvSpPr txBox="1"/>
          <p:nvPr/>
        </p:nvSpPr>
        <p:spPr>
          <a:xfrm>
            <a:off x="3392271" y="3036288"/>
            <a:ext cx="4671472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251"/>
            <a:r>
              <a:rPr lang="en-US" sz="3599" kern="1200" dirty="0">
                <a:solidFill>
                  <a:prstClr val="black"/>
                </a:solidFill>
                <a:latin typeface="Didact Gothic" pitchFamily="2" charset="0"/>
                <a:ea typeface="+mn-ea"/>
                <a:cs typeface="+mn-cs"/>
              </a:rPr>
              <a:t>VMware Cloud on AWS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E3ACA0-06D3-F049-BDC3-200455178CC9}"/>
              </a:ext>
            </a:extLst>
          </p:cNvPr>
          <p:cNvGrpSpPr/>
          <p:nvPr/>
        </p:nvGrpSpPr>
        <p:grpSpPr>
          <a:xfrm>
            <a:off x="1469784" y="2154361"/>
            <a:ext cx="1523603" cy="1218883"/>
            <a:chOff x="7433291" y="3645408"/>
            <a:chExt cx="1524000" cy="1219200"/>
          </a:xfrm>
        </p:grpSpPr>
        <p:pic>
          <p:nvPicPr>
            <p:cNvPr id="23" name="Graphic 35">
              <a:extLst>
                <a:ext uri="{FF2B5EF4-FFF2-40B4-BE49-F238E27FC236}">
                  <a16:creationId xmlns:a16="http://schemas.microsoft.com/office/drawing/2014/main" xmlns="" id="{51DE4E76-7BEB-3E4D-8D6D-C901D60C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33291" y="3645408"/>
              <a:ext cx="1524000" cy="1219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9011935-F158-AA46-99CC-C7F84225F01B}"/>
                </a:ext>
              </a:extLst>
            </p:cNvPr>
            <p:cNvSpPr txBox="1">
              <a:spLocks/>
            </p:cNvSpPr>
            <p:nvPr/>
          </p:nvSpPr>
          <p:spPr>
            <a:xfrm>
              <a:off x="7613521" y="4076557"/>
              <a:ext cx="116354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50787" tIns="50787" rIns="50787" bIns="50787" numCol="1" rtlCol="0" anchor="ctr">
              <a:spAutoFit/>
            </a:bodyPr>
            <a:lstStyle/>
            <a:p>
              <a:r>
                <a:rPr lang="en-US" sz="3599" kern="1200" dirty="0">
                  <a:solidFill>
                    <a:prstClr val="white"/>
                  </a:solidFill>
                  <a:latin typeface="Didact Gothic" pitchFamily="2" charset="0"/>
                  <a:ea typeface="+mn-ea"/>
                  <a:cs typeface="+mn-cs"/>
                </a:rPr>
                <a:t>VPC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C95E4E8-92BF-C142-A469-FF5F0ABF2D1F}"/>
              </a:ext>
            </a:extLst>
          </p:cNvPr>
          <p:cNvGrpSpPr/>
          <p:nvPr/>
        </p:nvGrpSpPr>
        <p:grpSpPr>
          <a:xfrm>
            <a:off x="1469784" y="7561123"/>
            <a:ext cx="8341117" cy="5229888"/>
            <a:chOff x="1470167" y="7561306"/>
            <a:chExt cx="8343290" cy="5231250"/>
          </a:xfrm>
        </p:grpSpPr>
        <p:pic>
          <p:nvPicPr>
            <p:cNvPr id="37" name="Google Shape;60;p14">
              <a:extLst>
                <a:ext uri="{FF2B5EF4-FFF2-40B4-BE49-F238E27FC236}">
                  <a16:creationId xmlns:a16="http://schemas.microsoft.com/office/drawing/2014/main" xmlns="" id="{602F2B57-D372-E546-A78C-C4E29BEB9B8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2679191" y="1053139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60;p14">
              <a:extLst>
                <a:ext uri="{FF2B5EF4-FFF2-40B4-BE49-F238E27FC236}">
                  <a16:creationId xmlns:a16="http://schemas.microsoft.com/office/drawing/2014/main" xmlns="" id="{1E323EDD-755F-AB4C-8ADA-128F521E333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4965191" y="1053139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60;p14">
              <a:extLst>
                <a:ext uri="{FF2B5EF4-FFF2-40B4-BE49-F238E27FC236}">
                  <a16:creationId xmlns:a16="http://schemas.microsoft.com/office/drawing/2014/main" xmlns="" id="{86A3F495-D38A-D647-8A7E-A5DC2445494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7251191" y="1053139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60;p14">
              <a:extLst>
                <a:ext uri="{FF2B5EF4-FFF2-40B4-BE49-F238E27FC236}">
                  <a16:creationId xmlns:a16="http://schemas.microsoft.com/office/drawing/2014/main" xmlns="" id="{E39C5D37-1DA9-9A4E-AADF-85061934BFE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266" t="21535" r="86563" b="56828"/>
            <a:stretch/>
          </p:blipFill>
          <p:spPr>
            <a:xfrm>
              <a:off x="2679191" y="9366464"/>
              <a:ext cx="828600" cy="8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60;p14">
              <a:extLst>
                <a:ext uri="{FF2B5EF4-FFF2-40B4-BE49-F238E27FC236}">
                  <a16:creationId xmlns:a16="http://schemas.microsoft.com/office/drawing/2014/main" xmlns="" id="{D6EF221D-139E-2C49-9AFC-5D9D118C5D8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266" t="21535" r="86563" b="56828"/>
            <a:stretch/>
          </p:blipFill>
          <p:spPr>
            <a:xfrm>
              <a:off x="7260887" y="9366464"/>
              <a:ext cx="828600" cy="8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60;p14">
              <a:extLst>
                <a:ext uri="{FF2B5EF4-FFF2-40B4-BE49-F238E27FC236}">
                  <a16:creationId xmlns:a16="http://schemas.microsoft.com/office/drawing/2014/main" xmlns="" id="{CC8263C7-CDCC-C64C-A0A2-FF2F3C31B97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7103" t="21795" r="70872" b="56827"/>
            <a:stretch/>
          </p:blipFill>
          <p:spPr>
            <a:xfrm>
              <a:off x="3817643" y="9366462"/>
              <a:ext cx="828602" cy="828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60;p14">
              <a:extLst>
                <a:ext uri="{FF2B5EF4-FFF2-40B4-BE49-F238E27FC236}">
                  <a16:creationId xmlns:a16="http://schemas.microsoft.com/office/drawing/2014/main" xmlns="" id="{AA7F0AAC-D7AF-BD4C-AF30-841508B6A66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34700" t="21795" r="53128" b="57088"/>
            <a:stretch/>
          </p:blipFill>
          <p:spPr>
            <a:xfrm>
              <a:off x="4970513" y="9412146"/>
              <a:ext cx="802250" cy="782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60;p14">
              <a:extLst>
                <a:ext uri="{FF2B5EF4-FFF2-40B4-BE49-F238E27FC236}">
                  <a16:creationId xmlns:a16="http://schemas.microsoft.com/office/drawing/2014/main" xmlns="" id="{AE1E7532-C3B1-6744-BAD4-DBB8B8F9A5C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50538" t="21534" r="37437" b="57088"/>
            <a:stretch/>
          </p:blipFill>
          <p:spPr>
            <a:xfrm>
              <a:off x="6152553" y="9412146"/>
              <a:ext cx="782920" cy="782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60;p14">
              <a:extLst>
                <a:ext uri="{FF2B5EF4-FFF2-40B4-BE49-F238E27FC236}">
                  <a16:creationId xmlns:a16="http://schemas.microsoft.com/office/drawing/2014/main" xmlns="" id="{EE2C6B78-B9F3-E842-BB17-F8B12565D6C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87052" t="21795" r="1364" b="57349"/>
            <a:stretch/>
          </p:blipFill>
          <p:spPr>
            <a:xfrm>
              <a:off x="8399349" y="9366462"/>
              <a:ext cx="828664" cy="839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xmlns="" id="{21A16AEF-1716-F54B-BBC7-880BC6062560}"/>
                </a:ext>
              </a:extLst>
            </p:cNvPr>
            <p:cNvSpPr/>
            <p:nvPr/>
          </p:nvSpPr>
          <p:spPr>
            <a:xfrm>
              <a:off x="2058955" y="8202268"/>
              <a:ext cx="7754502" cy="4590288"/>
            </a:xfrm>
            <a:prstGeom prst="roundRect">
              <a:avLst>
                <a:gd name="adj" fmla="val 7871"/>
              </a:avLst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251"/>
              <a:endParaRPr lang="en-US" sz="3599" kern="1200" dirty="0">
                <a:solidFill>
                  <a:prstClr val="white"/>
                </a:solidFill>
                <a:latin typeface="Didact Gothic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73FCEA71-BB82-1147-A9C5-DFC75FF8E908}"/>
                </a:ext>
              </a:extLst>
            </p:cNvPr>
            <p:cNvSpPr txBox="1"/>
            <p:nvPr/>
          </p:nvSpPr>
          <p:spPr>
            <a:xfrm>
              <a:off x="3011641" y="8443462"/>
              <a:ext cx="6627258" cy="646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5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VMware </a:t>
              </a:r>
              <a:r>
                <a:rPr lang="en-US" sz="3599" kern="1200" dirty="0" smtClean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SDDC</a:t>
              </a:r>
              <a:r>
                <a:rPr lang="en-US" sz="3599" kern="1200" dirty="0" smtClean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 </a:t>
              </a:r>
              <a:r>
                <a:rPr lang="en-US" sz="35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on </a:t>
              </a:r>
              <a:r>
                <a:rPr lang="en-US" sz="3599" kern="1200" dirty="0" smtClean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Premises/MSP</a:t>
              </a:r>
              <a:endParaRPr lang="en-US" sz="3599" kern="1200" dirty="0">
                <a:solidFill>
                  <a:prstClr val="black"/>
                </a:solidFill>
                <a:latin typeface="Didact Gothic" pitchFamily="2" charset="0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1334CC42-1DF4-1A4E-916F-A0BA25C5B48B}"/>
                </a:ext>
              </a:extLst>
            </p:cNvPr>
            <p:cNvGrpSpPr/>
            <p:nvPr/>
          </p:nvGrpSpPr>
          <p:grpSpPr>
            <a:xfrm>
              <a:off x="1470167" y="7561306"/>
              <a:ext cx="1524000" cy="1219200"/>
              <a:chOff x="7433291" y="3645408"/>
              <a:chExt cx="1524000" cy="1219200"/>
            </a:xfrm>
          </p:grpSpPr>
          <p:pic>
            <p:nvPicPr>
              <p:cNvPr id="54" name="Graphic 35">
                <a:extLst>
                  <a:ext uri="{FF2B5EF4-FFF2-40B4-BE49-F238E27FC236}">
                    <a16:creationId xmlns:a16="http://schemas.microsoft.com/office/drawing/2014/main" xmlns="" id="{F8F3E59A-7970-9944-BA29-6F1D39B4A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433291" y="3645408"/>
                <a:ext cx="1524000" cy="1219200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6DD81DC3-191E-F945-B55D-C19387741F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3521" y="4076557"/>
                <a:ext cx="116354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rtlCol="0" anchor="ctr">
                <a:spAutoFit/>
              </a:bodyPr>
              <a:lstStyle/>
              <a:p>
                <a:r>
                  <a:rPr lang="en-US" sz="3599" kern="1200" dirty="0">
                    <a:solidFill>
                      <a:prstClr val="white"/>
                    </a:solidFill>
                    <a:latin typeface="Didact Gothic" pitchFamily="2" charset="0"/>
                    <a:ea typeface="+mn-ea"/>
                    <a:cs typeface="+mn-cs"/>
                  </a:rPr>
                  <a:t>VPC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36AFAC2-1F2F-CE48-9BA2-87DCF5119A21}"/>
              </a:ext>
            </a:extLst>
          </p:cNvPr>
          <p:cNvGrpSpPr/>
          <p:nvPr/>
        </p:nvGrpSpPr>
        <p:grpSpPr>
          <a:xfrm>
            <a:off x="10014047" y="3426482"/>
            <a:ext cx="3713093" cy="9878299"/>
            <a:chOff x="10016656" y="3425588"/>
            <a:chExt cx="3714060" cy="9880872"/>
          </a:xfrm>
        </p:grpSpPr>
        <p:pic>
          <p:nvPicPr>
            <p:cNvPr id="28" name="Google Shape;60;p14">
              <a:extLst>
                <a:ext uri="{FF2B5EF4-FFF2-40B4-BE49-F238E27FC236}">
                  <a16:creationId xmlns:a16="http://schemas.microsoft.com/office/drawing/2014/main" xmlns="" id="{969DA40F-912F-A142-A3A3-C71ADE86F3A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/>
            <a:srcRect l="15082" b="60189"/>
            <a:stretch/>
          </p:blipFill>
          <p:spPr>
            <a:xfrm>
              <a:off x="12721780" y="4102821"/>
              <a:ext cx="1008936" cy="939604"/>
            </a:xfrm>
            <a:prstGeom prst="rect">
              <a:avLst/>
            </a:prstGeom>
          </p:spPr>
        </p:pic>
        <p:pic>
          <p:nvPicPr>
            <p:cNvPr id="29" name="Google Shape;60;p14">
              <a:extLst>
                <a:ext uri="{FF2B5EF4-FFF2-40B4-BE49-F238E27FC236}">
                  <a16:creationId xmlns:a16="http://schemas.microsoft.com/office/drawing/2014/main" xmlns="" id="{BE3CD60F-E3D1-464B-9F0C-D5B2E3D332A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/>
            <a:srcRect l="-1796" t="49817" r="118"/>
            <a:stretch/>
          </p:blipFill>
          <p:spPr>
            <a:xfrm>
              <a:off x="12443852" y="5280195"/>
              <a:ext cx="1286864" cy="126168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5198D2C-0B9D-2849-B32B-6799C19C8A1C}"/>
                </a:ext>
              </a:extLst>
            </p:cNvPr>
            <p:cNvGrpSpPr/>
            <p:nvPr/>
          </p:nvGrpSpPr>
          <p:grpSpPr>
            <a:xfrm>
              <a:off x="10016656" y="4498159"/>
              <a:ext cx="2568392" cy="1164936"/>
              <a:chOff x="5504950" y="5199671"/>
              <a:chExt cx="1284196" cy="582468"/>
            </a:xfrm>
          </p:grpSpPr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xmlns="" id="{09E39807-C9FA-6C42-9295-0273E0A7D6F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76446" y="5199671"/>
                <a:ext cx="12700" cy="582468"/>
              </a:xfrm>
              <a:prstGeom prst="bentConnector3">
                <a:avLst>
                  <a:gd name="adj1" fmla="val 1725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lbow Connector 31">
                <a:extLst>
                  <a:ext uri="{FF2B5EF4-FFF2-40B4-BE49-F238E27FC236}">
                    <a16:creationId xmlns:a16="http://schemas.microsoft.com/office/drawing/2014/main" xmlns="" id="{C8309E57-4A6F-CE48-B8C6-7CB2B368E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4950" y="5495212"/>
                <a:ext cx="1069848" cy="0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110AE21-E562-8248-B100-BA7289D885E1}"/>
                </a:ext>
              </a:extLst>
            </p:cNvPr>
            <p:cNvSpPr txBox="1"/>
            <p:nvPr/>
          </p:nvSpPr>
          <p:spPr>
            <a:xfrm>
              <a:off x="12692628" y="3425588"/>
              <a:ext cx="777980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File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6B5E38-BF16-B442-BED6-C8F3FBE57346}"/>
                </a:ext>
              </a:extLst>
            </p:cNvPr>
            <p:cNvSpPr txBox="1"/>
            <p:nvPr/>
          </p:nvSpPr>
          <p:spPr>
            <a:xfrm>
              <a:off x="12509083" y="6719675"/>
              <a:ext cx="1097061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Block</a:t>
              </a:r>
            </a:p>
          </p:txBody>
        </p:sp>
        <p:pic>
          <p:nvPicPr>
            <p:cNvPr id="56" name="Google Shape;60;p14">
              <a:extLst>
                <a:ext uri="{FF2B5EF4-FFF2-40B4-BE49-F238E27FC236}">
                  <a16:creationId xmlns:a16="http://schemas.microsoft.com/office/drawing/2014/main" xmlns="" id="{8A53C0D2-6658-304F-A5C9-B73050A692E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/>
            <a:srcRect l="15082" b="60189"/>
            <a:stretch/>
          </p:blipFill>
          <p:spPr>
            <a:xfrm>
              <a:off x="12721780" y="10104807"/>
              <a:ext cx="1008936" cy="939604"/>
            </a:xfrm>
            <a:prstGeom prst="rect">
              <a:avLst/>
            </a:prstGeom>
          </p:spPr>
        </p:pic>
        <p:pic>
          <p:nvPicPr>
            <p:cNvPr id="57" name="Google Shape;60;p14">
              <a:extLst>
                <a:ext uri="{FF2B5EF4-FFF2-40B4-BE49-F238E27FC236}">
                  <a16:creationId xmlns:a16="http://schemas.microsoft.com/office/drawing/2014/main" xmlns="" id="{78DA908B-C6EF-2A4F-9D31-14AA0254242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/>
            <a:srcRect l="-1796" t="49817" r="118"/>
            <a:stretch/>
          </p:blipFill>
          <p:spPr>
            <a:xfrm>
              <a:off x="12443852" y="11282181"/>
              <a:ext cx="1286864" cy="1261680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DC076204-7BF5-EE43-97EF-AC04C07172CB}"/>
                </a:ext>
              </a:extLst>
            </p:cNvPr>
            <p:cNvGrpSpPr/>
            <p:nvPr/>
          </p:nvGrpSpPr>
          <p:grpSpPr>
            <a:xfrm>
              <a:off x="10016656" y="10500145"/>
              <a:ext cx="2568392" cy="1164936"/>
              <a:chOff x="5504950" y="5199671"/>
              <a:chExt cx="1284196" cy="582468"/>
            </a:xfrm>
          </p:grpSpPr>
          <p:cxnSp>
            <p:nvCxnSpPr>
              <p:cNvPr id="59" name="Elbow Connector 58">
                <a:extLst>
                  <a:ext uri="{FF2B5EF4-FFF2-40B4-BE49-F238E27FC236}">
                    <a16:creationId xmlns:a16="http://schemas.microsoft.com/office/drawing/2014/main" xmlns="" id="{E42058DA-35BB-4C46-A7C2-7074DCEB215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76446" y="5199671"/>
                <a:ext cx="12700" cy="582468"/>
              </a:xfrm>
              <a:prstGeom prst="bentConnector3">
                <a:avLst>
                  <a:gd name="adj1" fmla="val 1725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Elbow Connector 59">
                <a:extLst>
                  <a:ext uri="{FF2B5EF4-FFF2-40B4-BE49-F238E27FC236}">
                    <a16:creationId xmlns:a16="http://schemas.microsoft.com/office/drawing/2014/main" xmlns="" id="{13E40417-326A-7D46-AB17-AD097BF3D7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4950" y="5495212"/>
                <a:ext cx="1069848" cy="0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4A75317-2EEE-2F4C-96E1-98DD45D71238}"/>
                </a:ext>
              </a:extLst>
            </p:cNvPr>
            <p:cNvSpPr txBox="1"/>
            <p:nvPr/>
          </p:nvSpPr>
          <p:spPr>
            <a:xfrm>
              <a:off x="12692628" y="9427574"/>
              <a:ext cx="777980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File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D53CC417-3B08-FC4B-8B88-6A7A7C3CB43B}"/>
                </a:ext>
              </a:extLst>
            </p:cNvPr>
            <p:cNvSpPr txBox="1"/>
            <p:nvPr/>
          </p:nvSpPr>
          <p:spPr>
            <a:xfrm>
              <a:off x="12509083" y="12721661"/>
              <a:ext cx="1097061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Block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0066AC22-2588-DE45-9859-FE28698CAEE7}"/>
                </a:ext>
              </a:extLst>
            </p:cNvPr>
            <p:cNvCxnSpPr/>
            <p:nvPr/>
          </p:nvCxnSpPr>
          <p:spPr>
            <a:xfrm>
              <a:off x="11176000" y="5089241"/>
              <a:ext cx="0" cy="600198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CB5FAA-1946-1C4F-B05F-EB331BDC0BB0}"/>
              </a:ext>
            </a:extLst>
          </p:cNvPr>
          <p:cNvGrpSpPr/>
          <p:nvPr/>
        </p:nvGrpSpPr>
        <p:grpSpPr>
          <a:xfrm>
            <a:off x="14090686" y="4284591"/>
            <a:ext cx="5455536" cy="8435568"/>
            <a:chOff x="14094356" y="4283920"/>
            <a:chExt cx="5456957" cy="843776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DCE3804D-C37D-3E48-A602-20CAC2A32456}"/>
                </a:ext>
              </a:extLst>
            </p:cNvPr>
            <p:cNvCxnSpPr/>
            <p:nvPr/>
          </p:nvCxnSpPr>
          <p:spPr>
            <a:xfrm>
              <a:off x="14094356" y="4498159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42F9C6A-BCB6-CE4E-BB2B-76B3A4AA8A57}"/>
                </a:ext>
              </a:extLst>
            </p:cNvPr>
            <p:cNvCxnSpPr/>
            <p:nvPr/>
          </p:nvCxnSpPr>
          <p:spPr>
            <a:xfrm>
              <a:off x="14094356" y="5679216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9C0FA54-CAC8-CF48-B329-13B8D4965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5773" y="4283920"/>
              <a:ext cx="2286000" cy="149455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67D35CE-1DF7-DD40-A046-A2FDE3725E5D}"/>
                </a:ext>
              </a:extLst>
            </p:cNvPr>
            <p:cNvSpPr txBox="1"/>
            <p:nvPr/>
          </p:nvSpPr>
          <p:spPr>
            <a:xfrm>
              <a:off x="15774113" y="6134900"/>
              <a:ext cx="2472796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Zadara VPSA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684D232D-00E3-6449-B2DC-58AD07A2716D}"/>
                </a:ext>
              </a:extLst>
            </p:cNvPr>
            <p:cNvCxnSpPr/>
            <p:nvPr/>
          </p:nvCxnSpPr>
          <p:spPr>
            <a:xfrm>
              <a:off x="14094356" y="10500145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xmlns="" id="{572BA878-A103-2A43-9E10-3F0504F2E2CC}"/>
                </a:ext>
              </a:extLst>
            </p:cNvPr>
            <p:cNvCxnSpPr/>
            <p:nvPr/>
          </p:nvCxnSpPr>
          <p:spPr>
            <a:xfrm>
              <a:off x="14094356" y="11681202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AAC686B-45AC-2545-B5C6-75C29174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5773" y="10285906"/>
              <a:ext cx="2286000" cy="149455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63A0DC91-C46A-A444-95F8-3107E2346D9E}"/>
                </a:ext>
              </a:extLst>
            </p:cNvPr>
            <p:cNvSpPr txBox="1"/>
            <p:nvPr/>
          </p:nvSpPr>
          <p:spPr>
            <a:xfrm>
              <a:off x="15774113" y="12136886"/>
              <a:ext cx="2472796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Zadara VPSA</a:t>
              </a:r>
            </a:p>
          </p:txBody>
        </p:sp>
        <p:sp>
          <p:nvSpPr>
            <p:cNvPr id="67" name="Up-Down Arrow 66">
              <a:extLst>
                <a:ext uri="{FF2B5EF4-FFF2-40B4-BE49-F238E27FC236}">
                  <a16:creationId xmlns:a16="http://schemas.microsoft.com/office/drawing/2014/main" xmlns="" id="{10539B0F-B804-BA4B-B80B-DB1A5615012C}"/>
                </a:ext>
              </a:extLst>
            </p:cNvPr>
            <p:cNvSpPr/>
            <p:nvPr/>
          </p:nvSpPr>
          <p:spPr>
            <a:xfrm>
              <a:off x="16518022" y="6975972"/>
              <a:ext cx="1181502" cy="2760885"/>
            </a:xfrm>
            <a:prstGeom prst="upDown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251"/>
              <a:endParaRPr lang="en-US" sz="3599" kern="1200">
                <a:solidFill>
                  <a:prstClr val="white"/>
                </a:solidFill>
                <a:latin typeface="Didact Gothic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18E91995-35C9-AC46-A53B-6922704B611A}"/>
                </a:ext>
              </a:extLst>
            </p:cNvPr>
            <p:cNvSpPr txBox="1"/>
            <p:nvPr/>
          </p:nvSpPr>
          <p:spPr>
            <a:xfrm>
              <a:off x="17699524" y="7766320"/>
              <a:ext cx="185178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Remote</a:t>
              </a:r>
            </a:p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Mirroring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59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73"/>
          <p:cNvSpPr/>
          <p:nvPr/>
        </p:nvSpPr>
        <p:spPr>
          <a:xfrm>
            <a:off x="1725038" y="458867"/>
            <a:ext cx="21179796" cy="121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7" tIns="50787" rIns="50787" bIns="50787" anchor="ctr">
            <a:spAutoFit/>
          </a:bodyPr>
          <a:lstStyle/>
          <a:p>
            <a:pPr>
              <a:defRPr sz="9000">
                <a:solidFill>
                  <a:srgbClr val="D9925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6998" b="1" dirty="0">
                <a:solidFill>
                  <a:schemeClr val="tx1"/>
                </a:solidFill>
                <a:latin typeface="Fjalla One" panose="02000506040000020004" pitchFamily="2" charset="0"/>
                <a:ea typeface="Montserrat" charset="0"/>
                <a:cs typeface="Montserrat" charset="0"/>
              </a:rPr>
              <a:t>Run WSFC Using SQL Standard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FF2459C4-3130-2C4C-8D95-5B20C21E3D16}"/>
              </a:ext>
            </a:extLst>
          </p:cNvPr>
          <p:cNvSpPr txBox="1">
            <a:spLocks/>
          </p:cNvSpPr>
          <p:nvPr/>
        </p:nvSpPr>
        <p:spPr>
          <a:xfrm>
            <a:off x="12695534" y="8180582"/>
            <a:ext cx="9511433" cy="4967879"/>
          </a:xfrm>
          <a:prstGeom prst="rect">
            <a:avLst/>
          </a:prstGeom>
        </p:spPr>
        <p:txBody>
          <a:bodyPr vert="horz" lIns="91416" tIns="45708" rIns="91416" bIns="45708" rtlCol="0" anchor="t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THEN</a:t>
            </a:r>
          </a:p>
          <a:p>
            <a:pPr marL="744315" lvl="2" indent="-725270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You may be able to leverage WSFC with SQL active/passive failover </a:t>
            </a:r>
          </a:p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TO</a:t>
            </a:r>
          </a:p>
          <a:p>
            <a:pPr marL="744315" lvl="2" indent="-725270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Use Standard SQL Server instead of Enterprise Licenses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CB1532DF-1A38-3246-97CD-DC6496E467A5}"/>
              </a:ext>
            </a:extLst>
          </p:cNvPr>
          <p:cNvSpPr txBox="1">
            <a:spLocks/>
          </p:cNvSpPr>
          <p:nvPr/>
        </p:nvSpPr>
        <p:spPr>
          <a:xfrm>
            <a:off x="1828177" y="8164464"/>
            <a:ext cx="9511433" cy="4967879"/>
          </a:xfrm>
          <a:prstGeom prst="rect">
            <a:avLst/>
          </a:prstGeom>
        </p:spPr>
        <p:txBody>
          <a:bodyPr vert="horz" lIns="91416" tIns="45708" rIns="91416" bIns="45708" rtlCol="0" anchor="t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IF</a:t>
            </a:r>
          </a:p>
          <a:p>
            <a:pPr marL="744315" lvl="2" indent="-725270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You run Windows Server Failover Clustering</a:t>
            </a:r>
          </a:p>
          <a:p>
            <a:pPr marL="744315" lvl="2" indent="-725270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You have multiple SQL Server databases</a:t>
            </a:r>
          </a:p>
          <a:p>
            <a:pPr marL="744315" lvl="2" indent="-725270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You have Microsoft Software Assurance</a:t>
            </a:r>
          </a:p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AND</a:t>
            </a:r>
          </a:p>
          <a:p>
            <a:pPr marL="744315" lvl="2" indent="-725270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You need clustered SQL Server for availability</a:t>
            </a:r>
          </a:p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BUT</a:t>
            </a:r>
          </a:p>
          <a:p>
            <a:pPr marL="744315" lvl="2" indent="-725270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anose="00000500000000000000" pitchFamily="2" charset="0"/>
                <a:cs typeface="Avenir Next Medium"/>
              </a:rPr>
              <a:t>Required performance for each database can be delivered by single SQL Server instances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10B3C8D-C354-874A-A33F-54C13972B878}"/>
              </a:ext>
            </a:extLst>
          </p:cNvPr>
          <p:cNvGrpSpPr/>
          <p:nvPr/>
        </p:nvGrpSpPr>
        <p:grpSpPr>
          <a:xfrm>
            <a:off x="10014047" y="3426482"/>
            <a:ext cx="3713093" cy="3877876"/>
            <a:chOff x="10016656" y="3425588"/>
            <a:chExt cx="3714060" cy="3878886"/>
          </a:xfrm>
        </p:grpSpPr>
        <p:pic>
          <p:nvPicPr>
            <p:cNvPr id="28" name="Google Shape;60;p14">
              <a:extLst>
                <a:ext uri="{FF2B5EF4-FFF2-40B4-BE49-F238E27FC236}">
                  <a16:creationId xmlns:a16="http://schemas.microsoft.com/office/drawing/2014/main" xmlns="" id="{969DA40F-912F-A142-A3A3-C71ADE86F3A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/>
            <a:srcRect l="15082" b="60189"/>
            <a:stretch/>
          </p:blipFill>
          <p:spPr>
            <a:xfrm>
              <a:off x="12721780" y="4102821"/>
              <a:ext cx="1008936" cy="939604"/>
            </a:xfrm>
            <a:prstGeom prst="rect">
              <a:avLst/>
            </a:prstGeom>
          </p:spPr>
        </p:pic>
        <p:pic>
          <p:nvPicPr>
            <p:cNvPr id="29" name="Google Shape;60;p14">
              <a:extLst>
                <a:ext uri="{FF2B5EF4-FFF2-40B4-BE49-F238E27FC236}">
                  <a16:creationId xmlns:a16="http://schemas.microsoft.com/office/drawing/2014/main" xmlns="" id="{BE3CD60F-E3D1-464B-9F0C-D5B2E3D332A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/>
            <a:srcRect l="-1796" t="49817" r="118"/>
            <a:stretch/>
          </p:blipFill>
          <p:spPr>
            <a:xfrm>
              <a:off x="12443852" y="5280195"/>
              <a:ext cx="1286864" cy="126168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5198D2C-0B9D-2849-B32B-6799C19C8A1C}"/>
                </a:ext>
              </a:extLst>
            </p:cNvPr>
            <p:cNvGrpSpPr/>
            <p:nvPr/>
          </p:nvGrpSpPr>
          <p:grpSpPr>
            <a:xfrm>
              <a:off x="10016656" y="4498159"/>
              <a:ext cx="2568392" cy="1164936"/>
              <a:chOff x="5504950" y="5199671"/>
              <a:chExt cx="1284196" cy="582468"/>
            </a:xfrm>
          </p:grpSpPr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xmlns="" id="{09E39807-C9FA-6C42-9295-0273E0A7D6F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76446" y="5199671"/>
                <a:ext cx="12700" cy="582468"/>
              </a:xfrm>
              <a:prstGeom prst="bentConnector3">
                <a:avLst>
                  <a:gd name="adj1" fmla="val 1725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lbow Connector 31">
                <a:extLst>
                  <a:ext uri="{FF2B5EF4-FFF2-40B4-BE49-F238E27FC236}">
                    <a16:creationId xmlns:a16="http://schemas.microsoft.com/office/drawing/2014/main" xmlns="" id="{C8309E57-4A6F-CE48-B8C6-7CB2B368E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4950" y="5495212"/>
                <a:ext cx="1069848" cy="0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2">
                    <a:lumMod val="9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110AE21-E562-8248-B100-BA7289D885E1}"/>
                </a:ext>
              </a:extLst>
            </p:cNvPr>
            <p:cNvSpPr txBox="1"/>
            <p:nvPr/>
          </p:nvSpPr>
          <p:spPr>
            <a:xfrm>
              <a:off x="12692628" y="3425588"/>
              <a:ext cx="777980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anose="00000500000000000000" pitchFamily="2" charset="0"/>
                  <a:ea typeface="+mn-ea"/>
                  <a:cs typeface="+mn-cs"/>
                </a:rPr>
                <a:t>File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6B5E38-BF16-B442-BED6-C8F3FBE57346}"/>
                </a:ext>
              </a:extLst>
            </p:cNvPr>
            <p:cNvSpPr txBox="1"/>
            <p:nvPr/>
          </p:nvSpPr>
          <p:spPr>
            <a:xfrm>
              <a:off x="12509083" y="6719675"/>
              <a:ext cx="1097061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anose="00000500000000000000" pitchFamily="2" charset="0"/>
                  <a:ea typeface="+mn-ea"/>
                  <a:cs typeface="+mn-cs"/>
                </a:rPr>
                <a:t>Block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7BBEAF1-876B-964E-A7C4-55E6D41F30BF}"/>
              </a:ext>
            </a:extLst>
          </p:cNvPr>
          <p:cNvGrpSpPr/>
          <p:nvPr/>
        </p:nvGrpSpPr>
        <p:grpSpPr>
          <a:xfrm>
            <a:off x="1469784" y="2154361"/>
            <a:ext cx="8341117" cy="5229888"/>
            <a:chOff x="1470167" y="2153136"/>
            <a:chExt cx="8343290" cy="5231250"/>
          </a:xfrm>
        </p:grpSpPr>
        <p:pic>
          <p:nvPicPr>
            <p:cNvPr id="8" name="Google Shape;60;p14">
              <a:extLst>
                <a:ext uri="{FF2B5EF4-FFF2-40B4-BE49-F238E27FC236}">
                  <a16:creationId xmlns:a16="http://schemas.microsoft.com/office/drawing/2014/main" xmlns="" id="{C2CE9660-5D9C-0543-AE2C-A54A6256BEA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30888" t="17102" r="30839" b="16681"/>
            <a:stretch/>
          </p:blipFill>
          <p:spPr>
            <a:xfrm>
              <a:off x="2679191" y="512322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0;p14">
              <a:extLst>
                <a:ext uri="{FF2B5EF4-FFF2-40B4-BE49-F238E27FC236}">
                  <a16:creationId xmlns:a16="http://schemas.microsoft.com/office/drawing/2014/main" xmlns="" id="{0B184579-C17A-4042-B353-EB3A39CB08B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30888" t="17102" r="30839" b="16681"/>
            <a:stretch/>
          </p:blipFill>
          <p:spPr>
            <a:xfrm>
              <a:off x="4965191" y="512322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60;p14">
              <a:extLst>
                <a:ext uri="{FF2B5EF4-FFF2-40B4-BE49-F238E27FC236}">
                  <a16:creationId xmlns:a16="http://schemas.microsoft.com/office/drawing/2014/main" xmlns="" id="{BDEC9CF3-AF37-484E-87E8-610039B6DC1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30888" t="17102" r="30839" b="16681"/>
            <a:stretch/>
          </p:blipFill>
          <p:spPr>
            <a:xfrm>
              <a:off x="7251191" y="5123228"/>
              <a:ext cx="1976822" cy="1923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0;p14">
              <a:extLst>
                <a:ext uri="{FF2B5EF4-FFF2-40B4-BE49-F238E27FC236}">
                  <a16:creationId xmlns:a16="http://schemas.microsoft.com/office/drawing/2014/main" xmlns="" id="{172B491A-ED42-6B4A-8D74-92474DA6AE8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1266" t="21535" r="86563" b="56828"/>
            <a:stretch/>
          </p:blipFill>
          <p:spPr>
            <a:xfrm>
              <a:off x="2679191" y="3958294"/>
              <a:ext cx="828600" cy="8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0;p14">
              <a:extLst>
                <a:ext uri="{FF2B5EF4-FFF2-40B4-BE49-F238E27FC236}">
                  <a16:creationId xmlns:a16="http://schemas.microsoft.com/office/drawing/2014/main" xmlns="" id="{82FD298C-EECB-A644-A329-73C518F8E53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1266" t="21535" r="86563" b="56828"/>
            <a:stretch/>
          </p:blipFill>
          <p:spPr>
            <a:xfrm>
              <a:off x="7260887" y="3958294"/>
              <a:ext cx="828600" cy="8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0;p14">
              <a:extLst>
                <a:ext uri="{FF2B5EF4-FFF2-40B4-BE49-F238E27FC236}">
                  <a16:creationId xmlns:a16="http://schemas.microsoft.com/office/drawing/2014/main" xmlns="" id="{05FB03E0-F0B5-E74F-84D1-96D5D134266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17103" t="21795" r="70872" b="56827"/>
            <a:stretch/>
          </p:blipFill>
          <p:spPr>
            <a:xfrm>
              <a:off x="3817643" y="3958292"/>
              <a:ext cx="828602" cy="828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0;p14">
              <a:extLst>
                <a:ext uri="{FF2B5EF4-FFF2-40B4-BE49-F238E27FC236}">
                  <a16:creationId xmlns:a16="http://schemas.microsoft.com/office/drawing/2014/main" xmlns="" id="{88C1C419-A21E-2C4E-8D16-458311E0B1B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34700" t="21795" r="53128" b="57088"/>
            <a:stretch/>
          </p:blipFill>
          <p:spPr>
            <a:xfrm>
              <a:off x="4970513" y="4003976"/>
              <a:ext cx="802250" cy="782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0;p14">
              <a:extLst>
                <a:ext uri="{FF2B5EF4-FFF2-40B4-BE49-F238E27FC236}">
                  <a16:creationId xmlns:a16="http://schemas.microsoft.com/office/drawing/2014/main" xmlns="" id="{605AD01E-3022-2F46-99C0-0DAE4BA0DB3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50538" t="21534" r="37437" b="57088"/>
            <a:stretch/>
          </p:blipFill>
          <p:spPr>
            <a:xfrm>
              <a:off x="6152553" y="4003976"/>
              <a:ext cx="782920" cy="782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0;p14">
              <a:extLst>
                <a:ext uri="{FF2B5EF4-FFF2-40B4-BE49-F238E27FC236}">
                  <a16:creationId xmlns:a16="http://schemas.microsoft.com/office/drawing/2014/main" xmlns="" id="{B040B436-3191-5F4E-84CD-B446571F3F1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87052" t="21795" r="1364" b="57349"/>
            <a:stretch/>
          </p:blipFill>
          <p:spPr>
            <a:xfrm>
              <a:off x="8399349" y="3958292"/>
              <a:ext cx="828664" cy="839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0AB07591-EC6E-E840-BCD6-43558FF518DE}"/>
                </a:ext>
              </a:extLst>
            </p:cNvPr>
            <p:cNvSpPr/>
            <p:nvPr/>
          </p:nvSpPr>
          <p:spPr>
            <a:xfrm>
              <a:off x="2058955" y="2794098"/>
              <a:ext cx="7754502" cy="4590288"/>
            </a:xfrm>
            <a:prstGeom prst="roundRect">
              <a:avLst>
                <a:gd name="adj" fmla="val 7871"/>
              </a:avLst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251"/>
              <a:endParaRPr lang="en-US" sz="3599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B82BA20-20F0-5045-8AB2-AF8A10DD252F}"/>
                </a:ext>
              </a:extLst>
            </p:cNvPr>
            <p:cNvSpPr txBox="1"/>
            <p:nvPr/>
          </p:nvSpPr>
          <p:spPr>
            <a:xfrm>
              <a:off x="2740252" y="3278225"/>
              <a:ext cx="6487761" cy="646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599" kern="1200" dirty="0">
                  <a:solidFill>
                    <a:prstClr val="black"/>
                  </a:solidFill>
                  <a:latin typeface="Didact Gothic" panose="00000500000000000000" pitchFamily="2" charset="0"/>
                  <a:ea typeface="+mn-ea"/>
                  <a:cs typeface="+mn-cs"/>
                </a:rPr>
                <a:t>Windows Server Failover Cluster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5E3ACA0-06D3-F049-BDC3-200455178CC9}"/>
                </a:ext>
              </a:extLst>
            </p:cNvPr>
            <p:cNvGrpSpPr/>
            <p:nvPr/>
          </p:nvGrpSpPr>
          <p:grpSpPr>
            <a:xfrm>
              <a:off x="1470167" y="2153136"/>
              <a:ext cx="1524000" cy="1219200"/>
              <a:chOff x="7433291" y="3645408"/>
              <a:chExt cx="1524000" cy="1219200"/>
            </a:xfrm>
          </p:grpSpPr>
          <p:pic>
            <p:nvPicPr>
              <p:cNvPr id="23" name="Graphic 35">
                <a:extLst>
                  <a:ext uri="{FF2B5EF4-FFF2-40B4-BE49-F238E27FC236}">
                    <a16:creationId xmlns:a16="http://schemas.microsoft.com/office/drawing/2014/main" xmlns="" id="{51DE4E76-7BEB-3E4D-8D6D-C901D60C4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433291" y="3645408"/>
                <a:ext cx="1524000" cy="12192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39011935-F158-AA46-99CC-C7F84225F0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3521" y="4076557"/>
                <a:ext cx="116354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rtlCol="0" anchor="ctr">
                <a:spAutoFit/>
              </a:bodyPr>
              <a:lstStyle/>
              <a:p>
                <a:r>
                  <a:rPr lang="en-US" sz="3599" kern="1200" dirty="0">
                    <a:solidFill>
                      <a:prstClr val="white"/>
                    </a:solidFill>
                    <a:latin typeface="Fira Sans Condensed Medium" panose="020B0603050000020004" pitchFamily="34" charset="0"/>
                    <a:ea typeface="+mn-ea"/>
                    <a:cs typeface="+mn-cs"/>
                  </a:rPr>
                  <a:t>VPC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308513-3409-2B43-BA63-807564C964C4}"/>
              </a:ext>
            </a:extLst>
          </p:cNvPr>
          <p:cNvGrpSpPr/>
          <p:nvPr/>
        </p:nvGrpSpPr>
        <p:grpSpPr>
          <a:xfrm>
            <a:off x="14090686" y="4284591"/>
            <a:ext cx="4156334" cy="2435145"/>
            <a:chOff x="14094356" y="4283920"/>
            <a:chExt cx="4157417" cy="243577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DCE3804D-C37D-3E48-A602-20CAC2A32456}"/>
                </a:ext>
              </a:extLst>
            </p:cNvPr>
            <p:cNvCxnSpPr/>
            <p:nvPr/>
          </p:nvCxnSpPr>
          <p:spPr>
            <a:xfrm>
              <a:off x="14094356" y="4498159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42F9C6A-BCB6-CE4E-BB2B-76B3A4AA8A57}"/>
                </a:ext>
              </a:extLst>
            </p:cNvPr>
            <p:cNvCxnSpPr/>
            <p:nvPr/>
          </p:nvCxnSpPr>
          <p:spPr>
            <a:xfrm>
              <a:off x="14094356" y="5679216"/>
              <a:ext cx="1727200" cy="0"/>
            </a:xfrm>
            <a:prstGeom prst="straightConnector1">
              <a:avLst/>
            </a:prstGeom>
            <a:noFill/>
            <a:ln w="38100" cap="flat">
              <a:solidFill>
                <a:schemeClr val="bg2">
                  <a:lumMod val="9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9C0FA54-CAC8-CF48-B329-13B8D4965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5773" y="4283920"/>
              <a:ext cx="2286000" cy="149455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67D35CE-1DF7-DD40-A046-A2FDE3725E5D}"/>
                </a:ext>
              </a:extLst>
            </p:cNvPr>
            <p:cNvSpPr txBox="1"/>
            <p:nvPr/>
          </p:nvSpPr>
          <p:spPr>
            <a:xfrm>
              <a:off x="15774113" y="6134900"/>
              <a:ext cx="2472796" cy="58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199" kern="1200" dirty="0">
                  <a:solidFill>
                    <a:prstClr val="black"/>
                  </a:solidFill>
                  <a:latin typeface="Didact Gothic" panose="00000500000000000000" pitchFamily="2" charset="0"/>
                  <a:ea typeface="+mn-ea"/>
                  <a:cs typeface="+mn-cs"/>
                </a:rPr>
                <a:t>Zadara VPSA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D2621C-FED2-074F-A230-BF102C20B9ED}"/>
              </a:ext>
            </a:extLst>
          </p:cNvPr>
          <p:cNvSpPr txBox="1"/>
          <p:nvPr/>
        </p:nvSpPr>
        <p:spPr>
          <a:xfrm>
            <a:off x="11988131" y="11645143"/>
            <a:ext cx="7946969" cy="1487200"/>
          </a:xfrm>
          <a:prstGeom prst="rect">
            <a:avLst/>
          </a:prstGeom>
          <a:solidFill>
            <a:srgbClr val="FFFF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ctr">
            <a:spAutoFit/>
          </a:bodyPr>
          <a:lstStyle/>
          <a:p>
            <a:pPr algn="ctr" defTabSz="825252" hangingPunct="0">
              <a:buClrTx/>
            </a:pPr>
            <a:r>
              <a:rPr lang="en-US" sz="2999" dirty="0">
                <a:latin typeface="Didact Gothic" panose="00000500000000000000" pitchFamily="2" charset="0"/>
                <a:ea typeface="Open Sans"/>
                <a:cs typeface="Open Sans"/>
                <a:sym typeface="Open Sans"/>
              </a:rPr>
              <a:t>Learn more:</a:t>
            </a:r>
          </a:p>
          <a:p>
            <a:r>
              <a:rPr lang="en-US" sz="2999" dirty="0">
                <a:latin typeface="Didact Gothic" panose="00000500000000000000" pitchFamily="2" charset="0"/>
              </a:rPr>
              <a:t>https://</a:t>
            </a:r>
            <a:r>
              <a:rPr lang="en-US" sz="2999" dirty="0" err="1">
                <a:latin typeface="Didact Gothic" panose="00000500000000000000" pitchFamily="2" charset="0"/>
              </a:rPr>
              <a:t>www.zadara.com</a:t>
            </a:r>
            <a:r>
              <a:rPr lang="en-US" sz="2999" dirty="0">
                <a:latin typeface="Didact Gothic" panose="00000500000000000000" pitchFamily="2" charset="0"/>
              </a:rPr>
              <a:t>/solutions/use-case/</a:t>
            </a:r>
            <a:r>
              <a:rPr lang="en-US" sz="2999" dirty="0" err="1">
                <a:latin typeface="Didact Gothic" panose="00000500000000000000" pitchFamily="2" charset="0"/>
              </a:rPr>
              <a:t>sql_server_aws.php</a:t>
            </a:r>
            <a:endParaRPr lang="en-US" sz="2999" dirty="0">
              <a:latin typeface="Didact Gothic" panose="00000500000000000000" pitchFamily="2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9261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 bldLvl="2"/>
      <p:bldP spid="41" grpId="0" build="p" bldLvl="2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73"/>
          <p:cNvSpPr/>
          <p:nvPr/>
        </p:nvSpPr>
        <p:spPr>
          <a:xfrm>
            <a:off x="1725038" y="458867"/>
            <a:ext cx="21179796" cy="121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87" tIns="50787" rIns="50787" bIns="50787" anchor="ctr">
            <a:spAutoFit/>
          </a:bodyPr>
          <a:lstStyle/>
          <a:p>
            <a:pPr>
              <a:defRPr sz="9000">
                <a:solidFill>
                  <a:srgbClr val="D9925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6998" b="1" dirty="0">
                <a:solidFill>
                  <a:schemeClr val="tx1"/>
                </a:solidFill>
                <a:latin typeface="Fjalla One" panose="02000506040000020004" pitchFamily="2" charset="0"/>
                <a:ea typeface="Montserrat" charset="0"/>
                <a:cs typeface="Montserrat" charset="0"/>
              </a:rPr>
              <a:t>Cloned Production Volumes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xmlns="" id="{5975E344-DE59-D444-849B-C9CE6C747B48}"/>
              </a:ext>
            </a:extLst>
          </p:cNvPr>
          <p:cNvSpPr txBox="1">
            <a:spLocks/>
          </p:cNvSpPr>
          <p:nvPr/>
        </p:nvSpPr>
        <p:spPr>
          <a:xfrm>
            <a:off x="12695533" y="8180582"/>
            <a:ext cx="10209301" cy="3222835"/>
          </a:xfrm>
          <a:prstGeom prst="rect">
            <a:avLst/>
          </a:prstGeom>
        </p:spPr>
        <p:txBody>
          <a:bodyPr vert="horz" lIns="91416" tIns="45708" rIns="91416" bIns="45708" rtlCol="0" anchor="t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1" indent="0" algn="l">
              <a:tabLst>
                <a:tab pos="1758422" algn="l"/>
              </a:tabLst>
              <a:defRPr>
                <a:uFillTx/>
              </a:defRPr>
            </a:pPr>
            <a:r>
              <a:rPr lang="en-US" sz="3199" b="1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Use cloned production volumes to: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Populate analytics data sets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Test new versions and patches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Anonymize data (GDPR)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r>
              <a:rPr lang="en-US" sz="3199" dirty="0">
                <a:solidFill>
                  <a:srgbClr val="223344"/>
                </a:solidFill>
                <a:latin typeface="Didact Gothic" pitchFamily="2" charset="0"/>
                <a:cs typeface="Avenir Next Medium"/>
              </a:rPr>
              <a:t>All of the above – make as many clones as you want</a:t>
            </a:r>
          </a:p>
          <a:p>
            <a:pPr marL="1509236" lvl="2" indent="-595134" algn="l">
              <a:buFont typeface="Arial"/>
              <a:buChar char="•"/>
              <a:tabLst>
                <a:tab pos="1758422" algn="l"/>
              </a:tabLst>
              <a:defRPr>
                <a:uFillTx/>
              </a:defRPr>
            </a:pPr>
            <a:endParaRPr lang="en-US" sz="3199" dirty="0">
              <a:solidFill>
                <a:srgbClr val="223344"/>
              </a:solidFill>
              <a:latin typeface="Didact Gothic" pitchFamily="2" charset="0"/>
              <a:cs typeface="Avenir Next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83BD562-1082-3643-BD45-CD927F3E8689}"/>
              </a:ext>
            </a:extLst>
          </p:cNvPr>
          <p:cNvGrpSpPr>
            <a:grpSpLocks noChangeAspect="1"/>
          </p:cNvGrpSpPr>
          <p:nvPr/>
        </p:nvGrpSpPr>
        <p:grpSpPr>
          <a:xfrm>
            <a:off x="1469784" y="2154361"/>
            <a:ext cx="16777236" cy="10884031"/>
            <a:chOff x="1469784" y="2154361"/>
            <a:chExt cx="16777236" cy="10884031"/>
          </a:xfrm>
        </p:grpSpPr>
        <p:pic>
          <p:nvPicPr>
            <p:cNvPr id="8" name="Google Shape;60;p14">
              <a:extLst>
                <a:ext uri="{FF2B5EF4-FFF2-40B4-BE49-F238E27FC236}">
                  <a16:creationId xmlns:a16="http://schemas.microsoft.com/office/drawing/2014/main" xmlns="" id="{C2CE9660-5D9C-0543-AE2C-A54A6256BEA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2678493" y="5123680"/>
              <a:ext cx="1976307" cy="1923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0;p14">
              <a:extLst>
                <a:ext uri="{FF2B5EF4-FFF2-40B4-BE49-F238E27FC236}">
                  <a16:creationId xmlns:a16="http://schemas.microsoft.com/office/drawing/2014/main" xmlns="" id="{0B184579-C17A-4042-B353-EB3A39CB08B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4963898" y="5123680"/>
              <a:ext cx="1976307" cy="1923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60;p14">
              <a:extLst>
                <a:ext uri="{FF2B5EF4-FFF2-40B4-BE49-F238E27FC236}">
                  <a16:creationId xmlns:a16="http://schemas.microsoft.com/office/drawing/2014/main" xmlns="" id="{BDEC9CF3-AF37-484E-87E8-610039B6DC1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0888" t="17102" r="30839" b="16681"/>
            <a:stretch/>
          </p:blipFill>
          <p:spPr>
            <a:xfrm>
              <a:off x="7249303" y="5123680"/>
              <a:ext cx="1976307" cy="1923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0;p14">
              <a:extLst>
                <a:ext uri="{FF2B5EF4-FFF2-40B4-BE49-F238E27FC236}">
                  <a16:creationId xmlns:a16="http://schemas.microsoft.com/office/drawing/2014/main" xmlns="" id="{172B491A-ED42-6B4A-8D74-92474DA6AE8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266" t="21535" r="86563" b="56828"/>
            <a:stretch/>
          </p:blipFill>
          <p:spPr>
            <a:xfrm>
              <a:off x="2678493" y="3959049"/>
              <a:ext cx="828384" cy="828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0;p14">
              <a:extLst>
                <a:ext uri="{FF2B5EF4-FFF2-40B4-BE49-F238E27FC236}">
                  <a16:creationId xmlns:a16="http://schemas.microsoft.com/office/drawing/2014/main" xmlns="" id="{82FD298C-EECB-A644-A329-73C518F8E53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266" t="21535" r="86563" b="56828"/>
            <a:stretch/>
          </p:blipFill>
          <p:spPr>
            <a:xfrm>
              <a:off x="7258996" y="3959049"/>
              <a:ext cx="828384" cy="828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0;p14">
              <a:extLst>
                <a:ext uri="{FF2B5EF4-FFF2-40B4-BE49-F238E27FC236}">
                  <a16:creationId xmlns:a16="http://schemas.microsoft.com/office/drawing/2014/main" xmlns="" id="{05FB03E0-F0B5-E74F-84D1-96D5D134266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17103" t="21795" r="70872" b="56827"/>
            <a:stretch/>
          </p:blipFill>
          <p:spPr>
            <a:xfrm>
              <a:off x="3816649" y="3959047"/>
              <a:ext cx="828386" cy="828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0;p14">
              <a:extLst>
                <a:ext uri="{FF2B5EF4-FFF2-40B4-BE49-F238E27FC236}">
                  <a16:creationId xmlns:a16="http://schemas.microsoft.com/office/drawing/2014/main" xmlns="" id="{88C1C419-A21E-2C4E-8D16-458311E0B1B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34700" t="21795" r="53128" b="57088"/>
            <a:stretch/>
          </p:blipFill>
          <p:spPr>
            <a:xfrm>
              <a:off x="4969219" y="4004719"/>
              <a:ext cx="802041" cy="782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0;p14">
              <a:extLst>
                <a:ext uri="{FF2B5EF4-FFF2-40B4-BE49-F238E27FC236}">
                  <a16:creationId xmlns:a16="http://schemas.microsoft.com/office/drawing/2014/main" xmlns="" id="{605AD01E-3022-2F46-99C0-0DAE4BA0DB3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50538" t="21534" r="37437" b="57088"/>
            <a:stretch/>
          </p:blipFill>
          <p:spPr>
            <a:xfrm>
              <a:off x="6150951" y="4004719"/>
              <a:ext cx="782716" cy="782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0;p14">
              <a:extLst>
                <a:ext uri="{FF2B5EF4-FFF2-40B4-BE49-F238E27FC236}">
                  <a16:creationId xmlns:a16="http://schemas.microsoft.com/office/drawing/2014/main" xmlns="" id="{B040B436-3191-5F4E-84CD-B446571F3F1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87052" t="21795" r="1364" b="57349"/>
            <a:stretch/>
          </p:blipFill>
          <p:spPr>
            <a:xfrm>
              <a:off x="8397162" y="3959047"/>
              <a:ext cx="828448" cy="838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0AB07591-EC6E-E840-BCD6-43558FF518DE}"/>
                </a:ext>
              </a:extLst>
            </p:cNvPr>
            <p:cNvSpPr/>
            <p:nvPr/>
          </p:nvSpPr>
          <p:spPr>
            <a:xfrm>
              <a:off x="2058419" y="2795156"/>
              <a:ext cx="7752483" cy="4589093"/>
            </a:xfrm>
            <a:prstGeom prst="roundRect">
              <a:avLst>
                <a:gd name="adj" fmla="val 7871"/>
              </a:avLst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251"/>
              <a:endParaRPr lang="en-US" sz="3599" kern="1200" dirty="0">
                <a:solidFill>
                  <a:prstClr val="white"/>
                </a:solidFill>
                <a:latin typeface="Didact Gothic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B82BA20-20F0-5045-8AB2-AF8A10DD252F}"/>
                </a:ext>
              </a:extLst>
            </p:cNvPr>
            <p:cNvSpPr txBox="1"/>
            <p:nvPr/>
          </p:nvSpPr>
          <p:spPr>
            <a:xfrm>
              <a:off x="3392271" y="3036288"/>
              <a:ext cx="4671472" cy="646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251"/>
              <a:r>
                <a:rPr lang="en-US" sz="35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rPr>
                <a:t>VMware Cloud on AWS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5E3ACA0-06D3-F049-BDC3-200455178CC9}"/>
                </a:ext>
              </a:extLst>
            </p:cNvPr>
            <p:cNvGrpSpPr/>
            <p:nvPr/>
          </p:nvGrpSpPr>
          <p:grpSpPr>
            <a:xfrm>
              <a:off x="1469784" y="2154361"/>
              <a:ext cx="1523603" cy="1218883"/>
              <a:chOff x="7433291" y="3645408"/>
              <a:chExt cx="1524000" cy="1219200"/>
            </a:xfrm>
          </p:grpSpPr>
          <p:pic>
            <p:nvPicPr>
              <p:cNvPr id="23" name="Graphic 35">
                <a:extLst>
                  <a:ext uri="{FF2B5EF4-FFF2-40B4-BE49-F238E27FC236}">
                    <a16:creationId xmlns:a16="http://schemas.microsoft.com/office/drawing/2014/main" xmlns="" id="{51DE4E76-7BEB-3E4D-8D6D-C901D60C4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433291" y="3645408"/>
                <a:ext cx="1524000" cy="12192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39011935-F158-AA46-99CC-C7F84225F0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3521" y="4076557"/>
                <a:ext cx="116354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rtlCol="0" anchor="ctr">
                <a:spAutoFit/>
              </a:bodyPr>
              <a:lstStyle/>
              <a:p>
                <a:r>
                  <a:rPr lang="en-US" sz="3599" kern="1200" dirty="0">
                    <a:solidFill>
                      <a:prstClr val="white"/>
                    </a:solidFill>
                    <a:latin typeface="Didact Gothic" pitchFamily="2" charset="0"/>
                    <a:ea typeface="+mn-ea"/>
                    <a:cs typeface="+mn-cs"/>
                  </a:rPr>
                  <a:t>VPC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5AB9D530-7BF9-7D4D-8DE3-BF74DF416838}"/>
                </a:ext>
              </a:extLst>
            </p:cNvPr>
            <p:cNvGrpSpPr/>
            <p:nvPr/>
          </p:nvGrpSpPr>
          <p:grpSpPr>
            <a:xfrm>
              <a:off x="14090686" y="4284591"/>
              <a:ext cx="4156334" cy="2435145"/>
              <a:chOff x="14094356" y="4283920"/>
              <a:chExt cx="4157417" cy="243577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xmlns="" id="{DCE3804D-C37D-3E48-A602-20CAC2A32456}"/>
                  </a:ext>
                </a:extLst>
              </p:cNvPr>
              <p:cNvCxnSpPr/>
              <p:nvPr/>
            </p:nvCxnSpPr>
            <p:spPr>
              <a:xfrm>
                <a:off x="14094356" y="4498159"/>
                <a:ext cx="1727200" cy="0"/>
              </a:xfrm>
              <a:prstGeom prst="straightConnector1">
                <a:avLst/>
              </a:prstGeom>
              <a:noFill/>
              <a:ln w="38100" cap="flat">
                <a:solidFill>
                  <a:schemeClr val="bg2">
                    <a:lumMod val="9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xmlns="" id="{142F9C6A-BCB6-CE4E-BB2B-76B3A4AA8A57}"/>
                  </a:ext>
                </a:extLst>
              </p:cNvPr>
              <p:cNvCxnSpPr/>
              <p:nvPr/>
            </p:nvCxnSpPr>
            <p:spPr>
              <a:xfrm>
                <a:off x="14094356" y="5679216"/>
                <a:ext cx="1727200" cy="0"/>
              </a:xfrm>
              <a:prstGeom prst="straightConnector1">
                <a:avLst/>
              </a:prstGeom>
              <a:noFill/>
              <a:ln w="38100" cap="flat">
                <a:solidFill>
                  <a:schemeClr val="bg2">
                    <a:lumMod val="9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E9C0FA54-CAC8-CF48-B329-13B8D4965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65773" y="4283920"/>
                <a:ext cx="2286000" cy="1494556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67D35CE-1DF7-DD40-A046-A2FDE3725E5D}"/>
                  </a:ext>
                </a:extLst>
              </p:cNvPr>
              <p:cNvSpPr txBox="1"/>
              <p:nvPr/>
            </p:nvSpPr>
            <p:spPr>
              <a:xfrm>
                <a:off x="15774113" y="6134900"/>
                <a:ext cx="2472796" cy="584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828251"/>
                <a:r>
                  <a:rPr lang="en-US" sz="3199" kern="1200" dirty="0">
                    <a:solidFill>
                      <a:prstClr val="black"/>
                    </a:solidFill>
                    <a:latin typeface="Didact Gothic" pitchFamily="2" charset="0"/>
                    <a:ea typeface="+mn-ea"/>
                    <a:cs typeface="+mn-cs"/>
                  </a:rPr>
                  <a:t>Zadara VPSA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91B2366-8FDF-814C-835B-2BE5AB1BF2A4}"/>
                </a:ext>
              </a:extLst>
            </p:cNvPr>
            <p:cNvGrpSpPr/>
            <p:nvPr/>
          </p:nvGrpSpPr>
          <p:grpSpPr>
            <a:xfrm>
              <a:off x="1469784" y="7561123"/>
              <a:ext cx="8386968" cy="5229888"/>
              <a:chOff x="1470167" y="7561306"/>
              <a:chExt cx="8389153" cy="5231250"/>
            </a:xfrm>
          </p:grpSpPr>
          <p:pic>
            <p:nvPicPr>
              <p:cNvPr id="37" name="Google Shape;60;p14">
                <a:extLst>
                  <a:ext uri="{FF2B5EF4-FFF2-40B4-BE49-F238E27FC236}">
                    <a16:creationId xmlns:a16="http://schemas.microsoft.com/office/drawing/2014/main" xmlns="" id="{602F2B57-D372-E546-A78C-C4E29BEB9B83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30888" t="17102" r="30839" b="16681"/>
              <a:stretch/>
            </p:blipFill>
            <p:spPr>
              <a:xfrm>
                <a:off x="2679191" y="10531398"/>
                <a:ext cx="1976822" cy="19238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60;p14">
                <a:extLst>
                  <a:ext uri="{FF2B5EF4-FFF2-40B4-BE49-F238E27FC236}">
                    <a16:creationId xmlns:a16="http://schemas.microsoft.com/office/drawing/2014/main" xmlns="" id="{1E323EDD-755F-AB4C-8ADA-128F521E333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30888" t="17102" r="30839" b="16681"/>
              <a:stretch/>
            </p:blipFill>
            <p:spPr>
              <a:xfrm>
                <a:off x="4965191" y="10531398"/>
                <a:ext cx="1976822" cy="19238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60;p14">
                <a:extLst>
                  <a:ext uri="{FF2B5EF4-FFF2-40B4-BE49-F238E27FC236}">
                    <a16:creationId xmlns:a16="http://schemas.microsoft.com/office/drawing/2014/main" xmlns="" id="{86A3F495-D38A-D647-8A7E-A5DC2445494B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30888" t="17102" r="30839" b="16681"/>
              <a:stretch/>
            </p:blipFill>
            <p:spPr>
              <a:xfrm>
                <a:off x="7251191" y="10531398"/>
                <a:ext cx="1976822" cy="19238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60;p14">
                <a:extLst>
                  <a:ext uri="{FF2B5EF4-FFF2-40B4-BE49-F238E27FC236}">
                    <a16:creationId xmlns:a16="http://schemas.microsoft.com/office/drawing/2014/main" xmlns="" id="{E39C5D37-1DA9-9A4E-AADF-85061934BFE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 l="1266" t="21535" r="86563" b="56828"/>
              <a:stretch/>
            </p:blipFill>
            <p:spPr>
              <a:xfrm>
                <a:off x="2679191" y="9366464"/>
                <a:ext cx="828600" cy="828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Google Shape;60;p14">
                <a:extLst>
                  <a:ext uri="{FF2B5EF4-FFF2-40B4-BE49-F238E27FC236}">
                    <a16:creationId xmlns:a16="http://schemas.microsoft.com/office/drawing/2014/main" xmlns="" id="{D6EF221D-139E-2C49-9AFC-5D9D118C5D80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 l="1266" t="21535" r="86563" b="56828"/>
              <a:stretch/>
            </p:blipFill>
            <p:spPr>
              <a:xfrm>
                <a:off x="7260887" y="9366464"/>
                <a:ext cx="828600" cy="828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60;p14">
                <a:extLst>
                  <a:ext uri="{FF2B5EF4-FFF2-40B4-BE49-F238E27FC236}">
                    <a16:creationId xmlns:a16="http://schemas.microsoft.com/office/drawing/2014/main" xmlns="" id="{CC8263C7-CDCC-C64C-A0A2-FF2F3C31B97E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 l="17103" t="21795" r="70872" b="56827"/>
              <a:stretch/>
            </p:blipFill>
            <p:spPr>
              <a:xfrm>
                <a:off x="3817643" y="9366462"/>
                <a:ext cx="828602" cy="8286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60;p14">
                <a:extLst>
                  <a:ext uri="{FF2B5EF4-FFF2-40B4-BE49-F238E27FC236}">
                    <a16:creationId xmlns:a16="http://schemas.microsoft.com/office/drawing/2014/main" xmlns="" id="{AA7F0AAC-D7AF-BD4C-AF30-841508B6A66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 l="34700" t="21795" r="53128" b="57088"/>
              <a:stretch/>
            </p:blipFill>
            <p:spPr>
              <a:xfrm>
                <a:off x="4970513" y="9412146"/>
                <a:ext cx="802250" cy="7829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Google Shape;60;p14">
                <a:extLst>
                  <a:ext uri="{FF2B5EF4-FFF2-40B4-BE49-F238E27FC236}">
                    <a16:creationId xmlns:a16="http://schemas.microsoft.com/office/drawing/2014/main" xmlns="" id="{AE1E7532-C3B1-6744-BAD4-DBB8B8F9A5C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 l="50538" t="21534" r="37437" b="57088"/>
              <a:stretch/>
            </p:blipFill>
            <p:spPr>
              <a:xfrm>
                <a:off x="6152553" y="9412146"/>
                <a:ext cx="782920" cy="7829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Google Shape;60;p14">
                <a:extLst>
                  <a:ext uri="{FF2B5EF4-FFF2-40B4-BE49-F238E27FC236}">
                    <a16:creationId xmlns:a16="http://schemas.microsoft.com/office/drawing/2014/main" xmlns="" id="{EE2C6B78-B9F3-E842-BB17-F8B12565D6C3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 l="87052" t="21795" r="1364" b="57349"/>
              <a:stretch/>
            </p:blipFill>
            <p:spPr>
              <a:xfrm>
                <a:off x="8399349" y="9366462"/>
                <a:ext cx="828664" cy="8391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xmlns="" id="{21A16AEF-1716-F54B-BBC7-880BC6062560}"/>
                  </a:ext>
                </a:extLst>
              </p:cNvPr>
              <p:cNvSpPr/>
              <p:nvPr/>
            </p:nvSpPr>
            <p:spPr>
              <a:xfrm>
                <a:off x="2058955" y="8202268"/>
                <a:ext cx="7754502" cy="4590288"/>
              </a:xfrm>
              <a:prstGeom prst="roundRect">
                <a:avLst>
                  <a:gd name="adj" fmla="val 7871"/>
                </a:avLst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251"/>
                <a:endParaRPr lang="en-US" sz="3599" kern="1200" dirty="0">
                  <a:solidFill>
                    <a:prstClr val="white"/>
                  </a:solidFill>
                  <a:latin typeface="Didact Gothic" pitchFamily="2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73FCEA71-BB82-1147-A9C5-DFC75FF8E908}"/>
                  </a:ext>
                </a:extLst>
              </p:cNvPr>
              <p:cNvSpPr txBox="1"/>
              <p:nvPr/>
            </p:nvSpPr>
            <p:spPr>
              <a:xfrm>
                <a:off x="3204804" y="8443462"/>
                <a:ext cx="6654516" cy="6463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828251"/>
                <a:r>
                  <a:rPr lang="en-US" sz="3599" kern="1200" dirty="0" err="1" smtClean="0">
                    <a:solidFill>
                      <a:prstClr val="black"/>
                    </a:solidFill>
                    <a:latin typeface="Didact Gothic" pitchFamily="2" charset="0"/>
                    <a:ea typeface="+mn-ea"/>
                    <a:cs typeface="+mn-cs"/>
                  </a:rPr>
                  <a:t>VMwareSDDC</a:t>
                </a:r>
                <a:r>
                  <a:rPr lang="en-US" sz="3599" kern="1200" dirty="0" smtClean="0">
                    <a:solidFill>
                      <a:prstClr val="black"/>
                    </a:solidFill>
                    <a:latin typeface="Didact Gothic" pitchFamily="2" charset="0"/>
                    <a:ea typeface="+mn-ea"/>
                    <a:cs typeface="+mn-cs"/>
                  </a:rPr>
                  <a:t> On-Premises/MSP</a:t>
                </a:r>
                <a:endParaRPr lang="en-US" sz="3599" kern="1200" dirty="0">
                  <a:solidFill>
                    <a:prstClr val="black"/>
                  </a:solidFill>
                  <a:latin typeface="Didact Gothic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1334CC42-1DF4-1A4E-916F-A0BA25C5B48B}"/>
                  </a:ext>
                </a:extLst>
              </p:cNvPr>
              <p:cNvGrpSpPr/>
              <p:nvPr/>
            </p:nvGrpSpPr>
            <p:grpSpPr>
              <a:xfrm>
                <a:off x="1470167" y="7561306"/>
                <a:ext cx="1524000" cy="1219200"/>
                <a:chOff x="7433291" y="3645408"/>
                <a:chExt cx="1524000" cy="1219200"/>
              </a:xfrm>
            </p:grpSpPr>
            <p:pic>
              <p:nvPicPr>
                <p:cNvPr id="54" name="Graphic 35">
                  <a:extLst>
                    <a:ext uri="{FF2B5EF4-FFF2-40B4-BE49-F238E27FC236}">
                      <a16:creationId xmlns:a16="http://schemas.microsoft.com/office/drawing/2014/main" xmlns="" id="{F8F3E59A-7970-9944-BA29-6F1D39B4A5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7433291" y="3645408"/>
                  <a:ext cx="1524000" cy="1219200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6DD81DC3-191E-F945-B55D-C19387741F7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13521" y="4076557"/>
                  <a:ext cx="1163540" cy="6565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none"/>
              </p:style>
              <p:txBody>
                <a:bodyPr rot="0" spcFirstLastPara="1" vertOverflow="overflow" horzOverflow="overflow" vert="horz" wrap="square" lIns="50787" tIns="50787" rIns="50787" bIns="50787" numCol="1" rtlCol="0" anchor="ctr">
                  <a:spAutoFit/>
                </a:bodyPr>
                <a:lstStyle/>
                <a:p>
                  <a:r>
                    <a:rPr lang="en-US" sz="3599" kern="1200" dirty="0">
                      <a:solidFill>
                        <a:prstClr val="white"/>
                      </a:solidFill>
                      <a:latin typeface="Didact Gothic" pitchFamily="2" charset="0"/>
                      <a:ea typeface="+mn-ea"/>
                      <a:cs typeface="+mn-cs"/>
                    </a:rPr>
                    <a:t>VPC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3B33D96-61CF-F947-BF4D-6848C286BA46}"/>
                </a:ext>
              </a:extLst>
            </p:cNvPr>
            <p:cNvGrpSpPr/>
            <p:nvPr/>
          </p:nvGrpSpPr>
          <p:grpSpPr>
            <a:xfrm>
              <a:off x="9955081" y="3426482"/>
              <a:ext cx="3772059" cy="7202535"/>
              <a:chOff x="9957674" y="3425588"/>
              <a:chExt cx="3773042" cy="7204411"/>
            </a:xfrm>
          </p:grpSpPr>
          <p:pic>
            <p:nvPicPr>
              <p:cNvPr id="28" name="Google Shape;60;p14">
                <a:extLst>
                  <a:ext uri="{FF2B5EF4-FFF2-40B4-BE49-F238E27FC236}">
                    <a16:creationId xmlns:a16="http://schemas.microsoft.com/office/drawing/2014/main" xmlns="" id="{969DA40F-912F-A142-A3A3-C71ADE86F3AB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7"/>
              <a:srcRect l="15082" b="60189"/>
              <a:stretch/>
            </p:blipFill>
            <p:spPr>
              <a:xfrm>
                <a:off x="12721780" y="4102821"/>
                <a:ext cx="1008936" cy="939604"/>
              </a:xfrm>
              <a:prstGeom prst="rect">
                <a:avLst/>
              </a:prstGeom>
            </p:spPr>
          </p:pic>
          <p:pic>
            <p:nvPicPr>
              <p:cNvPr id="29" name="Google Shape;60;p14">
                <a:extLst>
                  <a:ext uri="{FF2B5EF4-FFF2-40B4-BE49-F238E27FC236}">
                    <a16:creationId xmlns:a16="http://schemas.microsoft.com/office/drawing/2014/main" xmlns="" id="{BE3CD60F-E3D1-464B-9F0C-D5B2E3D332A3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7"/>
              <a:srcRect l="-1796" t="49817" r="118"/>
              <a:stretch/>
            </p:blipFill>
            <p:spPr>
              <a:xfrm>
                <a:off x="12443852" y="5280195"/>
                <a:ext cx="1286864" cy="1261680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A5198D2C-0B9D-2849-B32B-6799C19C8A1C}"/>
                  </a:ext>
                </a:extLst>
              </p:cNvPr>
              <p:cNvGrpSpPr/>
              <p:nvPr/>
            </p:nvGrpSpPr>
            <p:grpSpPr>
              <a:xfrm>
                <a:off x="10016656" y="4498159"/>
                <a:ext cx="2568392" cy="1164936"/>
                <a:chOff x="5504950" y="5199671"/>
                <a:chExt cx="1284196" cy="582468"/>
              </a:xfrm>
            </p:grpSpPr>
            <p:cxnSp>
              <p:nvCxnSpPr>
                <p:cNvPr id="31" name="Elbow Connector 30">
                  <a:extLst>
                    <a:ext uri="{FF2B5EF4-FFF2-40B4-BE49-F238E27FC236}">
                      <a16:creationId xmlns:a16="http://schemas.microsoft.com/office/drawing/2014/main" xmlns="" id="{09E39807-C9FA-6C42-9295-0273E0A7D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776446" y="5199671"/>
                  <a:ext cx="12700" cy="582468"/>
                </a:xfrm>
                <a:prstGeom prst="bentConnector3">
                  <a:avLst>
                    <a:gd name="adj1" fmla="val 1725000"/>
                  </a:avLst>
                </a:prstGeom>
                <a:ln w="38100">
                  <a:solidFill>
                    <a:schemeClr val="bg2">
                      <a:lumMod val="9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Elbow Connector 31">
                  <a:extLst>
                    <a:ext uri="{FF2B5EF4-FFF2-40B4-BE49-F238E27FC236}">
                      <a16:creationId xmlns:a16="http://schemas.microsoft.com/office/drawing/2014/main" xmlns="" id="{C8309E57-4A6F-CE48-B8C6-7CB2B368E4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04950" y="5495212"/>
                  <a:ext cx="1069848" cy="0"/>
                </a:xfrm>
                <a:prstGeom prst="bentConnector3">
                  <a:avLst>
                    <a:gd name="adj1" fmla="val 50000"/>
                  </a:avLst>
                </a:prstGeom>
                <a:ln w="38100">
                  <a:solidFill>
                    <a:schemeClr val="bg2">
                      <a:lumMod val="90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9110AE21-E562-8248-B100-BA7289D885E1}"/>
                  </a:ext>
                </a:extLst>
              </p:cNvPr>
              <p:cNvSpPr txBox="1"/>
              <p:nvPr/>
            </p:nvSpPr>
            <p:spPr>
              <a:xfrm>
                <a:off x="12692628" y="3425588"/>
                <a:ext cx="777980" cy="584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828251"/>
                <a:r>
                  <a:rPr lang="en-US" sz="3199" kern="1200" dirty="0">
                    <a:solidFill>
                      <a:prstClr val="black"/>
                    </a:solidFill>
                    <a:latin typeface="Didact Gothic" pitchFamily="2" charset="0"/>
                    <a:ea typeface="+mn-ea"/>
                    <a:cs typeface="+mn-cs"/>
                  </a:rPr>
                  <a:t>File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76B5E38-BF16-B442-BED6-C8F3FBE57346}"/>
                  </a:ext>
                </a:extLst>
              </p:cNvPr>
              <p:cNvSpPr txBox="1"/>
              <p:nvPr/>
            </p:nvSpPr>
            <p:spPr>
              <a:xfrm>
                <a:off x="12509083" y="6719675"/>
                <a:ext cx="1097061" cy="584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828251"/>
                <a:r>
                  <a:rPr lang="en-US" sz="3199" kern="1200" dirty="0">
                    <a:solidFill>
                      <a:prstClr val="black"/>
                    </a:solidFill>
                    <a:latin typeface="Didact Gothic" pitchFamily="2" charset="0"/>
                    <a:ea typeface="+mn-ea"/>
                    <a:cs typeface="+mn-cs"/>
                  </a:rPr>
                  <a:t>Block</a:t>
                </a:r>
              </a:p>
            </p:txBody>
          </p:sp>
          <p:cxnSp>
            <p:nvCxnSpPr>
              <p:cNvPr id="68" name="Elbow Connector 67">
                <a:extLst>
                  <a:ext uri="{FF2B5EF4-FFF2-40B4-BE49-F238E27FC236}">
                    <a16:creationId xmlns:a16="http://schemas.microsoft.com/office/drawing/2014/main" xmlns="" id="{9A5952E6-988F-9B4B-BA89-9DAFC5A6A1F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779308" y="7301597"/>
                <a:ext cx="5506768" cy="1150035"/>
              </a:xfrm>
              <a:prstGeom prst="bentConnector3">
                <a:avLst>
                  <a:gd name="adj1" fmla="val 99815"/>
                </a:avLst>
              </a:prstGeom>
              <a:noFill/>
              <a:ln w="38100" cap="flat">
                <a:solidFill>
                  <a:schemeClr val="bg2">
                    <a:lumMod val="90000"/>
                  </a:schemeClr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D6CA414-D206-F147-B73F-E48330E87444}"/>
                </a:ext>
              </a:extLst>
            </p:cNvPr>
            <p:cNvGrpSpPr/>
            <p:nvPr/>
          </p:nvGrpSpPr>
          <p:grpSpPr>
            <a:xfrm>
              <a:off x="10014047" y="6857999"/>
              <a:ext cx="3728159" cy="6180393"/>
              <a:chOff x="10016656" y="6857998"/>
              <a:chExt cx="3729130" cy="6182003"/>
            </a:xfrm>
          </p:grpSpPr>
          <p:pic>
            <p:nvPicPr>
              <p:cNvPr id="71" name="Google Shape;60;p14">
                <a:extLst>
                  <a:ext uri="{FF2B5EF4-FFF2-40B4-BE49-F238E27FC236}">
                    <a16:creationId xmlns:a16="http://schemas.microsoft.com/office/drawing/2014/main" xmlns="" id="{E236DDA5-DC05-DC4E-AD9C-5132C9879074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-1796" t="49817" r="118"/>
              <a:stretch/>
            </p:blipFill>
            <p:spPr>
              <a:xfrm>
                <a:off x="12458922" y="11493300"/>
                <a:ext cx="1286864" cy="1261680"/>
              </a:xfrm>
              <a:prstGeom prst="rect">
                <a:avLst/>
              </a:prstGeom>
            </p:spPr>
          </p:pic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xmlns="" id="{429D44AF-5BF5-B84F-9DB3-02518A346A31}"/>
                  </a:ext>
                </a:extLst>
              </p:cNvPr>
              <p:cNvCxnSpPr>
                <a:cxnSpLocks/>
                <a:endCxn id="71" idx="1"/>
              </p:cNvCxnSpPr>
              <p:nvPr/>
            </p:nvCxnSpPr>
            <p:spPr>
              <a:xfrm>
                <a:off x="10016656" y="12124140"/>
                <a:ext cx="2442266" cy="0"/>
              </a:xfrm>
              <a:prstGeom prst="straightConnector1">
                <a:avLst/>
              </a:prstGeom>
              <a:noFill/>
              <a:ln w="38100" cap="flat">
                <a:solidFill>
                  <a:schemeClr val="bg2">
                    <a:lumMod val="90000"/>
                  </a:schemeClr>
                </a:solidFill>
                <a:prstDash val="sysDot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5FEAD121-E1BE-8B4D-BF23-3EF7A12BEB10}"/>
                  </a:ext>
                </a:extLst>
              </p:cNvPr>
              <p:cNvSpPr txBox="1"/>
              <p:nvPr/>
            </p:nvSpPr>
            <p:spPr>
              <a:xfrm>
                <a:off x="10663693" y="12455202"/>
                <a:ext cx="1169214" cy="584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828251"/>
                <a:r>
                  <a:rPr lang="en-US" sz="3199" kern="1200" dirty="0">
                    <a:solidFill>
                      <a:prstClr val="black"/>
                    </a:solidFill>
                    <a:latin typeface="Didact Gothic" pitchFamily="2" charset="0"/>
                    <a:ea typeface="+mn-ea"/>
                    <a:cs typeface="+mn-cs"/>
                  </a:rPr>
                  <a:t>Clone</a:t>
                </a: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xmlns="" id="{3B6226A8-724D-0F48-A712-E5F2DF48261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333589" y="8582810"/>
                <a:ext cx="5266141" cy="1816518"/>
              </a:xfrm>
              <a:prstGeom prst="bentConnector3">
                <a:avLst>
                  <a:gd name="adj1" fmla="val 320"/>
                </a:avLst>
              </a:prstGeom>
              <a:noFill/>
              <a:ln w="38100" cap="flat">
                <a:solidFill>
                  <a:schemeClr val="bg2">
                    <a:lumMod val="90000"/>
                  </a:schemeClr>
                </a:solidFill>
                <a:prstDash val="sys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9C0FA54-CAC8-CF48-B329-13B8D4965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752" y="11354398"/>
            <a:ext cx="2285405" cy="149416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67D35CE-1DF7-DD40-A046-A2FDE3725E5D}"/>
              </a:ext>
            </a:extLst>
          </p:cNvPr>
          <p:cNvSpPr txBox="1"/>
          <p:nvPr/>
        </p:nvSpPr>
        <p:spPr>
          <a:xfrm>
            <a:off x="15817436" y="12938854"/>
            <a:ext cx="247215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251"/>
            <a:r>
              <a:rPr lang="en-US" sz="3199" kern="1200" dirty="0">
                <a:solidFill>
                  <a:prstClr val="black"/>
                </a:solidFill>
                <a:latin typeface="Didact Gothic" pitchFamily="2" charset="0"/>
                <a:ea typeface="+mn-ea"/>
                <a:cs typeface="+mn-cs"/>
              </a:rPr>
              <a:t>Zadara VPSA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DCE3804D-C37D-3E48-A602-20CAC2A32456}"/>
              </a:ext>
            </a:extLst>
          </p:cNvPr>
          <p:cNvCxnSpPr/>
          <p:nvPr/>
        </p:nvCxnSpPr>
        <p:spPr>
          <a:xfrm>
            <a:off x="14033347" y="12087643"/>
            <a:ext cx="1726750" cy="0"/>
          </a:xfrm>
          <a:prstGeom prst="straightConnector1">
            <a:avLst/>
          </a:prstGeom>
          <a:noFill/>
          <a:ln w="38100" cap="flat">
            <a:solidFill>
              <a:schemeClr val="bg2">
                <a:lumMod val="90000"/>
              </a:schemeClr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08258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Veeam zip code </a:t>
            </a:r>
            <a:r>
              <a:rPr lang="en-GB" dirty="0" smtClean="0"/>
              <a:t>backup with </a:t>
            </a:r>
            <a:r>
              <a:rPr lang="en-GB" dirty="0" err="1" smtClean="0"/>
              <a:t>zadara</a:t>
            </a:r>
            <a:r>
              <a:rPr lang="en-GB" dirty="0" smtClean="0"/>
              <a:t> </a:t>
            </a:r>
            <a:r>
              <a:rPr lang="en-GB" dirty="0" smtClean="0"/>
              <a:t>-3-2-1-1-0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Google Shape;143;p7"/>
          <p:cNvSpPr txBox="1"/>
          <p:nvPr/>
        </p:nvSpPr>
        <p:spPr>
          <a:xfrm>
            <a:off x="3482939" y="2987557"/>
            <a:ext cx="1241936" cy="55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2" tIns="91376" rIns="182802" bIns="91376" anchor="ctr" anchorCtr="0">
            <a:spAutoFit/>
          </a:bodyPr>
          <a:lstStyle/>
          <a:p>
            <a:pPr algn="ctr">
              <a:buSzPts val="17596"/>
            </a:pPr>
            <a:r>
              <a:rPr lang="en-US" sz="35183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sz="35183" kern="12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44;p7"/>
          <p:cNvSpPr txBox="1"/>
          <p:nvPr/>
        </p:nvSpPr>
        <p:spPr>
          <a:xfrm>
            <a:off x="8196419" y="2987557"/>
            <a:ext cx="1241936" cy="55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2" tIns="91376" rIns="182802" bIns="91376" anchor="ctr" anchorCtr="0">
            <a:spAutoFit/>
          </a:bodyPr>
          <a:lstStyle/>
          <a:p>
            <a:pPr algn="ctr">
              <a:buSzPts val="17596"/>
            </a:pPr>
            <a:r>
              <a:rPr lang="en-US" sz="35183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sz="35183" kern="12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45;p7"/>
          <p:cNvSpPr txBox="1"/>
          <p:nvPr/>
        </p:nvSpPr>
        <p:spPr>
          <a:xfrm>
            <a:off x="12869854" y="2987557"/>
            <a:ext cx="1241936" cy="55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2" tIns="91376" rIns="182802" bIns="91376" anchor="ctr" anchorCtr="0">
            <a:spAutoFit/>
          </a:bodyPr>
          <a:lstStyle/>
          <a:p>
            <a:pPr algn="ctr">
              <a:buSzPts val="17596"/>
            </a:pPr>
            <a:r>
              <a:rPr lang="en-US" sz="35183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sz="35183" kern="12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46;p7"/>
          <p:cNvSpPr txBox="1"/>
          <p:nvPr/>
        </p:nvSpPr>
        <p:spPr>
          <a:xfrm>
            <a:off x="17484234" y="2987557"/>
            <a:ext cx="1241936" cy="55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2" tIns="91376" rIns="182802" bIns="91376" anchor="ctr" anchorCtr="0">
            <a:spAutoFit/>
          </a:bodyPr>
          <a:lstStyle/>
          <a:p>
            <a:pPr algn="ctr">
              <a:buSzPts val="17596"/>
            </a:pPr>
            <a:r>
              <a:rPr lang="en-US" sz="35183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sz="35183" kern="12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7815058D-2E78-EF43-B5B7-A76EBA55A531}"/>
              </a:ext>
            </a:extLst>
          </p:cNvPr>
          <p:cNvGrpSpPr/>
          <p:nvPr/>
        </p:nvGrpSpPr>
        <p:grpSpPr>
          <a:xfrm>
            <a:off x="3099775" y="4867496"/>
            <a:ext cx="19003198" cy="5806333"/>
            <a:chOff x="1002102" y="4764932"/>
            <a:chExt cx="22410895" cy="6265290"/>
          </a:xfrm>
        </p:grpSpPr>
        <p:sp>
          <p:nvSpPr>
            <p:cNvPr id="107" name="Google Shape;149;p7"/>
            <p:cNvSpPr/>
            <p:nvPr/>
          </p:nvSpPr>
          <p:spPr>
            <a:xfrm>
              <a:off x="1002102" y="4835010"/>
              <a:ext cx="4199442" cy="6195212"/>
            </a:xfrm>
            <a:prstGeom prst="roundRect">
              <a:avLst>
                <a:gd name="adj" fmla="val 4627"/>
              </a:avLst>
            </a:prstGeom>
            <a:solidFill>
              <a:srgbClr val="1F1F20"/>
            </a:solidFill>
            <a:ln>
              <a:solidFill>
                <a:schemeClr val="bg1"/>
              </a:solidFill>
            </a:ln>
          </p:spPr>
          <p:txBody>
            <a:bodyPr spcFirstLastPara="1" wrap="square" lIns="182784" tIns="91382" rIns="91382" bIns="719625" anchor="b" anchorCtr="0">
              <a:noAutofit/>
            </a:bodyPr>
            <a:lstStyle/>
            <a:p>
              <a:pPr algn="ctr">
                <a:buSzPts val="4266"/>
                <a:buFontTx/>
                <a:buNone/>
              </a:pPr>
              <a:endParaRPr sz="3199" b="1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08" name="Google Shape;150;p7">
              <a:hlinkClick r:id="rId2" action="ppaction://hlinksldjump"/>
            </p:cNvPr>
            <p:cNvSpPr/>
            <p:nvPr/>
          </p:nvSpPr>
          <p:spPr>
            <a:xfrm>
              <a:off x="5550267" y="4835010"/>
              <a:ext cx="4199442" cy="6195212"/>
            </a:xfrm>
            <a:prstGeom prst="roundRect">
              <a:avLst>
                <a:gd name="adj" fmla="val 3701"/>
              </a:avLst>
            </a:prstGeom>
            <a:solidFill>
              <a:srgbClr val="1F1F20"/>
            </a:solidFill>
            <a:ln>
              <a:noFill/>
            </a:ln>
          </p:spPr>
          <p:txBody>
            <a:bodyPr spcFirstLastPara="1" wrap="square" lIns="182784" tIns="91382" rIns="91382" bIns="719625" anchor="b" anchorCtr="0">
              <a:noAutofit/>
            </a:bodyPr>
            <a:lstStyle/>
            <a:p>
              <a:pPr algn="ctr">
                <a:buSzPts val="4266"/>
                <a:buFontTx/>
                <a:buNone/>
              </a:pPr>
              <a:endParaRPr sz="3199" b="1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09" name="Google Shape;151;p7"/>
            <p:cNvSpPr/>
            <p:nvPr/>
          </p:nvSpPr>
          <p:spPr>
            <a:xfrm>
              <a:off x="10098429" y="4835010"/>
              <a:ext cx="4199442" cy="6195212"/>
            </a:xfrm>
            <a:prstGeom prst="roundRect">
              <a:avLst>
                <a:gd name="adj" fmla="val 3701"/>
              </a:avLst>
            </a:prstGeom>
            <a:solidFill>
              <a:srgbClr val="1F1F20"/>
            </a:solidFill>
            <a:ln>
              <a:noFill/>
            </a:ln>
          </p:spPr>
          <p:txBody>
            <a:bodyPr spcFirstLastPara="1" wrap="square" lIns="182784" tIns="91382" rIns="91382" bIns="719625" anchor="b" anchorCtr="0">
              <a:noAutofit/>
            </a:bodyPr>
            <a:lstStyle/>
            <a:p>
              <a:pPr algn="ctr">
                <a:buSzPts val="4266"/>
                <a:buFontTx/>
                <a:buNone/>
              </a:pPr>
              <a:endParaRPr sz="3199" b="1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10" name="Google Shape;152;p7"/>
            <p:cNvSpPr/>
            <p:nvPr/>
          </p:nvSpPr>
          <p:spPr>
            <a:xfrm>
              <a:off x="14646594" y="4835010"/>
              <a:ext cx="4199442" cy="6195212"/>
            </a:xfrm>
            <a:prstGeom prst="roundRect">
              <a:avLst>
                <a:gd name="adj" fmla="val 3701"/>
              </a:avLst>
            </a:prstGeom>
            <a:solidFill>
              <a:srgbClr val="1F1F20"/>
            </a:solidFill>
            <a:ln>
              <a:noFill/>
            </a:ln>
          </p:spPr>
          <p:txBody>
            <a:bodyPr spcFirstLastPara="1" wrap="square" lIns="182784" tIns="91382" rIns="91382" bIns="719625" anchor="b" anchorCtr="0">
              <a:noAutofit/>
            </a:bodyPr>
            <a:lstStyle/>
            <a:p>
              <a:pPr algn="ctr">
                <a:buSzPts val="4266"/>
                <a:buFontTx/>
                <a:buNone/>
              </a:pPr>
              <a:endParaRPr sz="3199" b="1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11" name="Google Shape;153;p7"/>
            <p:cNvSpPr txBox="1"/>
            <p:nvPr/>
          </p:nvSpPr>
          <p:spPr>
            <a:xfrm>
              <a:off x="1292354" y="4764932"/>
              <a:ext cx="1338828" cy="2465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 algn="ctr">
                <a:buSzPts val="15000"/>
                <a:buFontTx/>
                <a:buNone/>
              </a:pPr>
              <a:r>
                <a:rPr lang="en-US" sz="14396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3</a:t>
              </a:r>
              <a:endParaRPr sz="14396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54;p7"/>
            <p:cNvSpPr txBox="1"/>
            <p:nvPr/>
          </p:nvSpPr>
          <p:spPr>
            <a:xfrm>
              <a:off x="1236059" y="7364052"/>
              <a:ext cx="3371436" cy="11371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>
                <a:buSzPts val="3600"/>
                <a:buFontTx/>
                <a:buNone/>
              </a:pPr>
              <a:r>
                <a:rPr lang="en-US" sz="3199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different copies</a:t>
              </a:r>
              <a:br>
                <a:rPr lang="en-US" sz="3199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</a:br>
              <a:r>
                <a:rPr lang="en-US" sz="3199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of data</a:t>
              </a:r>
              <a:endParaRPr sz="3199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" name="Google Shape;155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75822" y="8918597"/>
              <a:ext cx="1135888" cy="1478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56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53763" y="8918597"/>
              <a:ext cx="1135888" cy="1478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57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31703" y="8918597"/>
              <a:ext cx="1135888" cy="1478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58;p7"/>
            <p:cNvSpPr txBox="1"/>
            <p:nvPr/>
          </p:nvSpPr>
          <p:spPr>
            <a:xfrm>
              <a:off x="5890297" y="4764932"/>
              <a:ext cx="1338828" cy="2465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 algn="ctr">
                <a:buSzPts val="15000"/>
                <a:buFontTx/>
                <a:buNone/>
              </a:pPr>
              <a:r>
                <a:rPr lang="en-US" sz="14396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2</a:t>
              </a:r>
              <a:endParaRPr sz="14396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59;p7"/>
            <p:cNvSpPr txBox="1"/>
            <p:nvPr/>
          </p:nvSpPr>
          <p:spPr>
            <a:xfrm>
              <a:off x="10449173" y="4764932"/>
              <a:ext cx="1338828" cy="2465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 algn="ctr">
                <a:buSzPts val="15000"/>
                <a:buFontTx/>
                <a:buNone/>
              </a:pPr>
              <a:r>
                <a:rPr lang="en-US" sz="14396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1</a:t>
              </a:r>
              <a:endParaRPr sz="14396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60;p7"/>
            <p:cNvSpPr txBox="1"/>
            <p:nvPr/>
          </p:nvSpPr>
          <p:spPr>
            <a:xfrm>
              <a:off x="5797943" y="7339042"/>
              <a:ext cx="3310524" cy="605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>
                <a:buSzPts val="3600"/>
                <a:buFontTx/>
                <a:buNone/>
              </a:pPr>
              <a:r>
                <a:rPr lang="en-US" sz="3199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different media</a:t>
              </a:r>
              <a:endParaRPr sz="3199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61;p7"/>
            <p:cNvSpPr txBox="1"/>
            <p:nvPr/>
          </p:nvSpPr>
          <p:spPr>
            <a:xfrm>
              <a:off x="10340027" y="7339042"/>
              <a:ext cx="3716244" cy="605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>
                <a:buSzPts val="3600"/>
                <a:buFontTx/>
                <a:buNone/>
              </a:pPr>
              <a:r>
                <a:rPr lang="en-US" sz="3199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of which is offsite</a:t>
              </a:r>
              <a:endParaRPr sz="3199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62;p7"/>
            <p:cNvSpPr txBox="1"/>
            <p:nvPr/>
          </p:nvSpPr>
          <p:spPr>
            <a:xfrm>
              <a:off x="14888196" y="7077292"/>
              <a:ext cx="3716244" cy="1668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>
                <a:buSzPts val="3600"/>
                <a:buFontTx/>
                <a:buNone/>
              </a:pPr>
              <a:r>
                <a:rPr lang="en-US" sz="3199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of which is immutable or offline </a:t>
              </a:r>
              <a:endParaRPr sz="3199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" name="Google Shape;163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6682" y="8950345"/>
              <a:ext cx="1156227" cy="1404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64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34971" y="9153901"/>
              <a:ext cx="1534604" cy="986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65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31967" y="9145683"/>
              <a:ext cx="1773255" cy="994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66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973059" y="9145683"/>
              <a:ext cx="1773255" cy="99445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5" name="Google Shape;167;p7"/>
            <p:cNvCxnSpPr/>
            <p:nvPr/>
          </p:nvCxnSpPr>
          <p:spPr>
            <a:xfrm flipH="1">
              <a:off x="15513247" y="8960015"/>
              <a:ext cx="845808" cy="1478360"/>
            </a:xfrm>
            <a:prstGeom prst="straightConnector1">
              <a:avLst/>
            </a:prstGeom>
            <a:noFill/>
            <a:ln w="123825" cap="flat" cmpd="sng">
              <a:solidFill>
                <a:srgbClr val="E7F70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68;p7"/>
            <p:cNvCxnSpPr/>
            <p:nvPr/>
          </p:nvCxnSpPr>
          <p:spPr>
            <a:xfrm flipH="1">
              <a:off x="15619861" y="9108607"/>
              <a:ext cx="662730" cy="1158366"/>
            </a:xfrm>
            <a:prstGeom prst="straightConnector1">
              <a:avLst/>
            </a:prstGeom>
            <a:noFill/>
            <a:ln w="38100" cap="rnd" cmpd="sng">
              <a:solidFill>
                <a:srgbClr val="1F1F2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7" name="Google Shape;169;p7"/>
            <p:cNvSpPr txBox="1"/>
            <p:nvPr/>
          </p:nvSpPr>
          <p:spPr>
            <a:xfrm>
              <a:off x="14950446" y="4764932"/>
              <a:ext cx="1338828" cy="2465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 algn="ctr">
                <a:buSzPts val="15000"/>
                <a:buFontTx/>
                <a:buNone/>
              </a:pPr>
              <a:r>
                <a:rPr lang="en-US" sz="14396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1</a:t>
              </a:r>
              <a:endParaRPr sz="14396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0;p7"/>
            <p:cNvSpPr/>
            <p:nvPr/>
          </p:nvSpPr>
          <p:spPr>
            <a:xfrm>
              <a:off x="19213555" y="4835010"/>
              <a:ext cx="4199442" cy="6195212"/>
            </a:xfrm>
            <a:prstGeom prst="roundRect">
              <a:avLst>
                <a:gd name="adj" fmla="val 3701"/>
              </a:avLst>
            </a:prstGeom>
            <a:solidFill>
              <a:srgbClr val="1F1F20"/>
            </a:solidFill>
            <a:ln>
              <a:noFill/>
            </a:ln>
          </p:spPr>
          <p:txBody>
            <a:bodyPr spcFirstLastPara="1" wrap="square" lIns="182784" tIns="91382" rIns="91382" bIns="719625" anchor="b" anchorCtr="0">
              <a:noAutofit/>
            </a:bodyPr>
            <a:lstStyle/>
            <a:p>
              <a:pPr algn="ctr">
                <a:buSzPts val="4266"/>
                <a:buFontTx/>
                <a:buNone/>
              </a:pPr>
              <a:endParaRPr sz="3199" b="1" kern="1200">
                <a:solidFill>
                  <a:prstClr val="white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29" name="Google Shape;171;p7"/>
            <p:cNvSpPr txBox="1"/>
            <p:nvPr/>
          </p:nvSpPr>
          <p:spPr>
            <a:xfrm>
              <a:off x="19455154" y="7093861"/>
              <a:ext cx="3716244" cy="2199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>
                <a:buSzPts val="3600"/>
                <a:buFontTx/>
                <a:buNone/>
              </a:pPr>
              <a:r>
                <a:rPr lang="en-US" sz="3199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errors after backup recoverability verification </a:t>
              </a:r>
              <a:endParaRPr sz="3199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73;p7"/>
            <p:cNvSpPr txBox="1"/>
            <p:nvPr/>
          </p:nvSpPr>
          <p:spPr>
            <a:xfrm>
              <a:off x="19517408" y="4764932"/>
              <a:ext cx="1338828" cy="2465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67" rIns="68550" bIns="34267" anchor="ctr" anchorCtr="0">
              <a:spAutoFit/>
            </a:bodyPr>
            <a:lstStyle/>
            <a:p>
              <a:pPr algn="ctr">
                <a:buSzPts val="15000"/>
                <a:buFontTx/>
                <a:buNone/>
              </a:pPr>
              <a:r>
                <a:rPr lang="en-US" sz="14396" kern="1200" dirty="0">
                  <a:solidFill>
                    <a:srgbClr val="E7F70F"/>
                  </a:solidFill>
                  <a:latin typeface="Didact Gothic" panose="00000500000000000000" pitchFamily="2" charset="0"/>
                  <a:ea typeface="Nunito Sans"/>
                  <a:cs typeface="Nunito Sans"/>
                  <a:sym typeface="Nunito Sans"/>
                </a:rPr>
                <a:t>0</a:t>
              </a:r>
              <a:endParaRPr sz="14396" kern="1200" dirty="0">
                <a:solidFill>
                  <a:srgbClr val="E7F70F"/>
                </a:solidFill>
                <a:latin typeface="Didact Gothic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3482939" y="2499402"/>
            <a:ext cx="18415171" cy="156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4799" kern="1200">
                <a:solidFill>
                  <a:prstClr val="black"/>
                </a:solidFill>
                <a:latin typeface="Didact Gothic" panose="00000500000000000000" pitchFamily="2" charset="0"/>
                <a:ea typeface="+mn-ea"/>
                <a:cs typeface="+mn-cs"/>
              </a:rPr>
              <a:t>Veeam’s ‘3-2-1-1-0’ data protection best practice ensures data is completely protected from threats of all types — even ransomware</a:t>
            </a:r>
            <a:endParaRPr lang="en-GB" sz="4799" kern="1200" dirty="0">
              <a:solidFill>
                <a:prstClr val="black"/>
              </a:solidFill>
              <a:latin typeface="Didact Gothic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0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F7485F-0034-1941-999C-F7460413D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25" y="4281741"/>
            <a:ext cx="3657600" cy="3657600"/>
          </a:xfrm>
          <a:prstGeom prst="ellipse">
            <a:avLst/>
          </a:prstGeom>
        </p:spPr>
      </p:pic>
      <p:sp>
        <p:nvSpPr>
          <p:cNvPr id="79" name="Google Shape;79;p2"/>
          <p:cNvSpPr txBox="1">
            <a:spLocks noGrp="1"/>
          </p:cNvSpPr>
          <p:nvPr>
            <p:ph type="title"/>
          </p:nvPr>
        </p:nvSpPr>
        <p:spPr>
          <a:xfrm>
            <a:off x="1675964" y="738659"/>
            <a:ext cx="2102572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 ExtraBold"/>
              <a:buNone/>
            </a:pPr>
            <a:r>
              <a:rPr lang="en-US" dirty="0"/>
              <a:t>Today’s </a:t>
            </a:r>
            <a:r>
              <a:rPr lang="en-US" dirty="0" smtClean="0"/>
              <a:t>Speaker</a:t>
            </a:r>
            <a:endParaRPr dirty="0"/>
          </a:p>
        </p:txBody>
      </p:sp>
      <p:sp>
        <p:nvSpPr>
          <p:cNvPr id="83" name="Google Shape;83;p2"/>
          <p:cNvSpPr txBox="1"/>
          <p:nvPr/>
        </p:nvSpPr>
        <p:spPr>
          <a:xfrm>
            <a:off x="8411310" y="8999396"/>
            <a:ext cx="755503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Steve Costigan</a:t>
            </a:r>
            <a:endParaRPr sz="3600" b="0" i="0" u="none" strike="noStrike" cap="none" dirty="0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en-US" sz="2400" b="0" i="0" u="none" strike="noStrike" cap="none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en-US" sz="2400" b="0" i="0" u="none" strike="noStrike" cap="none" dirty="0" smtClean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Senior Director International 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Solutions </a:t>
            </a:r>
            <a:r>
              <a:rPr lang="en-US" sz="2400" b="0" i="0" u="none" strike="noStrike" cap="none" dirty="0" smtClean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Architects</a:t>
            </a:r>
            <a:endParaRPr sz="1400" b="0" i="0" u="none" strike="noStrike" cap="none" dirty="0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Zadara</a:t>
            </a:r>
            <a:endParaRPr sz="1400" b="0" i="0" u="none" strike="noStrike" cap="none" dirty="0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Complete end to end backup solution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C3C2FA01-014F-6A4E-AA9F-343D4F8EA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tretch>
            <a:fillRect/>
          </a:stretch>
        </p:blipFill>
        <p:spPr>
          <a:xfrm>
            <a:off x="11108480" y="6055212"/>
            <a:ext cx="10921522" cy="664687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412EEB6-E5F8-1F48-88E6-FB451239C5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5213" y="3443635"/>
            <a:ext cx="2146613" cy="2337487"/>
          </a:xfrm>
          <a:prstGeom prst="rect">
            <a:avLst/>
          </a:prstGeom>
        </p:spPr>
      </p:pic>
      <p:cxnSp>
        <p:nvCxnSpPr>
          <p:cNvPr id="57" name="Connector: Elbow 16">
            <a:extLst>
              <a:ext uri="{FF2B5EF4-FFF2-40B4-BE49-F238E27FC236}">
                <a16:creationId xmlns="" xmlns:a16="http://schemas.microsoft.com/office/drawing/2014/main" id="{CE2DA294-7153-674E-B2BD-AA08007CCCEF}"/>
              </a:ext>
            </a:extLst>
          </p:cNvPr>
          <p:cNvCxnSpPr>
            <a:stCxn id="56" idx="2"/>
            <a:endCxn id="78" idx="0"/>
          </p:cNvCxnSpPr>
          <p:nvPr/>
        </p:nvCxnSpPr>
        <p:spPr>
          <a:xfrm rot="5400000">
            <a:off x="5367633" y="5566440"/>
            <a:ext cx="946208" cy="1375570"/>
          </a:xfrm>
          <a:prstGeom prst="bentConnector3">
            <a:avLst>
              <a:gd name="adj1" fmla="val 50000"/>
            </a:avLst>
          </a:prstGeom>
          <a:ln w="19050">
            <a:solidFill>
              <a:srgbClr val="9D9D9C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19">
            <a:extLst>
              <a:ext uri="{FF2B5EF4-FFF2-40B4-BE49-F238E27FC236}">
                <a16:creationId xmlns="" xmlns:a16="http://schemas.microsoft.com/office/drawing/2014/main" id="{0248569F-6CE7-FD4D-8DF1-20623B90E59B}"/>
              </a:ext>
            </a:extLst>
          </p:cNvPr>
          <p:cNvCxnSpPr>
            <a:stCxn id="80" idx="2"/>
            <a:endCxn id="78" idx="0"/>
          </p:cNvCxnSpPr>
          <p:nvPr/>
        </p:nvCxnSpPr>
        <p:spPr>
          <a:xfrm rot="16200000" flipH="1">
            <a:off x="4201720" y="5776094"/>
            <a:ext cx="946208" cy="956259"/>
          </a:xfrm>
          <a:prstGeom prst="bentConnector3">
            <a:avLst>
              <a:gd name="adj1" fmla="val 50000"/>
            </a:avLst>
          </a:prstGeom>
          <a:ln w="19050">
            <a:solidFill>
              <a:srgbClr val="9D9D9C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6BC79686-6600-BF44-AF72-9147F7983869}"/>
              </a:ext>
            </a:extLst>
          </p:cNvPr>
          <p:cNvCxnSpPr/>
          <p:nvPr/>
        </p:nvCxnSpPr>
        <p:spPr>
          <a:xfrm>
            <a:off x="6401391" y="7190983"/>
            <a:ext cx="1278087" cy="0"/>
          </a:xfrm>
          <a:prstGeom prst="straightConnector1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35">
            <a:extLst>
              <a:ext uri="{FF2B5EF4-FFF2-40B4-BE49-F238E27FC236}">
                <a16:creationId xmlns="" xmlns:a16="http://schemas.microsoft.com/office/drawing/2014/main" id="{AB948855-D73C-564F-BF62-91EEA353A63F}"/>
              </a:ext>
            </a:extLst>
          </p:cNvPr>
          <p:cNvCxnSpPr/>
          <p:nvPr/>
        </p:nvCxnSpPr>
        <p:spPr>
          <a:xfrm>
            <a:off x="9304375" y="7020199"/>
            <a:ext cx="3267267" cy="1945531"/>
          </a:xfrm>
          <a:prstGeom prst="bentConnector3">
            <a:avLst>
              <a:gd name="adj1" fmla="val 86430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25">
            <a:extLst>
              <a:ext uri="{FF2B5EF4-FFF2-40B4-BE49-F238E27FC236}">
                <a16:creationId xmlns="" xmlns:a16="http://schemas.microsoft.com/office/drawing/2014/main" id="{C5158DF0-CBAD-5A4F-A119-99A86947FDCE}"/>
              </a:ext>
            </a:extLst>
          </p:cNvPr>
          <p:cNvCxnSpPr>
            <a:stCxn id="87" idx="0"/>
            <a:endCxn id="84" idx="1"/>
          </p:cNvCxnSpPr>
          <p:nvPr/>
        </p:nvCxnSpPr>
        <p:spPr>
          <a:xfrm rot="5400000" flipH="1" flipV="1">
            <a:off x="9079822" y="4442242"/>
            <a:ext cx="1498124" cy="2352257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29">
            <a:extLst>
              <a:ext uri="{FF2B5EF4-FFF2-40B4-BE49-F238E27FC236}">
                <a16:creationId xmlns="" xmlns:a16="http://schemas.microsoft.com/office/drawing/2014/main" id="{C748DCDB-71F5-594D-8CA5-A939200E8E5D}"/>
              </a:ext>
            </a:extLst>
          </p:cNvPr>
          <p:cNvCxnSpPr>
            <a:stCxn id="82" idx="2"/>
          </p:cNvCxnSpPr>
          <p:nvPr/>
        </p:nvCxnSpPr>
        <p:spPr>
          <a:xfrm rot="16200000" flipH="1">
            <a:off x="14970414" y="9887538"/>
            <a:ext cx="1023935" cy="1029354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2">
            <a:extLst>
              <a:ext uri="{FF2B5EF4-FFF2-40B4-BE49-F238E27FC236}">
                <a16:creationId xmlns="" xmlns:a16="http://schemas.microsoft.com/office/drawing/2014/main" id="{D882435E-9F50-4A4F-A134-97DA30ED4140}"/>
              </a:ext>
            </a:extLst>
          </p:cNvPr>
          <p:cNvSpPr txBox="1">
            <a:spLocks/>
          </p:cNvSpPr>
          <p:nvPr/>
        </p:nvSpPr>
        <p:spPr>
          <a:xfrm>
            <a:off x="7040436" y="11086405"/>
            <a:ext cx="3465825" cy="588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VPSA Storage Array</a:t>
            </a:r>
            <a:endParaRPr lang="en-US" sz="1800" spc="0" dirty="0">
              <a:solidFill>
                <a:srgbClr val="595959"/>
              </a:solidFill>
              <a:latin typeface="Nunito Sans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Tx/>
            </a:pPr>
            <a:r>
              <a:rPr lang="en-US" sz="1800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Primary backup storage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="" xmlns:a16="http://schemas.microsoft.com/office/drawing/2014/main" id="{DB461B0D-E183-594C-86B3-23E8E379B974}"/>
              </a:ext>
            </a:extLst>
          </p:cNvPr>
          <p:cNvSpPr txBox="1">
            <a:spLocks/>
          </p:cNvSpPr>
          <p:nvPr/>
        </p:nvSpPr>
        <p:spPr>
          <a:xfrm>
            <a:off x="14408192" y="4949472"/>
            <a:ext cx="4037882" cy="837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VPSA Storage Array</a:t>
            </a:r>
            <a:endParaRPr lang="en-US" sz="1800" spc="0" dirty="0">
              <a:solidFill>
                <a:srgbClr val="595959"/>
              </a:solidFill>
              <a:latin typeface="Nunito Sans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Tx/>
            </a:pPr>
            <a:r>
              <a:rPr lang="en-US" sz="1800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On-premises Secondary backup storage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="" xmlns:a16="http://schemas.microsoft.com/office/drawing/2014/main" id="{FFBF2682-C3AC-044E-8866-476C12BFCCDA}"/>
              </a:ext>
            </a:extLst>
          </p:cNvPr>
          <p:cNvSpPr txBox="1">
            <a:spLocks/>
          </p:cNvSpPr>
          <p:nvPr/>
        </p:nvSpPr>
        <p:spPr>
          <a:xfrm>
            <a:off x="17508307" y="10377051"/>
            <a:ext cx="4215202" cy="588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VPSA Storage Array</a:t>
            </a:r>
            <a:endParaRPr lang="en-US" sz="1800" spc="0" dirty="0">
              <a:solidFill>
                <a:srgbClr val="595959"/>
              </a:solidFill>
              <a:latin typeface="Nunito Sans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Tx/>
            </a:pPr>
            <a:r>
              <a:rPr lang="en-US" sz="1800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Secondary backup storage (offsite)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="" xmlns:a16="http://schemas.microsoft.com/office/drawing/2014/main" id="{267C1A5B-4D10-C44F-8298-EFB9D5F7FA57}"/>
              </a:ext>
            </a:extLst>
          </p:cNvPr>
          <p:cNvSpPr txBox="1">
            <a:spLocks/>
          </p:cNvSpPr>
          <p:nvPr/>
        </p:nvSpPr>
        <p:spPr>
          <a:xfrm>
            <a:off x="17282759" y="8504048"/>
            <a:ext cx="4143119" cy="837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VPSA Object Storage</a:t>
            </a:r>
          </a:p>
          <a:p>
            <a:pPr algn="ctr">
              <a:buClrTx/>
            </a:pPr>
            <a:r>
              <a:rPr lang="en-US" sz="1800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Offsite SOBR Cloud Tier for long-term retention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="" xmlns:a16="http://schemas.microsoft.com/office/drawing/2014/main" id="{FF7A6FA0-E08D-904D-90A2-A3C7534EBDA3}"/>
              </a:ext>
            </a:extLst>
          </p:cNvPr>
          <p:cNvSpPr txBox="1">
            <a:spLocks/>
          </p:cNvSpPr>
          <p:nvPr/>
        </p:nvSpPr>
        <p:spPr>
          <a:xfrm>
            <a:off x="6401392" y="6591380"/>
            <a:ext cx="1400837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44546A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Backup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="" xmlns:a16="http://schemas.microsoft.com/office/drawing/2014/main" id="{92FA6DCC-D2DC-E849-B0DE-D2F33B48AF87}"/>
              </a:ext>
            </a:extLst>
          </p:cNvPr>
          <p:cNvSpPr txBox="1">
            <a:spLocks/>
          </p:cNvSpPr>
          <p:nvPr/>
        </p:nvSpPr>
        <p:spPr>
          <a:xfrm>
            <a:off x="8350363" y="4301404"/>
            <a:ext cx="2360533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44546A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Backup copy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="" xmlns:a16="http://schemas.microsoft.com/office/drawing/2014/main" id="{634E53C1-53BD-1247-BE0A-FCE51010FA98}"/>
              </a:ext>
            </a:extLst>
          </p:cNvPr>
          <p:cNvSpPr txBox="1">
            <a:spLocks/>
          </p:cNvSpPr>
          <p:nvPr/>
        </p:nvSpPr>
        <p:spPr>
          <a:xfrm>
            <a:off x="9195105" y="6602955"/>
            <a:ext cx="2360533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44546A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Cloud Connect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="" xmlns:a16="http://schemas.microsoft.com/office/drawing/2014/main" id="{4775A2DC-5A83-3846-8852-8950794463AB}"/>
              </a:ext>
            </a:extLst>
          </p:cNvPr>
          <p:cNvSpPr txBox="1">
            <a:spLocks/>
          </p:cNvSpPr>
          <p:nvPr/>
        </p:nvSpPr>
        <p:spPr>
          <a:xfrm>
            <a:off x="18040052" y="10010427"/>
            <a:ext cx="2985628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44546A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Long-Term Copy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CAB443D9-118E-7445-9D82-F3E747715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90" y="7436483"/>
            <a:ext cx="1313590" cy="444552"/>
          </a:xfrm>
          <a:prstGeom prst="rect">
            <a:avLst/>
          </a:prstGeom>
        </p:spPr>
      </p:pic>
      <p:pic>
        <p:nvPicPr>
          <p:cNvPr id="72" name="Graphic 58">
            <a:extLst>
              <a:ext uri="{FF2B5EF4-FFF2-40B4-BE49-F238E27FC236}">
                <a16:creationId xmlns="" xmlns:a16="http://schemas.microsoft.com/office/drawing/2014/main" id="{43771FE1-45B0-D143-A4BA-05D48EC14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80" y="9790987"/>
            <a:ext cx="1869803" cy="1222452"/>
          </a:xfrm>
          <a:prstGeom prst="rect">
            <a:avLst/>
          </a:prstGeom>
        </p:spPr>
      </p:pic>
      <p:pic>
        <p:nvPicPr>
          <p:cNvPr id="73" name="Graphic 59">
            <a:extLst>
              <a:ext uri="{FF2B5EF4-FFF2-40B4-BE49-F238E27FC236}">
                <a16:creationId xmlns="" xmlns:a16="http://schemas.microsoft.com/office/drawing/2014/main" id="{4044743B-1025-5A4D-80CD-79A80C35C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336" y="7637635"/>
            <a:ext cx="1876789" cy="1227492"/>
          </a:xfrm>
          <a:prstGeom prst="rect">
            <a:avLst/>
          </a:prstGeom>
        </p:spPr>
      </p:pic>
      <p:pic>
        <p:nvPicPr>
          <p:cNvPr id="74" name="Graphic 62">
            <a:extLst>
              <a:ext uri="{FF2B5EF4-FFF2-40B4-BE49-F238E27FC236}">
                <a16:creationId xmlns="" xmlns:a16="http://schemas.microsoft.com/office/drawing/2014/main" id="{B15AB7A7-F1CF-224A-897B-0126E03FD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950" y="10377051"/>
            <a:ext cx="1699477" cy="1111095"/>
          </a:xfrm>
          <a:prstGeom prst="rect">
            <a:avLst/>
          </a:prstGeom>
        </p:spPr>
      </p:pic>
      <p:pic>
        <p:nvPicPr>
          <p:cNvPr id="75" name="Graphic 64">
            <a:extLst>
              <a:ext uri="{FF2B5EF4-FFF2-40B4-BE49-F238E27FC236}">
                <a16:creationId xmlns="" xmlns:a16="http://schemas.microsoft.com/office/drawing/2014/main" id="{F62D6AF9-8CE1-1249-8EC4-2348BF996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341" y="5181555"/>
            <a:ext cx="1637607" cy="10706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062B74AC-852E-1B4C-9152-360128874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375" y="5100724"/>
            <a:ext cx="1313590" cy="4445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2E404B9A-237C-3343-96F1-701BEC63C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471" y="7214205"/>
            <a:ext cx="1313590" cy="44455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A86DC3E-8931-7F49-8B95-8CF1B7EE852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08882" y="6727328"/>
            <a:ext cx="2088144" cy="781656"/>
          </a:xfrm>
          <a:prstGeom prst="rect">
            <a:avLst/>
          </a:prstGeom>
        </p:spPr>
      </p:pic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803DC502-A923-4649-A77B-D47BFA03E56A}"/>
              </a:ext>
            </a:extLst>
          </p:cNvPr>
          <p:cNvSpPr txBox="1">
            <a:spLocks/>
          </p:cNvSpPr>
          <p:nvPr/>
        </p:nvSpPr>
        <p:spPr>
          <a:xfrm>
            <a:off x="3922242" y="7832370"/>
            <a:ext cx="2360533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Production storage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902B392F-59FF-0146-B749-D62F0C1312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3386" y="3443631"/>
            <a:ext cx="2146613" cy="2337487"/>
          </a:xfrm>
          <a:prstGeom prst="rect">
            <a:avLst/>
          </a:prstGeom>
        </p:spPr>
      </p:pic>
      <p:sp>
        <p:nvSpPr>
          <p:cNvPr id="81" name="Text Placeholder 2">
            <a:extLst>
              <a:ext uri="{FF2B5EF4-FFF2-40B4-BE49-F238E27FC236}">
                <a16:creationId xmlns="" xmlns:a16="http://schemas.microsoft.com/office/drawing/2014/main" id="{B723033E-246C-AD4F-95E2-95A34413843A}"/>
              </a:ext>
            </a:extLst>
          </p:cNvPr>
          <p:cNvSpPr txBox="1">
            <a:spLocks/>
          </p:cNvSpPr>
          <p:nvPr/>
        </p:nvSpPr>
        <p:spPr>
          <a:xfrm>
            <a:off x="14408192" y="3346766"/>
            <a:ext cx="4037882" cy="837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800" b="1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VPSA Object Storage</a:t>
            </a:r>
          </a:p>
          <a:p>
            <a:pPr algn="ctr">
              <a:buClrTx/>
            </a:pPr>
            <a:r>
              <a:rPr lang="en-US" sz="1800" spc="0" dirty="0">
                <a:solidFill>
                  <a:srgbClr val="595959"/>
                </a:solidFill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On-premises SOBR Cloud Tier for long-term retention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506051B3-BFCC-C64A-A13A-E1E7ACCCE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1157" y="8705116"/>
            <a:ext cx="1213092" cy="1185133"/>
          </a:xfrm>
          <a:prstGeom prst="rect">
            <a:avLst/>
          </a:prstGeom>
        </p:spPr>
      </p:pic>
      <p:cxnSp>
        <p:nvCxnSpPr>
          <p:cNvPr id="83" name="Connector: Elbow 29">
            <a:extLst>
              <a:ext uri="{FF2B5EF4-FFF2-40B4-BE49-F238E27FC236}">
                <a16:creationId xmlns="" xmlns:a16="http://schemas.microsoft.com/office/drawing/2014/main" id="{F9321219-EABA-E04B-B498-AFD205BB0F2B}"/>
              </a:ext>
            </a:extLst>
          </p:cNvPr>
          <p:cNvCxnSpPr>
            <a:stCxn id="82" idx="0"/>
            <a:endCxn id="73" idx="1"/>
          </p:cNvCxnSpPr>
          <p:nvPr/>
        </p:nvCxnSpPr>
        <p:spPr>
          <a:xfrm rot="5400000" flipH="1" flipV="1">
            <a:off x="15163152" y="8055932"/>
            <a:ext cx="453734" cy="844632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D00DDB0E-063A-A24C-A340-3EB2694F2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5009" y="4276740"/>
            <a:ext cx="1213092" cy="1185133"/>
          </a:xfrm>
          <a:prstGeom prst="rect">
            <a:avLst/>
          </a:prstGeom>
        </p:spPr>
      </p:pic>
      <p:cxnSp>
        <p:nvCxnSpPr>
          <p:cNvPr id="85" name="Connector: Elbow 29">
            <a:extLst>
              <a:ext uri="{FF2B5EF4-FFF2-40B4-BE49-F238E27FC236}">
                <a16:creationId xmlns="" xmlns:a16="http://schemas.microsoft.com/office/drawing/2014/main" id="{97A0CA24-6E31-5241-9D2C-76DB3120B619}"/>
              </a:ext>
            </a:extLst>
          </p:cNvPr>
          <p:cNvCxnSpPr>
            <a:stCxn id="84" idx="0"/>
            <a:endCxn id="96" idx="1"/>
          </p:cNvCxnSpPr>
          <p:nvPr/>
        </p:nvCxnSpPr>
        <p:spPr>
          <a:xfrm rot="5400000" flipH="1" flipV="1">
            <a:off x="11960511" y="3567169"/>
            <a:ext cx="360614" cy="1058524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29">
            <a:extLst>
              <a:ext uri="{FF2B5EF4-FFF2-40B4-BE49-F238E27FC236}">
                <a16:creationId xmlns="" xmlns:a16="http://schemas.microsoft.com/office/drawing/2014/main" id="{A0F2FB1A-BB3E-A945-8613-E2BC90258310}"/>
              </a:ext>
            </a:extLst>
          </p:cNvPr>
          <p:cNvCxnSpPr>
            <a:stCxn id="84" idx="2"/>
          </p:cNvCxnSpPr>
          <p:nvPr/>
        </p:nvCxnSpPr>
        <p:spPr>
          <a:xfrm rot="16200000" flipH="1">
            <a:off x="12089646" y="4983782"/>
            <a:ext cx="240759" cy="1196936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673B7E8E-85CD-EC48-80D8-8BBF03BC6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0400" y="6367429"/>
            <a:ext cx="1084705" cy="1211095"/>
          </a:xfrm>
          <a:prstGeom prst="rect">
            <a:avLst/>
          </a:prstGeom>
        </p:spPr>
      </p:pic>
      <p:cxnSp>
        <p:nvCxnSpPr>
          <p:cNvPr id="88" name="Straight Arrow Connector 87">
            <a:extLst>
              <a:ext uri="{FF2B5EF4-FFF2-40B4-BE49-F238E27FC236}">
                <a16:creationId xmlns="" xmlns:a16="http://schemas.microsoft.com/office/drawing/2014/main" id="{DD013A58-2C94-E04E-A58D-AA5073452D72}"/>
              </a:ext>
            </a:extLst>
          </p:cNvPr>
          <p:cNvCxnSpPr>
            <a:stCxn id="87" idx="2"/>
            <a:endCxn id="72" idx="0"/>
          </p:cNvCxnSpPr>
          <p:nvPr/>
        </p:nvCxnSpPr>
        <p:spPr>
          <a:xfrm>
            <a:off x="8652752" y="7578522"/>
            <a:ext cx="8730" cy="2212464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7E3C1AE9-3F01-4B44-A5F0-A566F9692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95686" y="6727333"/>
            <a:ext cx="937630" cy="104688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0045F2EB-A70F-814A-B50A-32B3F0E409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70081" y="8098151"/>
            <a:ext cx="1016209" cy="1074100"/>
          </a:xfrm>
          <a:prstGeom prst="rect">
            <a:avLst/>
          </a:prstGeom>
        </p:spPr>
      </p:pic>
      <p:cxnSp>
        <p:nvCxnSpPr>
          <p:cNvPr id="91" name="Straight Arrow Connector 35">
            <a:extLst>
              <a:ext uri="{FF2B5EF4-FFF2-40B4-BE49-F238E27FC236}">
                <a16:creationId xmlns="" xmlns:a16="http://schemas.microsoft.com/office/drawing/2014/main" id="{F7A74DDE-4CA3-6945-9318-7EA1C35D2819}"/>
              </a:ext>
            </a:extLst>
          </p:cNvPr>
          <p:cNvCxnSpPr>
            <a:stCxn id="90" idx="2"/>
            <a:endCxn id="82" idx="1"/>
          </p:cNvCxnSpPr>
          <p:nvPr/>
        </p:nvCxnSpPr>
        <p:spPr>
          <a:xfrm rot="16200000" flipH="1">
            <a:off x="13706960" y="8643481"/>
            <a:ext cx="125427" cy="1182972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DABE3CBF-82D9-1D4F-9677-7E85621F3B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1021" y="8105246"/>
            <a:ext cx="832339" cy="860486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C96FD5F1-8FDA-074B-ADBB-24A44657889C}"/>
              </a:ext>
            </a:extLst>
          </p:cNvPr>
          <p:cNvSpPr txBox="1"/>
          <p:nvPr/>
        </p:nvSpPr>
        <p:spPr>
          <a:xfrm>
            <a:off x="15438097" y="6982802"/>
            <a:ext cx="2492989" cy="4384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2249" b="1" kern="1200" dirty="0">
                <a:solidFill>
                  <a:prstClr val="black"/>
                </a:solidFill>
                <a:latin typeface="Nunito Sans" pitchFamily="2" charset="77"/>
                <a:ea typeface="+mn-ea"/>
                <a:cs typeface="+mn-cs"/>
              </a:rPr>
              <a:t>VCSP/MSP</a:t>
            </a:r>
          </a:p>
        </p:txBody>
      </p:sp>
      <p:pic>
        <p:nvPicPr>
          <p:cNvPr id="96" name="Graphic 59">
            <a:extLst>
              <a:ext uri="{FF2B5EF4-FFF2-40B4-BE49-F238E27FC236}">
                <a16:creationId xmlns="" xmlns:a16="http://schemas.microsoft.com/office/drawing/2014/main" id="{644941CE-5423-6241-9F4C-3D61621DE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081" y="3397890"/>
            <a:ext cx="1584717" cy="103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Zadara and Veeam for Service Providers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C24F02-4B48-B94A-A2B7-87407B0C9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588" y="4171844"/>
            <a:ext cx="9489806" cy="4759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A4B0B7-CA91-2142-880A-146B0AD455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548" y="4425968"/>
            <a:ext cx="1017219" cy="989513"/>
          </a:xfrm>
          <a:prstGeom prst="rect">
            <a:avLst/>
          </a:prstGeom>
        </p:spPr>
      </p:pic>
      <p:cxnSp>
        <p:nvCxnSpPr>
          <p:cNvPr id="6" name="Straight Arrow Connector 35">
            <a:extLst>
              <a:ext uri="{FF2B5EF4-FFF2-40B4-BE49-F238E27FC236}">
                <a16:creationId xmlns="" xmlns:a16="http://schemas.microsoft.com/office/drawing/2014/main" id="{252103E8-2939-1248-B0BA-EAF7DB25F045}"/>
              </a:ext>
            </a:extLst>
          </p:cNvPr>
          <p:cNvCxnSpPr>
            <a:stCxn id="20" idx="1"/>
            <a:endCxn id="38" idx="0"/>
          </p:cNvCxnSpPr>
          <p:nvPr/>
        </p:nvCxnSpPr>
        <p:spPr>
          <a:xfrm rot="10800000" flipV="1">
            <a:off x="11090470" y="6329976"/>
            <a:ext cx="3194092" cy="1447845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25">
            <a:extLst>
              <a:ext uri="{FF2B5EF4-FFF2-40B4-BE49-F238E27FC236}">
                <a16:creationId xmlns="" xmlns:a16="http://schemas.microsoft.com/office/drawing/2014/main" id="{0A20F82B-80C7-D843-B2B6-0E27657D6F2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406606" y="5527715"/>
            <a:ext cx="2666268" cy="1158508"/>
          </a:xfrm>
          <a:prstGeom prst="bentConnector3">
            <a:avLst>
              <a:gd name="adj1" fmla="val 463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29">
            <a:extLst>
              <a:ext uri="{FF2B5EF4-FFF2-40B4-BE49-F238E27FC236}">
                <a16:creationId xmlns="" xmlns:a16="http://schemas.microsoft.com/office/drawing/2014/main" id="{AF90007F-E8F4-4146-894C-40E5EDD27DE0}"/>
              </a:ext>
            </a:extLst>
          </p:cNvPr>
          <p:cNvCxnSpPr>
            <a:stCxn id="23" idx="2"/>
            <a:endCxn id="22" idx="0"/>
          </p:cNvCxnSpPr>
          <p:nvPr/>
        </p:nvCxnSpPr>
        <p:spPr>
          <a:xfrm rot="5400000">
            <a:off x="18700300" y="9945170"/>
            <a:ext cx="980613" cy="611901"/>
          </a:xfrm>
          <a:prstGeom prst="bentConnector3">
            <a:avLst>
              <a:gd name="adj1" fmla="val 50000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85A8D836-8EFF-6A4F-97E0-E0600C25D9D1}"/>
              </a:ext>
            </a:extLst>
          </p:cNvPr>
          <p:cNvSpPr txBox="1">
            <a:spLocks/>
          </p:cNvSpPr>
          <p:nvPr/>
        </p:nvSpPr>
        <p:spPr>
          <a:xfrm>
            <a:off x="10649937" y="12171540"/>
            <a:ext cx="10357710" cy="341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b="1" spc="0" dirty="0">
                <a:solidFill>
                  <a:schemeClr val="tx2"/>
                </a:solidFill>
                <a:uFillTx/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VPSA Block and Object Offsite SOBR Cloud Tier for long-term retention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4A9820AA-F8DE-2242-AA48-3BB8678AD0DC}"/>
              </a:ext>
            </a:extLst>
          </p:cNvPr>
          <p:cNvSpPr txBox="1">
            <a:spLocks/>
          </p:cNvSpPr>
          <p:nvPr/>
        </p:nvSpPr>
        <p:spPr>
          <a:xfrm>
            <a:off x="3439182" y="10695027"/>
            <a:ext cx="6164994" cy="11855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spc="0" dirty="0">
                <a:solidFill>
                  <a:schemeClr val="tx2"/>
                </a:solidFill>
                <a:uFillTx/>
                <a:latin typeface="Nunito Sans" pitchFamily="2" charset="77"/>
                <a:ea typeface="Tahoma" panose="020B0604030504040204" pitchFamily="34" charset="0"/>
                <a:cs typeface="Tahoma" panose="020B0604030504040204" pitchFamily="34" charset="0"/>
              </a:rPr>
              <a:t>Multi-Tenant Object Storage</a:t>
            </a:r>
          </a:p>
          <a:p>
            <a:pPr algn="ctr"/>
            <a:r>
              <a:rPr lang="en-US" sz="2399" spc="0" dirty="0">
                <a:solidFill>
                  <a:schemeClr val="tx2"/>
                </a:solidFill>
                <a:latin typeface="Nunito Sans" pitchFamily="2" charset="77"/>
                <a:ea typeface="Tahoma" panose="020B0604030504040204" pitchFamily="34" charset="0"/>
                <a:cs typeface="Tahoma" panose="020B0604030504040204" pitchFamily="34" charset="0"/>
              </a:rPr>
              <a:t>Multi-Tenant Block Storage</a:t>
            </a:r>
          </a:p>
          <a:p>
            <a:pPr algn="ctr"/>
            <a:r>
              <a:rPr lang="en-US" sz="2399" spc="0" dirty="0">
                <a:solidFill>
                  <a:schemeClr val="tx2"/>
                </a:solidFill>
                <a:uFillTx/>
                <a:latin typeface="Nunito Sans" pitchFamily="2" charset="77"/>
                <a:ea typeface="Tahoma" panose="020B0604030504040204" pitchFamily="34" charset="0"/>
                <a:cs typeface="Tahoma" panose="020B0604030504040204" pitchFamily="34" charset="0"/>
              </a:rPr>
              <a:t>Complete Isolation between Tenants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5AEB574B-A4C7-B842-BF17-89CFF06570C2}"/>
              </a:ext>
            </a:extLst>
          </p:cNvPr>
          <p:cNvSpPr txBox="1">
            <a:spLocks/>
          </p:cNvSpPr>
          <p:nvPr/>
        </p:nvSpPr>
        <p:spPr>
          <a:xfrm>
            <a:off x="8801324" y="8931778"/>
            <a:ext cx="2222511" cy="673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b="1" spc="0" dirty="0">
                <a:solidFill>
                  <a:schemeClr val="tx2"/>
                </a:solidFill>
                <a:uFillTx/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Shared</a:t>
            </a:r>
            <a:br>
              <a:rPr lang="en-US" sz="2399" b="1" spc="0" dirty="0">
                <a:solidFill>
                  <a:schemeClr val="tx2"/>
                </a:solidFill>
                <a:uFillTx/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99" b="1" spc="0" dirty="0">
                <a:solidFill>
                  <a:schemeClr val="tx2"/>
                </a:solidFill>
                <a:uFillTx/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Tenants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D50B8A7E-2DED-004E-8087-F64AC940CF65}"/>
              </a:ext>
            </a:extLst>
          </p:cNvPr>
          <p:cNvSpPr txBox="1">
            <a:spLocks/>
          </p:cNvSpPr>
          <p:nvPr/>
        </p:nvSpPr>
        <p:spPr>
          <a:xfrm>
            <a:off x="15656340" y="6479357"/>
            <a:ext cx="2222511" cy="268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b="1" spc="0" dirty="0">
                <a:solidFill>
                  <a:schemeClr val="tx2"/>
                </a:solidFill>
                <a:uFillTx/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Cloud Connect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40CE9CB9-F57B-D84B-B497-1E34E418BABF}"/>
              </a:ext>
            </a:extLst>
          </p:cNvPr>
          <p:cNvSpPr txBox="1">
            <a:spLocks/>
          </p:cNvSpPr>
          <p:nvPr/>
        </p:nvSpPr>
        <p:spPr>
          <a:xfrm>
            <a:off x="13017066" y="8931779"/>
            <a:ext cx="1619161" cy="673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b="1" spc="0" dirty="0">
                <a:solidFill>
                  <a:schemeClr val="tx2"/>
                </a:solidFill>
                <a:uFillTx/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Dedicated Tenant 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DE23479-57FD-1E4B-A9CC-1FD9E8A6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03" y="7291341"/>
            <a:ext cx="1236783" cy="373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1904F5B-E8D9-E342-AABC-07ACF51E9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03" y="5956064"/>
            <a:ext cx="1236783" cy="373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C774687-9593-F245-AA2B-1010CF97A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03" y="4599612"/>
            <a:ext cx="1236783" cy="373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E51D26E-3613-7B4F-95C7-04CFC2DA6C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6286" y="5843703"/>
            <a:ext cx="979742" cy="953057"/>
          </a:xfrm>
          <a:prstGeom prst="rect">
            <a:avLst/>
          </a:prstGeom>
        </p:spPr>
      </p:pic>
      <p:cxnSp>
        <p:nvCxnSpPr>
          <p:cNvPr id="18" name="Connector: Elbow 29">
            <a:extLst>
              <a:ext uri="{FF2B5EF4-FFF2-40B4-BE49-F238E27FC236}">
                <a16:creationId xmlns="" xmlns:a16="http://schemas.microsoft.com/office/drawing/2014/main" id="{BF22BD91-649B-464B-8D5D-52C3EC725726}"/>
              </a:ext>
            </a:extLst>
          </p:cNvPr>
          <p:cNvCxnSpPr>
            <a:stCxn id="20" idx="2"/>
            <a:endCxn id="32" idx="0"/>
          </p:cNvCxnSpPr>
          <p:nvPr/>
        </p:nvCxnSpPr>
        <p:spPr>
          <a:xfrm rot="5400000">
            <a:off x="14225061" y="7271144"/>
            <a:ext cx="1001810" cy="1"/>
          </a:xfrm>
          <a:prstGeom prst="bentConnector3">
            <a:avLst>
              <a:gd name="adj1" fmla="val 50000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29">
            <a:extLst>
              <a:ext uri="{FF2B5EF4-FFF2-40B4-BE49-F238E27FC236}">
                <a16:creationId xmlns="" xmlns:a16="http://schemas.microsoft.com/office/drawing/2014/main" id="{E6163513-E96C-B445-BA9F-17AE606181DA}"/>
              </a:ext>
            </a:extLst>
          </p:cNvPr>
          <p:cNvCxnSpPr>
            <a:endCxn id="25" idx="0"/>
          </p:cNvCxnSpPr>
          <p:nvPr/>
        </p:nvCxnSpPr>
        <p:spPr>
          <a:xfrm>
            <a:off x="15086222" y="6329975"/>
            <a:ext cx="3602501" cy="1372995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33FD476-896E-A742-9FAC-989F3A1CE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562" y="5889713"/>
            <a:ext cx="882807" cy="880526"/>
          </a:xfrm>
          <a:prstGeom prst="rect">
            <a:avLst/>
          </a:prstGeom>
        </p:spPr>
      </p:pic>
      <p:pic>
        <p:nvPicPr>
          <p:cNvPr id="21" name="Graphic 59">
            <a:extLst>
              <a:ext uri="{FF2B5EF4-FFF2-40B4-BE49-F238E27FC236}">
                <a16:creationId xmlns="" xmlns:a16="http://schemas.microsoft.com/office/drawing/2014/main" id="{C7449D9B-FE8C-8A42-B63A-8D1D35ACE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842" y="10692522"/>
            <a:ext cx="1388099" cy="907870"/>
          </a:xfrm>
          <a:prstGeom prst="rect">
            <a:avLst/>
          </a:prstGeom>
        </p:spPr>
      </p:pic>
      <p:pic>
        <p:nvPicPr>
          <p:cNvPr id="22" name="Graphic 62">
            <a:extLst>
              <a:ext uri="{FF2B5EF4-FFF2-40B4-BE49-F238E27FC236}">
                <a16:creationId xmlns="" xmlns:a16="http://schemas.microsoft.com/office/drawing/2014/main" id="{2ECF593B-74B2-0D47-A633-D20DEAECA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329" y="10741427"/>
            <a:ext cx="1348652" cy="8817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C75A0E7-226C-9749-ACF3-C0533017D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475" y="8764005"/>
            <a:ext cx="1142161" cy="996809"/>
          </a:xfrm>
          <a:prstGeom prst="rect">
            <a:avLst/>
          </a:prstGeom>
        </p:spPr>
      </p:pic>
      <p:cxnSp>
        <p:nvCxnSpPr>
          <p:cNvPr id="24" name="Connector: Elbow 29">
            <a:extLst>
              <a:ext uri="{FF2B5EF4-FFF2-40B4-BE49-F238E27FC236}">
                <a16:creationId xmlns="" xmlns:a16="http://schemas.microsoft.com/office/drawing/2014/main" id="{4F9CC53A-6DC6-9A46-8CAF-9F99AE6A6053}"/>
              </a:ext>
            </a:extLst>
          </p:cNvPr>
          <p:cNvCxnSpPr>
            <a:stCxn id="23" idx="0"/>
            <a:endCxn id="21" idx="0"/>
          </p:cNvCxnSpPr>
          <p:nvPr/>
        </p:nvCxnSpPr>
        <p:spPr>
          <a:xfrm rot="16200000" flipH="1">
            <a:off x="18928465" y="9332095"/>
            <a:ext cx="1928517" cy="792336"/>
          </a:xfrm>
          <a:prstGeom prst="bentConnector3">
            <a:avLst>
              <a:gd name="adj1" fmla="val -11854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E5AC730-8AD4-8D43-9D9B-04CE7590C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0328" y="7702971"/>
            <a:ext cx="956790" cy="903422"/>
          </a:xfrm>
          <a:prstGeom prst="rect">
            <a:avLst/>
          </a:prstGeom>
        </p:spPr>
      </p:pic>
      <p:cxnSp>
        <p:nvCxnSpPr>
          <p:cNvPr id="26" name="Straight Arrow Connector 35">
            <a:extLst>
              <a:ext uri="{FF2B5EF4-FFF2-40B4-BE49-F238E27FC236}">
                <a16:creationId xmlns="" xmlns:a16="http://schemas.microsoft.com/office/drawing/2014/main" id="{B36AC45F-B308-BB4D-91F4-42D473278645}"/>
              </a:ext>
            </a:extLst>
          </p:cNvPr>
          <p:cNvCxnSpPr>
            <a:stCxn id="25" idx="2"/>
            <a:endCxn id="23" idx="1"/>
          </p:cNvCxnSpPr>
          <p:nvPr/>
        </p:nvCxnSpPr>
        <p:spPr>
          <a:xfrm rot="16200000" flipH="1">
            <a:off x="18479091" y="8816024"/>
            <a:ext cx="656017" cy="236752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0C17B89-C947-A948-A1A5-4F7521ECB487}"/>
              </a:ext>
            </a:extLst>
          </p:cNvPr>
          <p:cNvSpPr txBox="1"/>
          <p:nvPr/>
        </p:nvSpPr>
        <p:spPr>
          <a:xfrm>
            <a:off x="13566795" y="5356453"/>
            <a:ext cx="2347224" cy="5539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/>
                </a:solidFill>
                <a:latin typeface="Nunito Sans" pitchFamily="2" charset="77"/>
              </a:rPr>
              <a:t>VCSP/MSP</a:t>
            </a:r>
          </a:p>
        </p:txBody>
      </p:sp>
      <p:pic>
        <p:nvPicPr>
          <p:cNvPr id="28" name="Graphic 59">
            <a:extLst>
              <a:ext uri="{FF2B5EF4-FFF2-40B4-BE49-F238E27FC236}">
                <a16:creationId xmlns="" xmlns:a16="http://schemas.microsoft.com/office/drawing/2014/main" id="{91C8B864-9352-2744-808A-D084AA1A5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6" y="10770746"/>
            <a:ext cx="1307417" cy="855101"/>
          </a:xfrm>
          <a:prstGeom prst="rect">
            <a:avLst/>
          </a:prstGeom>
        </p:spPr>
      </p:pic>
      <p:pic>
        <p:nvPicPr>
          <p:cNvPr id="29" name="Graphic 62">
            <a:extLst>
              <a:ext uri="{FF2B5EF4-FFF2-40B4-BE49-F238E27FC236}">
                <a16:creationId xmlns="" xmlns:a16="http://schemas.microsoft.com/office/drawing/2014/main" id="{F297D3AC-9CD9-0A48-8D2A-9DCC8CB5F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574" y="10826248"/>
            <a:ext cx="1237568" cy="8091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6803CA8-47EF-644D-BA8D-01C07D0138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2716" y="8833083"/>
            <a:ext cx="1142161" cy="996809"/>
          </a:xfrm>
          <a:prstGeom prst="rect">
            <a:avLst/>
          </a:prstGeom>
        </p:spPr>
      </p:pic>
      <p:cxnSp>
        <p:nvCxnSpPr>
          <p:cNvPr id="31" name="Connector: Elbow 29">
            <a:extLst>
              <a:ext uri="{FF2B5EF4-FFF2-40B4-BE49-F238E27FC236}">
                <a16:creationId xmlns="" xmlns:a16="http://schemas.microsoft.com/office/drawing/2014/main" id="{140ED868-56FB-6B4A-AA10-AA55A3ADFCE8}"/>
              </a:ext>
            </a:extLst>
          </p:cNvPr>
          <p:cNvCxnSpPr>
            <a:cxnSpLocks/>
            <a:stCxn id="30" idx="0"/>
            <a:endCxn id="28" idx="0"/>
          </p:cNvCxnSpPr>
          <p:nvPr/>
        </p:nvCxnSpPr>
        <p:spPr>
          <a:xfrm rot="16200000" flipH="1">
            <a:off x="14965194" y="9401685"/>
            <a:ext cx="1937663" cy="800458"/>
          </a:xfrm>
          <a:prstGeom prst="bentConnector3">
            <a:avLst>
              <a:gd name="adj1" fmla="val -11798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823FD9D-215A-BE45-A9B8-85D878B32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7569" y="7772049"/>
            <a:ext cx="956790" cy="903422"/>
          </a:xfrm>
          <a:prstGeom prst="rect">
            <a:avLst/>
          </a:prstGeom>
        </p:spPr>
      </p:pic>
      <p:cxnSp>
        <p:nvCxnSpPr>
          <p:cNvPr id="33" name="Straight Arrow Connector 35">
            <a:extLst>
              <a:ext uri="{FF2B5EF4-FFF2-40B4-BE49-F238E27FC236}">
                <a16:creationId xmlns="" xmlns:a16="http://schemas.microsoft.com/office/drawing/2014/main" id="{B041FA25-B8CA-5644-9A80-ED6F93E82B25}"/>
              </a:ext>
            </a:extLst>
          </p:cNvPr>
          <p:cNvCxnSpPr>
            <a:stCxn id="32" idx="2"/>
            <a:endCxn id="30" idx="1"/>
          </p:cNvCxnSpPr>
          <p:nvPr/>
        </p:nvCxnSpPr>
        <p:spPr>
          <a:xfrm rot="16200000" flipH="1">
            <a:off x="14516332" y="8885102"/>
            <a:ext cx="656017" cy="236752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59">
            <a:extLst>
              <a:ext uri="{FF2B5EF4-FFF2-40B4-BE49-F238E27FC236}">
                <a16:creationId xmlns="" xmlns:a16="http://schemas.microsoft.com/office/drawing/2014/main" id="{B73B236D-66AE-A34B-B14D-02E018F76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012" y="10828433"/>
            <a:ext cx="1233749" cy="806920"/>
          </a:xfrm>
          <a:prstGeom prst="rect">
            <a:avLst/>
          </a:prstGeom>
        </p:spPr>
      </p:pic>
      <p:pic>
        <p:nvPicPr>
          <p:cNvPr id="35" name="Graphic 62">
            <a:extLst>
              <a:ext uri="{FF2B5EF4-FFF2-40B4-BE49-F238E27FC236}">
                <a16:creationId xmlns="" xmlns:a16="http://schemas.microsoft.com/office/drawing/2014/main" id="{ADC94280-1A37-5042-B566-E84D2CA96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84" y="10857090"/>
            <a:ext cx="1136919" cy="7433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D84AD41-8010-8B40-AA90-1511BE0E2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7222" y="8838856"/>
            <a:ext cx="1142161" cy="996809"/>
          </a:xfrm>
          <a:prstGeom prst="rect">
            <a:avLst/>
          </a:prstGeom>
        </p:spPr>
      </p:pic>
      <p:cxnSp>
        <p:nvCxnSpPr>
          <p:cNvPr id="37" name="Connector: Elbow 29">
            <a:extLst>
              <a:ext uri="{FF2B5EF4-FFF2-40B4-BE49-F238E27FC236}">
                <a16:creationId xmlns="" xmlns:a16="http://schemas.microsoft.com/office/drawing/2014/main" id="{6B35970E-9329-9047-8127-3F0B7D758A1F}"/>
              </a:ext>
            </a:extLst>
          </p:cNvPr>
          <p:cNvCxnSpPr>
            <a:stCxn id="36" idx="0"/>
            <a:endCxn id="34" idx="0"/>
          </p:cNvCxnSpPr>
          <p:nvPr/>
        </p:nvCxnSpPr>
        <p:spPr>
          <a:xfrm rot="16200000" flipH="1">
            <a:off x="11317306" y="9419852"/>
            <a:ext cx="1989577" cy="827584"/>
          </a:xfrm>
          <a:prstGeom prst="bentConnector3">
            <a:avLst>
              <a:gd name="adj1" fmla="val -11490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42DCDB0-74DB-6448-9BF0-157B3BD07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2075" y="7777822"/>
            <a:ext cx="956790" cy="903422"/>
          </a:xfrm>
          <a:prstGeom prst="rect">
            <a:avLst/>
          </a:prstGeom>
        </p:spPr>
      </p:pic>
      <p:cxnSp>
        <p:nvCxnSpPr>
          <p:cNvPr id="39" name="Straight Arrow Connector 35">
            <a:extLst>
              <a:ext uri="{FF2B5EF4-FFF2-40B4-BE49-F238E27FC236}">
                <a16:creationId xmlns="" xmlns:a16="http://schemas.microsoft.com/office/drawing/2014/main" id="{93E18DB5-B73A-F64D-8803-133540E84A14}"/>
              </a:ext>
            </a:extLst>
          </p:cNvPr>
          <p:cNvCxnSpPr>
            <a:stCxn id="38" idx="2"/>
            <a:endCxn id="36" idx="1"/>
          </p:cNvCxnSpPr>
          <p:nvPr/>
        </p:nvCxnSpPr>
        <p:spPr>
          <a:xfrm rot="16200000" flipH="1">
            <a:off x="10880838" y="8890875"/>
            <a:ext cx="656017" cy="236752"/>
          </a:xfrm>
          <a:prstGeom prst="bentConnector2">
            <a:avLst/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9FC3061B-02A0-5341-B4DE-F72ADA6EB1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6286" y="7156963"/>
            <a:ext cx="979742" cy="953057"/>
          </a:xfrm>
          <a:prstGeom prst="rect">
            <a:avLst/>
          </a:prstGeom>
        </p:spPr>
      </p:pic>
      <p:sp>
        <p:nvSpPr>
          <p:cNvPr id="41" name="Text Placeholder 2">
            <a:extLst>
              <a:ext uri="{FF2B5EF4-FFF2-40B4-BE49-F238E27FC236}">
                <a16:creationId xmlns="" xmlns:a16="http://schemas.microsoft.com/office/drawing/2014/main" id="{92C231BC-F02D-F642-8FCA-15F0033A8281}"/>
              </a:ext>
            </a:extLst>
          </p:cNvPr>
          <p:cNvSpPr txBox="1">
            <a:spLocks/>
          </p:cNvSpPr>
          <p:nvPr/>
        </p:nvSpPr>
        <p:spPr>
          <a:xfrm>
            <a:off x="16852601" y="8953136"/>
            <a:ext cx="1836121" cy="673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2800" kern="1200" spc="-10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1pPr>
            <a:lvl2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 spc="-5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j-lt"/>
                <a:ea typeface="+mn-ea"/>
                <a:cs typeface="+mn-cs"/>
              </a:defRPr>
            </a:lvl2pPr>
            <a:lvl3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-7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3pPr>
            <a:lvl4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6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4pPr>
            <a:lvl5pPr marL="0" indent="0" algn="l" defTabSz="68604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6000">
                      <a:schemeClr val="bg1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b="1" spc="0" dirty="0">
                <a:solidFill>
                  <a:schemeClr val="tx2"/>
                </a:solidFill>
                <a:uFillTx/>
                <a:latin typeface="Nunito Sans"/>
                <a:ea typeface="Tahoma" panose="020B0604030504040204" pitchFamily="34" charset="0"/>
                <a:cs typeface="Tahoma" panose="020B0604030504040204" pitchFamily="34" charset="0"/>
              </a:rPr>
              <a:t>Dedicated Tenant B</a:t>
            </a:r>
          </a:p>
        </p:txBody>
      </p:sp>
      <p:cxnSp>
        <p:nvCxnSpPr>
          <p:cNvPr id="42" name="Connector: Elbow 29">
            <a:extLst>
              <a:ext uri="{FF2B5EF4-FFF2-40B4-BE49-F238E27FC236}">
                <a16:creationId xmlns="" xmlns:a16="http://schemas.microsoft.com/office/drawing/2014/main" id="{A1CC94EB-30BC-9047-923E-1AA67929886D}"/>
              </a:ext>
            </a:extLst>
          </p:cNvPr>
          <p:cNvCxnSpPr/>
          <p:nvPr/>
        </p:nvCxnSpPr>
        <p:spPr>
          <a:xfrm rot="5400000">
            <a:off x="14847380" y="9967949"/>
            <a:ext cx="849199" cy="568460"/>
          </a:xfrm>
          <a:prstGeom prst="bentConnector3">
            <a:avLst>
              <a:gd name="adj1" fmla="val 50000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29">
            <a:extLst>
              <a:ext uri="{FF2B5EF4-FFF2-40B4-BE49-F238E27FC236}">
                <a16:creationId xmlns="" xmlns:a16="http://schemas.microsoft.com/office/drawing/2014/main" id="{0330D833-CA97-7741-904A-FB66FBD7A876}"/>
              </a:ext>
            </a:extLst>
          </p:cNvPr>
          <p:cNvCxnSpPr/>
          <p:nvPr/>
        </p:nvCxnSpPr>
        <p:spPr>
          <a:xfrm rot="5400000">
            <a:off x="11179578" y="9983692"/>
            <a:ext cx="849199" cy="568460"/>
          </a:xfrm>
          <a:prstGeom prst="bentConnector3">
            <a:avLst>
              <a:gd name="adj1" fmla="val 50000"/>
            </a:avLst>
          </a:prstGeom>
          <a:ln w="50800">
            <a:solidFill>
              <a:schemeClr val="bg2">
                <a:lumMod val="90000"/>
              </a:schemeClr>
            </a:solidFill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230F5F4-E7D1-F04F-8A50-8F6B8C2B6EB8}"/>
              </a:ext>
            </a:extLst>
          </p:cNvPr>
          <p:cNvSpPr txBox="1"/>
          <p:nvPr/>
        </p:nvSpPr>
        <p:spPr>
          <a:xfrm>
            <a:off x="2401081" y="5077480"/>
            <a:ext cx="2347224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tx2"/>
                </a:solidFill>
                <a:latin typeface="Nunito Sans SemiBold"/>
              </a:rPr>
              <a:t>Multiple Cloud Connect Customers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F1678346-2032-9249-8718-2C71F3361A29}"/>
              </a:ext>
            </a:extLst>
          </p:cNvPr>
          <p:cNvCxnSpPr>
            <a:cxnSpLocks/>
          </p:cNvCxnSpPr>
          <p:nvPr/>
        </p:nvCxnSpPr>
        <p:spPr>
          <a:xfrm>
            <a:off x="8160486" y="4755705"/>
            <a:ext cx="6582151" cy="0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0C172A00-353B-C44F-A288-3ABADBA52826}"/>
              </a:ext>
            </a:extLst>
          </p:cNvPr>
          <p:cNvCxnSpPr>
            <a:cxnSpLocks/>
          </p:cNvCxnSpPr>
          <p:nvPr/>
        </p:nvCxnSpPr>
        <p:spPr>
          <a:xfrm>
            <a:off x="8160486" y="6143019"/>
            <a:ext cx="1158509" cy="0"/>
          </a:xfrm>
          <a:prstGeom prst="line">
            <a:avLst/>
          </a:prstGeom>
          <a:ln w="508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CD42392A-86E6-E54A-975C-D1C56570686C}"/>
              </a:ext>
            </a:extLst>
          </p:cNvPr>
          <p:cNvCxnSpPr/>
          <p:nvPr/>
        </p:nvCxnSpPr>
        <p:spPr>
          <a:xfrm>
            <a:off x="14725964" y="4786567"/>
            <a:ext cx="0" cy="511614"/>
          </a:xfrm>
          <a:prstGeom prst="straightConnector1">
            <a:avLst/>
          </a:prstGeom>
          <a:ln w="50800">
            <a:solidFill>
              <a:schemeClr val="bg2">
                <a:lumMod val="90000"/>
              </a:schemeClr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70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599FB-062B-AA4D-8259-3FCD21C38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built this with you in mind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C11EF-0F84-824E-8675-2C1B0C5F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Partner with Zadara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21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78B0EA-6C35-1D44-BB66-2A68F9B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encryption –you own the keys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4799" dirty="0"/>
              <a:t>Zadara is built with security in mind. Your data is stored on dedicated hardware, and protected with in-flight and at-rest encryption. Also, because you manage your keys, only you control access to your data.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oogle Shape;560;p77" descr="Google Shape;560;p77">
            <a:extLst>
              <a:ext uri="{FF2B5EF4-FFF2-40B4-BE49-F238E27FC236}">
                <a16:creationId xmlns="" xmlns:a16="http://schemas.microsoft.com/office/drawing/2014/main" id="{8604E0BA-3FB2-FB48-8395-67241AD8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12" y="3309420"/>
            <a:ext cx="5393815" cy="63896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72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8"/>
          <p:cNvSpPr txBox="1">
            <a:spLocks noGrp="1"/>
          </p:cNvSpPr>
          <p:nvPr>
            <p:ph type="title"/>
          </p:nvPr>
        </p:nvSpPr>
        <p:spPr>
          <a:xfrm>
            <a:off x="13108291" y="2303139"/>
            <a:ext cx="1096428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</a:pPr>
            <a:r>
              <a:rPr lang="en-US" dirty="0"/>
              <a:t>24/7 Management.</a:t>
            </a:r>
            <a:br>
              <a:rPr lang="en-US" dirty="0"/>
            </a:br>
            <a:r>
              <a:rPr lang="en-US" dirty="0"/>
              <a:t>100% Guaranteed.</a:t>
            </a:r>
            <a:endParaRPr dirty="0"/>
          </a:p>
        </p:txBody>
      </p:sp>
      <p:sp>
        <p:nvSpPr>
          <p:cNvPr id="431" name="Google Shape;431;p18"/>
          <p:cNvSpPr txBox="1">
            <a:spLocks noGrp="1"/>
          </p:cNvSpPr>
          <p:nvPr>
            <p:ph type="body" idx="1"/>
          </p:nvPr>
        </p:nvSpPr>
        <p:spPr>
          <a:xfrm>
            <a:off x="13108291" y="5931243"/>
            <a:ext cx="10282652" cy="600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Live, proactive management 24/7/365</a:t>
            </a:r>
            <a:endParaRPr/>
          </a:p>
          <a:p>
            <a:pPr marL="571500" lvl="0" indent="-571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100%-uptime guarantee</a:t>
            </a:r>
            <a:endParaRPr/>
          </a:p>
          <a:p>
            <a:pPr marL="571500" lvl="0" indent="-571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Notifications, alerts based on operating thresholds</a:t>
            </a:r>
            <a:endParaRPr/>
          </a:p>
          <a:p>
            <a:pPr marL="571500" lvl="0" indent="-571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Periodic, non-disruptive hardware and software upgrades at No Cost</a:t>
            </a:r>
            <a:endParaRPr/>
          </a:p>
          <a:p>
            <a:pPr marL="571500" lvl="0" indent="-571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Expert DevOps team builds solutions to complex  storage challenges</a:t>
            </a:r>
            <a:endParaRPr/>
          </a:p>
        </p:txBody>
      </p:sp>
      <p:pic>
        <p:nvPicPr>
          <p:cNvPr id="432" name="Google Shape;432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274552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275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08" y="519825"/>
            <a:ext cx="20659421" cy="1920636"/>
          </a:xfrm>
        </p:spPr>
        <p:txBody>
          <a:bodyPr/>
          <a:lstStyle/>
          <a:p>
            <a:r>
              <a:rPr lang="en-GB" dirty="0" smtClean="0"/>
              <a:t>Worldwide datacentre coverage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2636084" y="3572226"/>
            <a:ext cx="19018688" cy="9434151"/>
            <a:chOff x="1318385" y="1785685"/>
            <a:chExt cx="9511821" cy="4718304"/>
          </a:xfrm>
        </p:grpSpPr>
        <p:grpSp>
          <p:nvGrpSpPr>
            <p:cNvPr id="865" name="Group 864">
              <a:extLst>
                <a:ext uri="{FF2B5EF4-FFF2-40B4-BE49-F238E27FC236}">
                  <a16:creationId xmlns:a16="http://schemas.microsoft.com/office/drawing/2014/main" xmlns="" id="{B446A6EE-6520-6D47-8CCD-D0C3959905C6}"/>
                </a:ext>
              </a:extLst>
            </p:cNvPr>
            <p:cNvGrpSpPr/>
            <p:nvPr/>
          </p:nvGrpSpPr>
          <p:grpSpPr>
            <a:xfrm>
              <a:off x="1318385" y="1785685"/>
              <a:ext cx="9511821" cy="4718304"/>
              <a:chOff x="6294902" y="5314912"/>
              <a:chExt cx="11794196" cy="5850061"/>
            </a:xfrm>
          </p:grpSpPr>
          <p:sp>
            <p:nvSpPr>
              <p:cNvPr id="866" name="Shape">
                <a:extLst>
                  <a:ext uri="{FF2B5EF4-FFF2-40B4-BE49-F238E27FC236}">
                    <a16:creationId xmlns:a16="http://schemas.microsoft.com/office/drawing/2014/main" xmlns="" id="{69CA2AE0-4049-0A4E-B553-082893C9FF3E}"/>
                  </a:ext>
                </a:extLst>
              </p:cNvPr>
              <p:cNvSpPr/>
              <p:nvPr/>
            </p:nvSpPr>
            <p:spPr>
              <a:xfrm>
                <a:off x="10509352" y="5342037"/>
                <a:ext cx="61018" cy="23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600" extrusionOk="0">
                    <a:moveTo>
                      <a:pt x="9600" y="16200"/>
                    </a:moveTo>
                    <a:cubicBezTo>
                      <a:pt x="9600" y="16200"/>
                      <a:pt x="2400" y="10800"/>
                      <a:pt x="2400" y="10800"/>
                    </a:cubicBezTo>
                    <a:cubicBezTo>
                      <a:pt x="2400" y="10800"/>
                      <a:pt x="9600" y="10800"/>
                      <a:pt x="12000" y="10800"/>
                    </a:cubicBezTo>
                    <a:cubicBezTo>
                      <a:pt x="7200" y="5400"/>
                      <a:pt x="2400" y="10800"/>
                      <a:pt x="0" y="0"/>
                    </a:cubicBezTo>
                    <a:cubicBezTo>
                      <a:pt x="2400" y="5400"/>
                      <a:pt x="19200" y="0"/>
                      <a:pt x="21600" y="10800"/>
                    </a:cubicBezTo>
                    <a:cubicBezTo>
                      <a:pt x="21600" y="10800"/>
                      <a:pt x="14400" y="10800"/>
                      <a:pt x="12000" y="10800"/>
                    </a:cubicBezTo>
                    <a:cubicBezTo>
                      <a:pt x="12000" y="10800"/>
                      <a:pt x="16800" y="21600"/>
                      <a:pt x="9600" y="16200"/>
                    </a:cubicBezTo>
                    <a:cubicBezTo>
                      <a:pt x="7200" y="16200"/>
                      <a:pt x="14400" y="21600"/>
                      <a:pt x="9600" y="16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7" name="Shape">
                <a:extLst>
                  <a:ext uri="{FF2B5EF4-FFF2-40B4-BE49-F238E27FC236}">
                    <a16:creationId xmlns:a16="http://schemas.microsoft.com/office/drawing/2014/main" xmlns="" id="{F7F2664B-3DCA-C84C-8436-B7B33C6E1FCE}"/>
                  </a:ext>
                </a:extLst>
              </p:cNvPr>
              <p:cNvSpPr/>
              <p:nvPr/>
            </p:nvSpPr>
            <p:spPr>
              <a:xfrm>
                <a:off x="15505920" y="9458328"/>
                <a:ext cx="1347520" cy="1010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extrusionOk="0">
                    <a:moveTo>
                      <a:pt x="10694" y="568"/>
                    </a:moveTo>
                    <a:cubicBezTo>
                      <a:pt x="10482" y="568"/>
                      <a:pt x="10376" y="284"/>
                      <a:pt x="10165" y="284"/>
                    </a:cubicBezTo>
                    <a:cubicBezTo>
                      <a:pt x="10059" y="142"/>
                      <a:pt x="10059" y="284"/>
                      <a:pt x="10165" y="426"/>
                    </a:cubicBezTo>
                    <a:cubicBezTo>
                      <a:pt x="10165" y="568"/>
                      <a:pt x="10376" y="426"/>
                      <a:pt x="10376" y="426"/>
                    </a:cubicBezTo>
                    <a:cubicBezTo>
                      <a:pt x="10482" y="568"/>
                      <a:pt x="10376" y="853"/>
                      <a:pt x="10482" y="853"/>
                    </a:cubicBezTo>
                    <a:cubicBezTo>
                      <a:pt x="10482" y="995"/>
                      <a:pt x="10376" y="995"/>
                      <a:pt x="10271" y="995"/>
                    </a:cubicBezTo>
                    <a:cubicBezTo>
                      <a:pt x="10165" y="1137"/>
                      <a:pt x="10059" y="1137"/>
                      <a:pt x="9953" y="1137"/>
                    </a:cubicBezTo>
                    <a:cubicBezTo>
                      <a:pt x="9741" y="995"/>
                      <a:pt x="9741" y="1137"/>
                      <a:pt x="9529" y="1137"/>
                    </a:cubicBezTo>
                    <a:cubicBezTo>
                      <a:pt x="9212" y="1279"/>
                      <a:pt x="9318" y="1705"/>
                      <a:pt x="9106" y="1847"/>
                    </a:cubicBezTo>
                    <a:cubicBezTo>
                      <a:pt x="8894" y="2132"/>
                      <a:pt x="8788" y="2558"/>
                      <a:pt x="8894" y="2842"/>
                    </a:cubicBezTo>
                    <a:cubicBezTo>
                      <a:pt x="9106" y="3268"/>
                      <a:pt x="8576" y="2984"/>
                      <a:pt x="8471" y="2984"/>
                    </a:cubicBezTo>
                    <a:cubicBezTo>
                      <a:pt x="8365" y="2984"/>
                      <a:pt x="8047" y="3411"/>
                      <a:pt x="8047" y="3411"/>
                    </a:cubicBezTo>
                    <a:cubicBezTo>
                      <a:pt x="8047" y="3411"/>
                      <a:pt x="7941" y="2700"/>
                      <a:pt x="7835" y="2558"/>
                    </a:cubicBezTo>
                    <a:cubicBezTo>
                      <a:pt x="7835" y="2416"/>
                      <a:pt x="7729" y="2416"/>
                      <a:pt x="7624" y="2416"/>
                    </a:cubicBezTo>
                    <a:cubicBezTo>
                      <a:pt x="7518" y="2274"/>
                      <a:pt x="7518" y="2274"/>
                      <a:pt x="7518" y="2132"/>
                    </a:cubicBezTo>
                    <a:cubicBezTo>
                      <a:pt x="7412" y="1989"/>
                      <a:pt x="7412" y="2274"/>
                      <a:pt x="7412" y="2416"/>
                    </a:cubicBezTo>
                    <a:cubicBezTo>
                      <a:pt x="7306" y="2416"/>
                      <a:pt x="7200" y="2416"/>
                      <a:pt x="7200" y="2274"/>
                    </a:cubicBezTo>
                    <a:cubicBezTo>
                      <a:pt x="6988" y="2274"/>
                      <a:pt x="7094" y="2842"/>
                      <a:pt x="6882" y="2700"/>
                    </a:cubicBezTo>
                    <a:cubicBezTo>
                      <a:pt x="6882" y="2700"/>
                      <a:pt x="6776" y="2558"/>
                      <a:pt x="6776" y="2558"/>
                    </a:cubicBezTo>
                    <a:cubicBezTo>
                      <a:pt x="6671" y="2700"/>
                      <a:pt x="6671" y="2700"/>
                      <a:pt x="6671" y="2700"/>
                    </a:cubicBezTo>
                    <a:cubicBezTo>
                      <a:pt x="6353" y="2558"/>
                      <a:pt x="6565" y="3126"/>
                      <a:pt x="6565" y="3126"/>
                    </a:cubicBezTo>
                    <a:cubicBezTo>
                      <a:pt x="6565" y="3126"/>
                      <a:pt x="6353" y="3126"/>
                      <a:pt x="6353" y="3126"/>
                    </a:cubicBezTo>
                    <a:cubicBezTo>
                      <a:pt x="6353" y="3268"/>
                      <a:pt x="6459" y="3268"/>
                      <a:pt x="6459" y="3268"/>
                    </a:cubicBezTo>
                    <a:cubicBezTo>
                      <a:pt x="6353" y="3553"/>
                      <a:pt x="6247" y="3268"/>
                      <a:pt x="6247" y="3695"/>
                    </a:cubicBezTo>
                    <a:cubicBezTo>
                      <a:pt x="6247" y="3837"/>
                      <a:pt x="6353" y="3837"/>
                      <a:pt x="6353" y="3979"/>
                    </a:cubicBezTo>
                    <a:cubicBezTo>
                      <a:pt x="6353" y="4263"/>
                      <a:pt x="5612" y="3695"/>
                      <a:pt x="5612" y="4121"/>
                    </a:cubicBezTo>
                    <a:cubicBezTo>
                      <a:pt x="5612" y="4263"/>
                      <a:pt x="6035" y="4547"/>
                      <a:pt x="5824" y="4689"/>
                    </a:cubicBezTo>
                    <a:cubicBezTo>
                      <a:pt x="5718" y="4689"/>
                      <a:pt x="5718" y="4547"/>
                      <a:pt x="5718" y="4689"/>
                    </a:cubicBezTo>
                    <a:cubicBezTo>
                      <a:pt x="5612" y="4832"/>
                      <a:pt x="5612" y="4832"/>
                      <a:pt x="5506" y="4689"/>
                    </a:cubicBezTo>
                    <a:cubicBezTo>
                      <a:pt x="5400" y="4689"/>
                      <a:pt x="5506" y="4405"/>
                      <a:pt x="5400" y="4263"/>
                    </a:cubicBezTo>
                    <a:cubicBezTo>
                      <a:pt x="5294" y="3979"/>
                      <a:pt x="5082" y="4547"/>
                      <a:pt x="4976" y="4689"/>
                    </a:cubicBezTo>
                    <a:cubicBezTo>
                      <a:pt x="4976" y="4832"/>
                      <a:pt x="4871" y="4974"/>
                      <a:pt x="4871" y="5116"/>
                    </a:cubicBezTo>
                    <a:cubicBezTo>
                      <a:pt x="4871" y="5116"/>
                      <a:pt x="4976" y="5258"/>
                      <a:pt x="4976" y="5400"/>
                    </a:cubicBezTo>
                    <a:cubicBezTo>
                      <a:pt x="4976" y="5400"/>
                      <a:pt x="4765" y="5684"/>
                      <a:pt x="4659" y="5826"/>
                    </a:cubicBezTo>
                    <a:cubicBezTo>
                      <a:pt x="4341" y="6253"/>
                      <a:pt x="4024" y="6537"/>
                      <a:pt x="3600" y="6679"/>
                    </a:cubicBezTo>
                    <a:cubicBezTo>
                      <a:pt x="3282" y="6679"/>
                      <a:pt x="2965" y="6963"/>
                      <a:pt x="2541" y="7105"/>
                    </a:cubicBezTo>
                    <a:cubicBezTo>
                      <a:pt x="2224" y="7247"/>
                      <a:pt x="1906" y="7247"/>
                      <a:pt x="1588" y="7532"/>
                    </a:cubicBezTo>
                    <a:cubicBezTo>
                      <a:pt x="1376" y="7816"/>
                      <a:pt x="1271" y="7816"/>
                      <a:pt x="1059" y="7958"/>
                    </a:cubicBezTo>
                    <a:cubicBezTo>
                      <a:pt x="953" y="8100"/>
                      <a:pt x="741" y="8526"/>
                      <a:pt x="741" y="8526"/>
                    </a:cubicBezTo>
                    <a:cubicBezTo>
                      <a:pt x="635" y="8526"/>
                      <a:pt x="741" y="8100"/>
                      <a:pt x="741" y="7958"/>
                    </a:cubicBezTo>
                    <a:cubicBezTo>
                      <a:pt x="529" y="7958"/>
                      <a:pt x="424" y="8668"/>
                      <a:pt x="424" y="8668"/>
                    </a:cubicBezTo>
                    <a:cubicBezTo>
                      <a:pt x="529" y="9095"/>
                      <a:pt x="318" y="9237"/>
                      <a:pt x="318" y="9663"/>
                    </a:cubicBezTo>
                    <a:cubicBezTo>
                      <a:pt x="318" y="9805"/>
                      <a:pt x="847" y="11368"/>
                      <a:pt x="635" y="11511"/>
                    </a:cubicBezTo>
                    <a:cubicBezTo>
                      <a:pt x="635" y="11511"/>
                      <a:pt x="318" y="10942"/>
                      <a:pt x="318" y="10942"/>
                    </a:cubicBezTo>
                    <a:cubicBezTo>
                      <a:pt x="318" y="11084"/>
                      <a:pt x="635" y="11511"/>
                      <a:pt x="424" y="11653"/>
                    </a:cubicBezTo>
                    <a:cubicBezTo>
                      <a:pt x="212" y="11653"/>
                      <a:pt x="212" y="10942"/>
                      <a:pt x="0" y="10942"/>
                    </a:cubicBezTo>
                    <a:cubicBezTo>
                      <a:pt x="0" y="10942"/>
                      <a:pt x="635" y="12079"/>
                      <a:pt x="635" y="12221"/>
                    </a:cubicBezTo>
                    <a:cubicBezTo>
                      <a:pt x="741" y="12363"/>
                      <a:pt x="635" y="12647"/>
                      <a:pt x="741" y="12932"/>
                    </a:cubicBezTo>
                    <a:cubicBezTo>
                      <a:pt x="847" y="13216"/>
                      <a:pt x="953" y="13358"/>
                      <a:pt x="1059" y="13642"/>
                    </a:cubicBezTo>
                    <a:cubicBezTo>
                      <a:pt x="1165" y="13784"/>
                      <a:pt x="1165" y="14211"/>
                      <a:pt x="1165" y="14353"/>
                    </a:cubicBezTo>
                    <a:cubicBezTo>
                      <a:pt x="1165" y="14637"/>
                      <a:pt x="1271" y="14921"/>
                      <a:pt x="1376" y="15063"/>
                    </a:cubicBezTo>
                    <a:cubicBezTo>
                      <a:pt x="1482" y="15489"/>
                      <a:pt x="1482" y="15632"/>
                      <a:pt x="1482" y="16058"/>
                    </a:cubicBezTo>
                    <a:cubicBezTo>
                      <a:pt x="1482" y="16200"/>
                      <a:pt x="1482" y="16911"/>
                      <a:pt x="1482" y="16911"/>
                    </a:cubicBezTo>
                    <a:cubicBezTo>
                      <a:pt x="1376" y="17053"/>
                      <a:pt x="1271" y="17053"/>
                      <a:pt x="1165" y="17195"/>
                    </a:cubicBezTo>
                    <a:cubicBezTo>
                      <a:pt x="1059" y="17621"/>
                      <a:pt x="1271" y="17621"/>
                      <a:pt x="1376" y="17763"/>
                    </a:cubicBezTo>
                    <a:cubicBezTo>
                      <a:pt x="1800" y="18047"/>
                      <a:pt x="2118" y="18332"/>
                      <a:pt x="2647" y="18189"/>
                    </a:cubicBezTo>
                    <a:cubicBezTo>
                      <a:pt x="2859" y="18047"/>
                      <a:pt x="3071" y="17905"/>
                      <a:pt x="3176" y="17763"/>
                    </a:cubicBezTo>
                    <a:cubicBezTo>
                      <a:pt x="3494" y="17621"/>
                      <a:pt x="3388" y="17763"/>
                      <a:pt x="3494" y="17479"/>
                    </a:cubicBezTo>
                    <a:cubicBezTo>
                      <a:pt x="3706" y="17195"/>
                      <a:pt x="4447" y="17195"/>
                      <a:pt x="4659" y="17337"/>
                    </a:cubicBezTo>
                    <a:cubicBezTo>
                      <a:pt x="4976" y="17337"/>
                      <a:pt x="5506" y="17621"/>
                      <a:pt x="5718" y="17195"/>
                    </a:cubicBezTo>
                    <a:cubicBezTo>
                      <a:pt x="5824" y="17053"/>
                      <a:pt x="5824" y="16768"/>
                      <a:pt x="6035" y="16626"/>
                    </a:cubicBezTo>
                    <a:cubicBezTo>
                      <a:pt x="6247" y="16484"/>
                      <a:pt x="6459" y="16342"/>
                      <a:pt x="6671" y="16200"/>
                    </a:cubicBezTo>
                    <a:cubicBezTo>
                      <a:pt x="6988" y="15916"/>
                      <a:pt x="7412" y="16200"/>
                      <a:pt x="7729" y="15916"/>
                    </a:cubicBezTo>
                    <a:cubicBezTo>
                      <a:pt x="8259" y="15632"/>
                      <a:pt x="8682" y="15632"/>
                      <a:pt x="9318" y="15489"/>
                    </a:cubicBezTo>
                    <a:cubicBezTo>
                      <a:pt x="9424" y="15489"/>
                      <a:pt x="9529" y="15347"/>
                      <a:pt x="9741" y="15347"/>
                    </a:cubicBezTo>
                    <a:cubicBezTo>
                      <a:pt x="9847" y="15489"/>
                      <a:pt x="10059" y="15632"/>
                      <a:pt x="10165" y="15774"/>
                    </a:cubicBezTo>
                    <a:cubicBezTo>
                      <a:pt x="10271" y="15774"/>
                      <a:pt x="11329" y="16058"/>
                      <a:pt x="11329" y="16200"/>
                    </a:cubicBezTo>
                    <a:cubicBezTo>
                      <a:pt x="11224" y="16342"/>
                      <a:pt x="11118" y="16768"/>
                      <a:pt x="11329" y="16626"/>
                    </a:cubicBezTo>
                    <a:cubicBezTo>
                      <a:pt x="11435" y="16626"/>
                      <a:pt x="11647" y="17053"/>
                      <a:pt x="11753" y="17195"/>
                    </a:cubicBezTo>
                    <a:cubicBezTo>
                      <a:pt x="11859" y="17337"/>
                      <a:pt x="11859" y="17479"/>
                      <a:pt x="11859" y="17763"/>
                    </a:cubicBezTo>
                    <a:cubicBezTo>
                      <a:pt x="11965" y="17905"/>
                      <a:pt x="12176" y="18189"/>
                      <a:pt x="12176" y="18189"/>
                    </a:cubicBezTo>
                    <a:cubicBezTo>
                      <a:pt x="12176" y="18047"/>
                      <a:pt x="12071" y="17905"/>
                      <a:pt x="12282" y="17763"/>
                    </a:cubicBezTo>
                    <a:cubicBezTo>
                      <a:pt x="12388" y="17621"/>
                      <a:pt x="12494" y="17479"/>
                      <a:pt x="12706" y="17337"/>
                    </a:cubicBezTo>
                    <a:cubicBezTo>
                      <a:pt x="12812" y="17195"/>
                      <a:pt x="13341" y="16484"/>
                      <a:pt x="13235" y="16342"/>
                    </a:cubicBezTo>
                    <a:cubicBezTo>
                      <a:pt x="13341" y="16626"/>
                      <a:pt x="13235" y="16768"/>
                      <a:pt x="13235" y="17053"/>
                    </a:cubicBezTo>
                    <a:cubicBezTo>
                      <a:pt x="13341" y="17195"/>
                      <a:pt x="13129" y="17337"/>
                      <a:pt x="13129" y="17337"/>
                    </a:cubicBezTo>
                    <a:cubicBezTo>
                      <a:pt x="13024" y="17621"/>
                      <a:pt x="13024" y="17763"/>
                      <a:pt x="13024" y="17905"/>
                    </a:cubicBezTo>
                    <a:cubicBezTo>
                      <a:pt x="13024" y="18189"/>
                      <a:pt x="12600" y="18332"/>
                      <a:pt x="12918" y="18332"/>
                    </a:cubicBezTo>
                    <a:cubicBezTo>
                      <a:pt x="13341" y="18332"/>
                      <a:pt x="13129" y="17763"/>
                      <a:pt x="13235" y="17479"/>
                    </a:cubicBezTo>
                    <a:cubicBezTo>
                      <a:pt x="13235" y="17479"/>
                      <a:pt x="13659" y="18047"/>
                      <a:pt x="13553" y="18332"/>
                    </a:cubicBezTo>
                    <a:cubicBezTo>
                      <a:pt x="13235" y="18900"/>
                      <a:pt x="13659" y="18474"/>
                      <a:pt x="13871" y="18758"/>
                    </a:cubicBezTo>
                    <a:cubicBezTo>
                      <a:pt x="14188" y="19184"/>
                      <a:pt x="14188" y="19326"/>
                      <a:pt x="14188" y="19753"/>
                    </a:cubicBezTo>
                    <a:cubicBezTo>
                      <a:pt x="14082" y="20179"/>
                      <a:pt x="14506" y="20605"/>
                      <a:pt x="14718" y="20605"/>
                    </a:cubicBezTo>
                    <a:cubicBezTo>
                      <a:pt x="14929" y="20747"/>
                      <a:pt x="15141" y="20889"/>
                      <a:pt x="15353" y="20889"/>
                    </a:cubicBezTo>
                    <a:cubicBezTo>
                      <a:pt x="15565" y="20889"/>
                      <a:pt x="15988" y="21600"/>
                      <a:pt x="16200" y="21458"/>
                    </a:cubicBezTo>
                    <a:cubicBezTo>
                      <a:pt x="16412" y="21316"/>
                      <a:pt x="16624" y="21174"/>
                      <a:pt x="16729" y="20889"/>
                    </a:cubicBezTo>
                    <a:cubicBezTo>
                      <a:pt x="16729" y="20889"/>
                      <a:pt x="16941" y="20463"/>
                      <a:pt x="17047" y="20605"/>
                    </a:cubicBezTo>
                    <a:cubicBezTo>
                      <a:pt x="17047" y="20747"/>
                      <a:pt x="16835" y="20889"/>
                      <a:pt x="16941" y="21032"/>
                    </a:cubicBezTo>
                    <a:cubicBezTo>
                      <a:pt x="17047" y="21174"/>
                      <a:pt x="17047" y="20747"/>
                      <a:pt x="17153" y="20747"/>
                    </a:cubicBezTo>
                    <a:cubicBezTo>
                      <a:pt x="17153" y="20747"/>
                      <a:pt x="17365" y="21174"/>
                      <a:pt x="17471" y="21174"/>
                    </a:cubicBezTo>
                    <a:cubicBezTo>
                      <a:pt x="17471" y="21316"/>
                      <a:pt x="17682" y="21600"/>
                      <a:pt x="17788" y="21600"/>
                    </a:cubicBezTo>
                    <a:cubicBezTo>
                      <a:pt x="17682" y="21600"/>
                      <a:pt x="18000" y="21174"/>
                      <a:pt x="18000" y="21174"/>
                    </a:cubicBezTo>
                    <a:cubicBezTo>
                      <a:pt x="18212" y="21032"/>
                      <a:pt x="18318" y="20747"/>
                      <a:pt x="18424" y="20605"/>
                    </a:cubicBezTo>
                    <a:cubicBezTo>
                      <a:pt x="18741" y="20463"/>
                      <a:pt x="19588" y="20747"/>
                      <a:pt x="19588" y="20179"/>
                    </a:cubicBezTo>
                    <a:cubicBezTo>
                      <a:pt x="19694" y="19468"/>
                      <a:pt x="19800" y="19042"/>
                      <a:pt x="19906" y="18474"/>
                    </a:cubicBezTo>
                    <a:cubicBezTo>
                      <a:pt x="20118" y="17905"/>
                      <a:pt x="20224" y="17337"/>
                      <a:pt x="20541" y="16768"/>
                    </a:cubicBezTo>
                    <a:cubicBezTo>
                      <a:pt x="20647" y="16626"/>
                      <a:pt x="20859" y="16484"/>
                      <a:pt x="20965" y="16200"/>
                    </a:cubicBezTo>
                    <a:cubicBezTo>
                      <a:pt x="20965" y="16058"/>
                      <a:pt x="20965" y="16058"/>
                      <a:pt x="20965" y="15916"/>
                    </a:cubicBezTo>
                    <a:cubicBezTo>
                      <a:pt x="21071" y="15774"/>
                      <a:pt x="21176" y="15632"/>
                      <a:pt x="21176" y="15347"/>
                    </a:cubicBezTo>
                    <a:cubicBezTo>
                      <a:pt x="21282" y="15063"/>
                      <a:pt x="21176" y="14779"/>
                      <a:pt x="21282" y="14495"/>
                    </a:cubicBezTo>
                    <a:cubicBezTo>
                      <a:pt x="21282" y="14353"/>
                      <a:pt x="21388" y="14211"/>
                      <a:pt x="21388" y="14068"/>
                    </a:cubicBezTo>
                    <a:cubicBezTo>
                      <a:pt x="21494" y="13926"/>
                      <a:pt x="21282" y="13784"/>
                      <a:pt x="21388" y="13642"/>
                    </a:cubicBezTo>
                    <a:cubicBezTo>
                      <a:pt x="21494" y="13500"/>
                      <a:pt x="21600" y="13074"/>
                      <a:pt x="21494" y="12932"/>
                    </a:cubicBezTo>
                    <a:cubicBezTo>
                      <a:pt x="21494" y="12647"/>
                      <a:pt x="21388" y="12505"/>
                      <a:pt x="21388" y="12363"/>
                    </a:cubicBezTo>
                    <a:cubicBezTo>
                      <a:pt x="21282" y="12221"/>
                      <a:pt x="21282" y="11937"/>
                      <a:pt x="21282" y="11795"/>
                    </a:cubicBezTo>
                    <a:cubicBezTo>
                      <a:pt x="21176" y="11226"/>
                      <a:pt x="21494" y="10942"/>
                      <a:pt x="21388" y="10374"/>
                    </a:cubicBezTo>
                    <a:cubicBezTo>
                      <a:pt x="21388" y="10516"/>
                      <a:pt x="21282" y="10800"/>
                      <a:pt x="21176" y="10800"/>
                    </a:cubicBezTo>
                    <a:cubicBezTo>
                      <a:pt x="20965" y="10800"/>
                      <a:pt x="20859" y="10232"/>
                      <a:pt x="20753" y="9947"/>
                    </a:cubicBezTo>
                    <a:cubicBezTo>
                      <a:pt x="20541" y="9521"/>
                      <a:pt x="20118" y="9521"/>
                      <a:pt x="20118" y="8811"/>
                    </a:cubicBezTo>
                    <a:cubicBezTo>
                      <a:pt x="20012" y="8526"/>
                      <a:pt x="19906" y="8526"/>
                      <a:pt x="19800" y="8384"/>
                    </a:cubicBezTo>
                    <a:cubicBezTo>
                      <a:pt x="19588" y="8242"/>
                      <a:pt x="19588" y="8668"/>
                      <a:pt x="19482" y="8384"/>
                    </a:cubicBezTo>
                    <a:cubicBezTo>
                      <a:pt x="19482" y="7958"/>
                      <a:pt x="19376" y="7816"/>
                      <a:pt x="19165" y="7532"/>
                    </a:cubicBezTo>
                    <a:cubicBezTo>
                      <a:pt x="19165" y="7532"/>
                      <a:pt x="19059" y="7389"/>
                      <a:pt x="19059" y="7247"/>
                    </a:cubicBezTo>
                    <a:cubicBezTo>
                      <a:pt x="18953" y="7247"/>
                      <a:pt x="19059" y="6963"/>
                      <a:pt x="19059" y="7105"/>
                    </a:cubicBezTo>
                    <a:cubicBezTo>
                      <a:pt x="18847" y="6821"/>
                      <a:pt x="18635" y="6679"/>
                      <a:pt x="18424" y="6537"/>
                    </a:cubicBezTo>
                    <a:cubicBezTo>
                      <a:pt x="18212" y="6253"/>
                      <a:pt x="17894" y="6395"/>
                      <a:pt x="17788" y="6111"/>
                    </a:cubicBezTo>
                    <a:cubicBezTo>
                      <a:pt x="17576" y="5826"/>
                      <a:pt x="17682" y="5258"/>
                      <a:pt x="17576" y="5116"/>
                    </a:cubicBezTo>
                    <a:cubicBezTo>
                      <a:pt x="17576" y="4832"/>
                      <a:pt x="17576" y="4547"/>
                      <a:pt x="17471" y="4405"/>
                    </a:cubicBezTo>
                    <a:cubicBezTo>
                      <a:pt x="17365" y="4263"/>
                      <a:pt x="17259" y="4263"/>
                      <a:pt x="17259" y="3979"/>
                    </a:cubicBezTo>
                    <a:cubicBezTo>
                      <a:pt x="17259" y="3695"/>
                      <a:pt x="17259" y="3268"/>
                      <a:pt x="17047" y="2842"/>
                    </a:cubicBezTo>
                    <a:cubicBezTo>
                      <a:pt x="16941" y="2842"/>
                      <a:pt x="16729" y="2416"/>
                      <a:pt x="16729" y="2558"/>
                    </a:cubicBezTo>
                    <a:cubicBezTo>
                      <a:pt x="16518" y="2558"/>
                      <a:pt x="16518" y="2700"/>
                      <a:pt x="16412" y="2416"/>
                    </a:cubicBezTo>
                    <a:cubicBezTo>
                      <a:pt x="16200" y="2132"/>
                      <a:pt x="16306" y="1563"/>
                      <a:pt x="16094" y="1137"/>
                    </a:cubicBezTo>
                    <a:cubicBezTo>
                      <a:pt x="16094" y="995"/>
                      <a:pt x="15671" y="0"/>
                      <a:pt x="15671" y="0"/>
                    </a:cubicBezTo>
                    <a:cubicBezTo>
                      <a:pt x="15565" y="0"/>
                      <a:pt x="15565" y="284"/>
                      <a:pt x="15565" y="426"/>
                    </a:cubicBezTo>
                    <a:cubicBezTo>
                      <a:pt x="15565" y="568"/>
                      <a:pt x="15459" y="711"/>
                      <a:pt x="15353" y="853"/>
                    </a:cubicBezTo>
                    <a:cubicBezTo>
                      <a:pt x="15353" y="853"/>
                      <a:pt x="15141" y="1137"/>
                      <a:pt x="15247" y="1279"/>
                    </a:cubicBezTo>
                    <a:cubicBezTo>
                      <a:pt x="15247" y="1279"/>
                      <a:pt x="15459" y="1279"/>
                      <a:pt x="15353" y="1421"/>
                    </a:cubicBezTo>
                    <a:cubicBezTo>
                      <a:pt x="15247" y="1421"/>
                      <a:pt x="15141" y="2132"/>
                      <a:pt x="15141" y="2274"/>
                    </a:cubicBezTo>
                    <a:cubicBezTo>
                      <a:pt x="15247" y="2558"/>
                      <a:pt x="15247" y="2842"/>
                      <a:pt x="15247" y="3126"/>
                    </a:cubicBezTo>
                    <a:cubicBezTo>
                      <a:pt x="15141" y="3695"/>
                      <a:pt x="15141" y="5116"/>
                      <a:pt x="14506" y="5116"/>
                    </a:cubicBezTo>
                    <a:cubicBezTo>
                      <a:pt x="14082" y="5116"/>
                      <a:pt x="14082" y="4547"/>
                      <a:pt x="13765" y="4405"/>
                    </a:cubicBezTo>
                    <a:cubicBezTo>
                      <a:pt x="13553" y="4263"/>
                      <a:pt x="13341" y="4263"/>
                      <a:pt x="13129" y="3979"/>
                    </a:cubicBezTo>
                    <a:cubicBezTo>
                      <a:pt x="13024" y="3837"/>
                      <a:pt x="11859" y="2984"/>
                      <a:pt x="11965" y="2842"/>
                    </a:cubicBezTo>
                    <a:cubicBezTo>
                      <a:pt x="11965" y="2700"/>
                      <a:pt x="12071" y="2558"/>
                      <a:pt x="12176" y="2416"/>
                    </a:cubicBezTo>
                    <a:cubicBezTo>
                      <a:pt x="12176" y="2274"/>
                      <a:pt x="12388" y="2274"/>
                      <a:pt x="12388" y="2132"/>
                    </a:cubicBezTo>
                    <a:cubicBezTo>
                      <a:pt x="12388" y="2132"/>
                      <a:pt x="12282" y="1989"/>
                      <a:pt x="12282" y="1847"/>
                    </a:cubicBezTo>
                    <a:cubicBezTo>
                      <a:pt x="12388" y="1705"/>
                      <a:pt x="12388" y="1705"/>
                      <a:pt x="12494" y="1563"/>
                    </a:cubicBezTo>
                    <a:cubicBezTo>
                      <a:pt x="12494" y="1421"/>
                      <a:pt x="12706" y="1279"/>
                      <a:pt x="12812" y="1137"/>
                    </a:cubicBezTo>
                    <a:cubicBezTo>
                      <a:pt x="12812" y="995"/>
                      <a:pt x="12600" y="711"/>
                      <a:pt x="12494" y="853"/>
                    </a:cubicBezTo>
                    <a:cubicBezTo>
                      <a:pt x="12494" y="853"/>
                      <a:pt x="12388" y="1137"/>
                      <a:pt x="12388" y="1137"/>
                    </a:cubicBezTo>
                    <a:cubicBezTo>
                      <a:pt x="12282" y="995"/>
                      <a:pt x="12282" y="995"/>
                      <a:pt x="12176" y="853"/>
                    </a:cubicBezTo>
                    <a:cubicBezTo>
                      <a:pt x="12176" y="711"/>
                      <a:pt x="11965" y="995"/>
                      <a:pt x="11859" y="995"/>
                    </a:cubicBezTo>
                    <a:cubicBezTo>
                      <a:pt x="11753" y="1137"/>
                      <a:pt x="11647" y="995"/>
                      <a:pt x="11541" y="995"/>
                    </a:cubicBezTo>
                    <a:cubicBezTo>
                      <a:pt x="11329" y="853"/>
                      <a:pt x="11012" y="711"/>
                      <a:pt x="10694" y="568"/>
                    </a:cubicBezTo>
                    <a:cubicBezTo>
                      <a:pt x="10482" y="568"/>
                      <a:pt x="10906" y="711"/>
                      <a:pt x="10694" y="56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8" name="Shape">
                <a:extLst>
                  <a:ext uri="{FF2B5EF4-FFF2-40B4-BE49-F238E27FC236}">
                    <a16:creationId xmlns:a16="http://schemas.microsoft.com/office/drawing/2014/main" xmlns="" id="{CEA2498B-7DDA-4B42-A612-D3C218C33A0C}"/>
                  </a:ext>
                </a:extLst>
              </p:cNvPr>
              <p:cNvSpPr/>
              <p:nvPr/>
            </p:nvSpPr>
            <p:spPr>
              <a:xfrm>
                <a:off x="11643804" y="6881407"/>
                <a:ext cx="257096" cy="400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3" h="21600" extrusionOk="0">
                    <a:moveTo>
                      <a:pt x="8100" y="0"/>
                    </a:moveTo>
                    <a:cubicBezTo>
                      <a:pt x="6480" y="0"/>
                      <a:pt x="5400" y="360"/>
                      <a:pt x="3780" y="0"/>
                    </a:cubicBezTo>
                    <a:cubicBezTo>
                      <a:pt x="3240" y="0"/>
                      <a:pt x="2700" y="0"/>
                      <a:pt x="2700" y="360"/>
                    </a:cubicBezTo>
                    <a:cubicBezTo>
                      <a:pt x="3240" y="1080"/>
                      <a:pt x="2700" y="720"/>
                      <a:pt x="2160" y="1080"/>
                    </a:cubicBezTo>
                    <a:cubicBezTo>
                      <a:pt x="2700" y="720"/>
                      <a:pt x="2700" y="1440"/>
                      <a:pt x="2700" y="1440"/>
                    </a:cubicBezTo>
                    <a:cubicBezTo>
                      <a:pt x="2160" y="2160"/>
                      <a:pt x="540" y="1800"/>
                      <a:pt x="1080" y="2880"/>
                    </a:cubicBezTo>
                    <a:cubicBezTo>
                      <a:pt x="2160" y="3600"/>
                      <a:pt x="1620" y="3960"/>
                      <a:pt x="1080" y="4680"/>
                    </a:cubicBezTo>
                    <a:cubicBezTo>
                      <a:pt x="1080" y="5400"/>
                      <a:pt x="2160" y="5400"/>
                      <a:pt x="2700" y="5040"/>
                    </a:cubicBezTo>
                    <a:cubicBezTo>
                      <a:pt x="2160" y="5400"/>
                      <a:pt x="2700" y="5400"/>
                      <a:pt x="2700" y="5760"/>
                    </a:cubicBezTo>
                    <a:cubicBezTo>
                      <a:pt x="2700" y="5400"/>
                      <a:pt x="1620" y="6480"/>
                      <a:pt x="1620" y="6480"/>
                    </a:cubicBezTo>
                    <a:cubicBezTo>
                      <a:pt x="1080" y="6480"/>
                      <a:pt x="0" y="6480"/>
                      <a:pt x="0" y="7200"/>
                    </a:cubicBezTo>
                    <a:cubicBezTo>
                      <a:pt x="540" y="7200"/>
                      <a:pt x="1080" y="6480"/>
                      <a:pt x="1620" y="6840"/>
                    </a:cubicBezTo>
                    <a:cubicBezTo>
                      <a:pt x="1620" y="7200"/>
                      <a:pt x="1620" y="7560"/>
                      <a:pt x="1620" y="7560"/>
                    </a:cubicBezTo>
                    <a:cubicBezTo>
                      <a:pt x="1080" y="7920"/>
                      <a:pt x="1080" y="8280"/>
                      <a:pt x="1080" y="8280"/>
                    </a:cubicBezTo>
                    <a:cubicBezTo>
                      <a:pt x="1080" y="8640"/>
                      <a:pt x="1620" y="7920"/>
                      <a:pt x="2160" y="7920"/>
                    </a:cubicBezTo>
                    <a:cubicBezTo>
                      <a:pt x="2160" y="7560"/>
                      <a:pt x="2700" y="8280"/>
                      <a:pt x="2700" y="8280"/>
                    </a:cubicBezTo>
                    <a:cubicBezTo>
                      <a:pt x="3240" y="8280"/>
                      <a:pt x="2700" y="6840"/>
                      <a:pt x="2160" y="6840"/>
                    </a:cubicBezTo>
                    <a:cubicBezTo>
                      <a:pt x="2700" y="6840"/>
                      <a:pt x="3780" y="7200"/>
                      <a:pt x="3780" y="6840"/>
                    </a:cubicBezTo>
                    <a:cubicBezTo>
                      <a:pt x="3780" y="6840"/>
                      <a:pt x="3240" y="7200"/>
                      <a:pt x="3240" y="7200"/>
                    </a:cubicBezTo>
                    <a:cubicBezTo>
                      <a:pt x="3240" y="7560"/>
                      <a:pt x="3780" y="7920"/>
                      <a:pt x="3780" y="8280"/>
                    </a:cubicBezTo>
                    <a:cubicBezTo>
                      <a:pt x="3780" y="8640"/>
                      <a:pt x="2160" y="9720"/>
                      <a:pt x="3780" y="9720"/>
                    </a:cubicBezTo>
                    <a:cubicBezTo>
                      <a:pt x="3780" y="9720"/>
                      <a:pt x="5400" y="9720"/>
                      <a:pt x="5940" y="9720"/>
                    </a:cubicBezTo>
                    <a:cubicBezTo>
                      <a:pt x="6480" y="9360"/>
                      <a:pt x="8100" y="9360"/>
                      <a:pt x="8100" y="9360"/>
                    </a:cubicBezTo>
                    <a:cubicBezTo>
                      <a:pt x="7560" y="10080"/>
                      <a:pt x="7020" y="10080"/>
                      <a:pt x="7560" y="10800"/>
                    </a:cubicBezTo>
                    <a:cubicBezTo>
                      <a:pt x="8100" y="11880"/>
                      <a:pt x="8100" y="11160"/>
                      <a:pt x="8640" y="11520"/>
                    </a:cubicBezTo>
                    <a:cubicBezTo>
                      <a:pt x="8640" y="11880"/>
                      <a:pt x="8100" y="12600"/>
                      <a:pt x="8640" y="12960"/>
                    </a:cubicBezTo>
                    <a:cubicBezTo>
                      <a:pt x="9180" y="13680"/>
                      <a:pt x="7560" y="13680"/>
                      <a:pt x="7020" y="13680"/>
                    </a:cubicBezTo>
                    <a:cubicBezTo>
                      <a:pt x="5940" y="14040"/>
                      <a:pt x="5400" y="13320"/>
                      <a:pt x="4320" y="14040"/>
                    </a:cubicBezTo>
                    <a:cubicBezTo>
                      <a:pt x="3780" y="14760"/>
                      <a:pt x="6480" y="14400"/>
                      <a:pt x="5940" y="14760"/>
                    </a:cubicBezTo>
                    <a:cubicBezTo>
                      <a:pt x="5940" y="14760"/>
                      <a:pt x="4860" y="15120"/>
                      <a:pt x="4860" y="15120"/>
                    </a:cubicBezTo>
                    <a:cubicBezTo>
                      <a:pt x="4860" y="15480"/>
                      <a:pt x="5400" y="15480"/>
                      <a:pt x="4860" y="15840"/>
                    </a:cubicBezTo>
                    <a:cubicBezTo>
                      <a:pt x="4320" y="16200"/>
                      <a:pt x="3780" y="16560"/>
                      <a:pt x="2700" y="16920"/>
                    </a:cubicBezTo>
                    <a:cubicBezTo>
                      <a:pt x="2160" y="17280"/>
                      <a:pt x="3240" y="17640"/>
                      <a:pt x="3240" y="17640"/>
                    </a:cubicBezTo>
                    <a:cubicBezTo>
                      <a:pt x="3780" y="17640"/>
                      <a:pt x="4860" y="17280"/>
                      <a:pt x="4860" y="17280"/>
                    </a:cubicBezTo>
                    <a:cubicBezTo>
                      <a:pt x="4860" y="17640"/>
                      <a:pt x="6480" y="17640"/>
                      <a:pt x="7020" y="18000"/>
                    </a:cubicBezTo>
                    <a:cubicBezTo>
                      <a:pt x="8100" y="18000"/>
                      <a:pt x="9180" y="17280"/>
                      <a:pt x="9720" y="17280"/>
                    </a:cubicBezTo>
                    <a:cubicBezTo>
                      <a:pt x="9720" y="17280"/>
                      <a:pt x="8640" y="19080"/>
                      <a:pt x="7020" y="18720"/>
                    </a:cubicBezTo>
                    <a:cubicBezTo>
                      <a:pt x="6480" y="18360"/>
                      <a:pt x="5940" y="18720"/>
                      <a:pt x="5400" y="18720"/>
                    </a:cubicBezTo>
                    <a:cubicBezTo>
                      <a:pt x="4320" y="18720"/>
                      <a:pt x="4860" y="18360"/>
                      <a:pt x="4320" y="18360"/>
                    </a:cubicBezTo>
                    <a:cubicBezTo>
                      <a:pt x="4320" y="18360"/>
                      <a:pt x="4320" y="19440"/>
                      <a:pt x="3780" y="19800"/>
                    </a:cubicBezTo>
                    <a:cubicBezTo>
                      <a:pt x="3780" y="19800"/>
                      <a:pt x="3240" y="20160"/>
                      <a:pt x="2700" y="20520"/>
                    </a:cubicBezTo>
                    <a:cubicBezTo>
                      <a:pt x="2700" y="20520"/>
                      <a:pt x="1620" y="20880"/>
                      <a:pt x="1620" y="21240"/>
                    </a:cubicBezTo>
                    <a:cubicBezTo>
                      <a:pt x="1620" y="21240"/>
                      <a:pt x="2700" y="21240"/>
                      <a:pt x="2700" y="21240"/>
                    </a:cubicBezTo>
                    <a:cubicBezTo>
                      <a:pt x="2700" y="21240"/>
                      <a:pt x="2160" y="21240"/>
                      <a:pt x="2700" y="21600"/>
                    </a:cubicBezTo>
                    <a:cubicBezTo>
                      <a:pt x="2700" y="21600"/>
                      <a:pt x="3780" y="20520"/>
                      <a:pt x="4320" y="20520"/>
                    </a:cubicBezTo>
                    <a:cubicBezTo>
                      <a:pt x="4860" y="20520"/>
                      <a:pt x="5940" y="20880"/>
                      <a:pt x="6480" y="20520"/>
                    </a:cubicBezTo>
                    <a:cubicBezTo>
                      <a:pt x="7560" y="20520"/>
                      <a:pt x="7020" y="19800"/>
                      <a:pt x="8100" y="19800"/>
                    </a:cubicBezTo>
                    <a:cubicBezTo>
                      <a:pt x="8640" y="19440"/>
                      <a:pt x="9180" y="19800"/>
                      <a:pt x="10260" y="19800"/>
                    </a:cubicBezTo>
                    <a:cubicBezTo>
                      <a:pt x="10800" y="20160"/>
                      <a:pt x="11340" y="19440"/>
                      <a:pt x="12420" y="19800"/>
                    </a:cubicBezTo>
                    <a:cubicBezTo>
                      <a:pt x="12960" y="20160"/>
                      <a:pt x="14040" y="19800"/>
                      <a:pt x="14580" y="19440"/>
                    </a:cubicBezTo>
                    <a:cubicBezTo>
                      <a:pt x="15660" y="19440"/>
                      <a:pt x="17280" y="19440"/>
                      <a:pt x="18360" y="19440"/>
                    </a:cubicBezTo>
                    <a:cubicBezTo>
                      <a:pt x="18360" y="19440"/>
                      <a:pt x="20520" y="18360"/>
                      <a:pt x="20520" y="18360"/>
                    </a:cubicBezTo>
                    <a:cubicBezTo>
                      <a:pt x="19980" y="18000"/>
                      <a:pt x="17820" y="18360"/>
                      <a:pt x="17820" y="18000"/>
                    </a:cubicBezTo>
                    <a:cubicBezTo>
                      <a:pt x="17820" y="17640"/>
                      <a:pt x="19980" y="16560"/>
                      <a:pt x="20520" y="16560"/>
                    </a:cubicBezTo>
                    <a:cubicBezTo>
                      <a:pt x="21060" y="15840"/>
                      <a:pt x="21600" y="14400"/>
                      <a:pt x="19440" y="14400"/>
                    </a:cubicBezTo>
                    <a:cubicBezTo>
                      <a:pt x="18900" y="14400"/>
                      <a:pt x="17820" y="14760"/>
                      <a:pt x="17280" y="14760"/>
                    </a:cubicBezTo>
                    <a:cubicBezTo>
                      <a:pt x="16200" y="14400"/>
                      <a:pt x="17280" y="14400"/>
                      <a:pt x="17280" y="14040"/>
                    </a:cubicBezTo>
                    <a:cubicBezTo>
                      <a:pt x="17280" y="13680"/>
                      <a:pt x="17280" y="13320"/>
                      <a:pt x="16740" y="12960"/>
                    </a:cubicBezTo>
                    <a:cubicBezTo>
                      <a:pt x="16740" y="12960"/>
                      <a:pt x="14580" y="12600"/>
                      <a:pt x="15120" y="12240"/>
                    </a:cubicBezTo>
                    <a:cubicBezTo>
                      <a:pt x="15120" y="12240"/>
                      <a:pt x="16200" y="12600"/>
                      <a:pt x="16200" y="12240"/>
                    </a:cubicBezTo>
                    <a:cubicBezTo>
                      <a:pt x="16740" y="11880"/>
                      <a:pt x="16200" y="11520"/>
                      <a:pt x="15660" y="11160"/>
                    </a:cubicBezTo>
                    <a:cubicBezTo>
                      <a:pt x="14040" y="10440"/>
                      <a:pt x="13500" y="10440"/>
                      <a:pt x="12420" y="9000"/>
                    </a:cubicBezTo>
                    <a:cubicBezTo>
                      <a:pt x="11880" y="8280"/>
                      <a:pt x="11340" y="7560"/>
                      <a:pt x="9720" y="6840"/>
                    </a:cubicBezTo>
                    <a:cubicBezTo>
                      <a:pt x="9180" y="6480"/>
                      <a:pt x="7020" y="7200"/>
                      <a:pt x="6480" y="6480"/>
                    </a:cubicBezTo>
                    <a:cubicBezTo>
                      <a:pt x="6480" y="6480"/>
                      <a:pt x="9720" y="6120"/>
                      <a:pt x="9180" y="5760"/>
                    </a:cubicBezTo>
                    <a:cubicBezTo>
                      <a:pt x="9180" y="5760"/>
                      <a:pt x="8100" y="6120"/>
                      <a:pt x="7560" y="5760"/>
                    </a:cubicBezTo>
                    <a:cubicBezTo>
                      <a:pt x="7560" y="5760"/>
                      <a:pt x="9720" y="5400"/>
                      <a:pt x="9720" y="5400"/>
                    </a:cubicBezTo>
                    <a:cubicBezTo>
                      <a:pt x="10260" y="5040"/>
                      <a:pt x="11880" y="3240"/>
                      <a:pt x="11340" y="2880"/>
                    </a:cubicBezTo>
                    <a:cubicBezTo>
                      <a:pt x="10800" y="2160"/>
                      <a:pt x="9180" y="2160"/>
                      <a:pt x="8100" y="2160"/>
                    </a:cubicBezTo>
                    <a:cubicBezTo>
                      <a:pt x="7560" y="2520"/>
                      <a:pt x="4860" y="2520"/>
                      <a:pt x="4860" y="2520"/>
                    </a:cubicBezTo>
                    <a:cubicBezTo>
                      <a:pt x="4860" y="2520"/>
                      <a:pt x="5940" y="2160"/>
                      <a:pt x="5940" y="2160"/>
                    </a:cubicBezTo>
                    <a:cubicBezTo>
                      <a:pt x="5940" y="2160"/>
                      <a:pt x="4860" y="1800"/>
                      <a:pt x="4860" y="2160"/>
                    </a:cubicBezTo>
                    <a:cubicBezTo>
                      <a:pt x="4860" y="1800"/>
                      <a:pt x="9720" y="360"/>
                      <a:pt x="8100" y="0"/>
                    </a:cubicBezTo>
                    <a:cubicBezTo>
                      <a:pt x="7560" y="0"/>
                      <a:pt x="9180" y="360"/>
                      <a:pt x="81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9" name="Shape">
                <a:extLst>
                  <a:ext uri="{FF2B5EF4-FFF2-40B4-BE49-F238E27FC236}">
                    <a16:creationId xmlns:a16="http://schemas.microsoft.com/office/drawing/2014/main" xmlns="" id="{317FA25B-A1E5-1D45-91DE-EF54B90F9B05}"/>
                  </a:ext>
                </a:extLst>
              </p:cNvPr>
              <p:cNvSpPr/>
              <p:nvPr/>
            </p:nvSpPr>
            <p:spPr>
              <a:xfrm>
                <a:off x="11045662" y="6469919"/>
                <a:ext cx="351817" cy="167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3" h="20769" extrusionOk="0">
                    <a:moveTo>
                      <a:pt x="20883" y="7477"/>
                    </a:moveTo>
                    <a:cubicBezTo>
                      <a:pt x="20883" y="7477"/>
                      <a:pt x="19283" y="6646"/>
                      <a:pt x="19283" y="6646"/>
                    </a:cubicBezTo>
                    <a:cubicBezTo>
                      <a:pt x="19283" y="6646"/>
                      <a:pt x="19683" y="5815"/>
                      <a:pt x="19683" y="5815"/>
                    </a:cubicBezTo>
                    <a:cubicBezTo>
                      <a:pt x="19283" y="5815"/>
                      <a:pt x="18483" y="5815"/>
                      <a:pt x="18883" y="4984"/>
                    </a:cubicBezTo>
                    <a:cubicBezTo>
                      <a:pt x="18883" y="4984"/>
                      <a:pt x="19283" y="4154"/>
                      <a:pt x="19283" y="4154"/>
                    </a:cubicBezTo>
                    <a:cubicBezTo>
                      <a:pt x="18883" y="3323"/>
                      <a:pt x="18083" y="3323"/>
                      <a:pt x="18083" y="3323"/>
                    </a:cubicBezTo>
                    <a:cubicBezTo>
                      <a:pt x="18083" y="2492"/>
                      <a:pt x="18883" y="1661"/>
                      <a:pt x="18883" y="1661"/>
                    </a:cubicBezTo>
                    <a:cubicBezTo>
                      <a:pt x="18883" y="1661"/>
                      <a:pt x="17283" y="2492"/>
                      <a:pt x="16883" y="1661"/>
                    </a:cubicBezTo>
                    <a:cubicBezTo>
                      <a:pt x="16483" y="831"/>
                      <a:pt x="16083" y="0"/>
                      <a:pt x="15283" y="0"/>
                    </a:cubicBezTo>
                    <a:cubicBezTo>
                      <a:pt x="14883" y="0"/>
                      <a:pt x="15683" y="1661"/>
                      <a:pt x="15283" y="2492"/>
                    </a:cubicBezTo>
                    <a:cubicBezTo>
                      <a:pt x="14883" y="3323"/>
                      <a:pt x="14483" y="2492"/>
                      <a:pt x="14083" y="3323"/>
                    </a:cubicBezTo>
                    <a:cubicBezTo>
                      <a:pt x="13683" y="4154"/>
                      <a:pt x="13283" y="3323"/>
                      <a:pt x="12483" y="3323"/>
                    </a:cubicBezTo>
                    <a:cubicBezTo>
                      <a:pt x="11683" y="2492"/>
                      <a:pt x="12883" y="5815"/>
                      <a:pt x="12483" y="6646"/>
                    </a:cubicBezTo>
                    <a:cubicBezTo>
                      <a:pt x="12483" y="6646"/>
                      <a:pt x="10883" y="831"/>
                      <a:pt x="10083" y="3323"/>
                    </a:cubicBezTo>
                    <a:cubicBezTo>
                      <a:pt x="9683" y="3323"/>
                      <a:pt x="10083" y="4984"/>
                      <a:pt x="9683" y="5815"/>
                    </a:cubicBezTo>
                    <a:cubicBezTo>
                      <a:pt x="9683" y="6646"/>
                      <a:pt x="8483" y="3323"/>
                      <a:pt x="8083" y="3323"/>
                    </a:cubicBezTo>
                    <a:cubicBezTo>
                      <a:pt x="7683" y="3323"/>
                      <a:pt x="8883" y="6646"/>
                      <a:pt x="8083" y="6646"/>
                    </a:cubicBezTo>
                    <a:cubicBezTo>
                      <a:pt x="7683" y="6646"/>
                      <a:pt x="7683" y="6646"/>
                      <a:pt x="7283" y="6646"/>
                    </a:cubicBezTo>
                    <a:cubicBezTo>
                      <a:pt x="6883" y="6646"/>
                      <a:pt x="6483" y="8307"/>
                      <a:pt x="6483" y="9138"/>
                    </a:cubicBezTo>
                    <a:cubicBezTo>
                      <a:pt x="6483" y="8307"/>
                      <a:pt x="5283" y="6646"/>
                      <a:pt x="5283" y="5815"/>
                    </a:cubicBezTo>
                    <a:cubicBezTo>
                      <a:pt x="5283" y="5815"/>
                      <a:pt x="6083" y="5815"/>
                      <a:pt x="6083" y="5815"/>
                    </a:cubicBezTo>
                    <a:cubicBezTo>
                      <a:pt x="6083" y="4984"/>
                      <a:pt x="5283" y="3323"/>
                      <a:pt x="5283" y="3323"/>
                    </a:cubicBezTo>
                    <a:cubicBezTo>
                      <a:pt x="4883" y="3323"/>
                      <a:pt x="2883" y="-831"/>
                      <a:pt x="2483" y="831"/>
                    </a:cubicBezTo>
                    <a:cubicBezTo>
                      <a:pt x="2483" y="1661"/>
                      <a:pt x="3683" y="1661"/>
                      <a:pt x="3283" y="2492"/>
                    </a:cubicBezTo>
                    <a:cubicBezTo>
                      <a:pt x="3283" y="2492"/>
                      <a:pt x="3283" y="2492"/>
                      <a:pt x="2883" y="2492"/>
                    </a:cubicBezTo>
                    <a:cubicBezTo>
                      <a:pt x="3683" y="1661"/>
                      <a:pt x="4083" y="4984"/>
                      <a:pt x="3683" y="5815"/>
                    </a:cubicBezTo>
                    <a:cubicBezTo>
                      <a:pt x="3683" y="5815"/>
                      <a:pt x="483" y="0"/>
                      <a:pt x="1683" y="4154"/>
                    </a:cubicBezTo>
                    <a:cubicBezTo>
                      <a:pt x="1683" y="4154"/>
                      <a:pt x="883" y="4154"/>
                      <a:pt x="883" y="4154"/>
                    </a:cubicBezTo>
                    <a:cubicBezTo>
                      <a:pt x="883" y="4984"/>
                      <a:pt x="1683" y="4984"/>
                      <a:pt x="1683" y="4984"/>
                    </a:cubicBezTo>
                    <a:cubicBezTo>
                      <a:pt x="1683" y="4154"/>
                      <a:pt x="1683" y="5815"/>
                      <a:pt x="1683" y="5815"/>
                    </a:cubicBezTo>
                    <a:cubicBezTo>
                      <a:pt x="1683" y="5815"/>
                      <a:pt x="883" y="4984"/>
                      <a:pt x="483" y="4984"/>
                    </a:cubicBezTo>
                    <a:cubicBezTo>
                      <a:pt x="883" y="4984"/>
                      <a:pt x="-317" y="7477"/>
                      <a:pt x="83" y="6646"/>
                    </a:cubicBezTo>
                    <a:cubicBezTo>
                      <a:pt x="-317" y="8307"/>
                      <a:pt x="2883" y="7477"/>
                      <a:pt x="2883" y="7477"/>
                    </a:cubicBezTo>
                    <a:cubicBezTo>
                      <a:pt x="3283" y="7477"/>
                      <a:pt x="4883" y="8307"/>
                      <a:pt x="4883" y="8307"/>
                    </a:cubicBezTo>
                    <a:cubicBezTo>
                      <a:pt x="4483" y="8307"/>
                      <a:pt x="4083" y="8307"/>
                      <a:pt x="4083" y="9138"/>
                    </a:cubicBezTo>
                    <a:cubicBezTo>
                      <a:pt x="4083" y="9138"/>
                      <a:pt x="4483" y="9969"/>
                      <a:pt x="4483" y="9969"/>
                    </a:cubicBezTo>
                    <a:cubicBezTo>
                      <a:pt x="4083" y="10800"/>
                      <a:pt x="3283" y="10800"/>
                      <a:pt x="2883" y="10800"/>
                    </a:cubicBezTo>
                    <a:cubicBezTo>
                      <a:pt x="2883" y="10800"/>
                      <a:pt x="483" y="11631"/>
                      <a:pt x="883" y="11631"/>
                    </a:cubicBezTo>
                    <a:cubicBezTo>
                      <a:pt x="1683" y="12461"/>
                      <a:pt x="2883" y="11631"/>
                      <a:pt x="3683" y="12461"/>
                    </a:cubicBezTo>
                    <a:cubicBezTo>
                      <a:pt x="4083" y="13292"/>
                      <a:pt x="4083" y="14123"/>
                      <a:pt x="4483" y="14123"/>
                    </a:cubicBezTo>
                    <a:cubicBezTo>
                      <a:pt x="4483" y="14123"/>
                      <a:pt x="5283" y="13292"/>
                      <a:pt x="5683" y="13292"/>
                    </a:cubicBezTo>
                    <a:cubicBezTo>
                      <a:pt x="5283" y="13292"/>
                      <a:pt x="4883" y="14123"/>
                      <a:pt x="4883" y="14123"/>
                    </a:cubicBezTo>
                    <a:cubicBezTo>
                      <a:pt x="4883" y="14954"/>
                      <a:pt x="5683" y="14123"/>
                      <a:pt x="5683" y="14123"/>
                    </a:cubicBezTo>
                    <a:cubicBezTo>
                      <a:pt x="6083" y="14954"/>
                      <a:pt x="2883" y="18277"/>
                      <a:pt x="3683" y="18277"/>
                    </a:cubicBezTo>
                    <a:cubicBezTo>
                      <a:pt x="4483" y="19107"/>
                      <a:pt x="5283" y="18277"/>
                      <a:pt x="5683" y="18277"/>
                    </a:cubicBezTo>
                    <a:cubicBezTo>
                      <a:pt x="6483" y="18277"/>
                      <a:pt x="7283" y="18277"/>
                      <a:pt x="8083" y="19107"/>
                    </a:cubicBezTo>
                    <a:cubicBezTo>
                      <a:pt x="7683" y="18277"/>
                      <a:pt x="7683" y="19107"/>
                      <a:pt x="7683" y="19107"/>
                    </a:cubicBezTo>
                    <a:cubicBezTo>
                      <a:pt x="8083" y="19938"/>
                      <a:pt x="8483" y="19938"/>
                      <a:pt x="8483" y="19938"/>
                    </a:cubicBezTo>
                    <a:cubicBezTo>
                      <a:pt x="9283" y="20769"/>
                      <a:pt x="10483" y="20769"/>
                      <a:pt x="11283" y="20769"/>
                    </a:cubicBezTo>
                    <a:cubicBezTo>
                      <a:pt x="12083" y="20769"/>
                      <a:pt x="12083" y="19938"/>
                      <a:pt x="12883" y="19938"/>
                    </a:cubicBezTo>
                    <a:cubicBezTo>
                      <a:pt x="13683" y="19107"/>
                      <a:pt x="14483" y="19107"/>
                      <a:pt x="15283" y="18277"/>
                    </a:cubicBezTo>
                    <a:cubicBezTo>
                      <a:pt x="16483" y="16615"/>
                      <a:pt x="16883" y="15784"/>
                      <a:pt x="18083" y="14954"/>
                    </a:cubicBezTo>
                    <a:cubicBezTo>
                      <a:pt x="18883" y="14954"/>
                      <a:pt x="19283" y="12461"/>
                      <a:pt x="20483" y="12461"/>
                    </a:cubicBezTo>
                    <a:cubicBezTo>
                      <a:pt x="20483" y="11631"/>
                      <a:pt x="20883" y="11631"/>
                      <a:pt x="20483" y="10800"/>
                    </a:cubicBezTo>
                    <a:cubicBezTo>
                      <a:pt x="20083" y="9969"/>
                      <a:pt x="20883" y="9969"/>
                      <a:pt x="21283" y="9969"/>
                    </a:cubicBezTo>
                    <a:cubicBezTo>
                      <a:pt x="21283" y="9969"/>
                      <a:pt x="20483" y="9138"/>
                      <a:pt x="20483" y="9138"/>
                    </a:cubicBezTo>
                    <a:cubicBezTo>
                      <a:pt x="20483" y="8307"/>
                      <a:pt x="21283" y="7477"/>
                      <a:pt x="20883" y="7477"/>
                    </a:cubicBezTo>
                    <a:cubicBezTo>
                      <a:pt x="20083" y="6646"/>
                      <a:pt x="21283" y="7477"/>
                      <a:pt x="20883" y="747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0" name="Shape">
                <a:extLst>
                  <a:ext uri="{FF2B5EF4-FFF2-40B4-BE49-F238E27FC236}">
                    <a16:creationId xmlns:a16="http://schemas.microsoft.com/office/drawing/2014/main" xmlns="" id="{9E4A68F5-0957-504B-A55D-D8773644AD4D}"/>
                  </a:ext>
                </a:extLst>
              </p:cNvPr>
              <p:cNvSpPr/>
              <p:nvPr/>
            </p:nvSpPr>
            <p:spPr>
              <a:xfrm>
                <a:off x="13537572" y="5830752"/>
                <a:ext cx="586961" cy="406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339" extrusionOk="0">
                    <a:moveTo>
                      <a:pt x="20160" y="87"/>
                    </a:moveTo>
                    <a:cubicBezTo>
                      <a:pt x="19440" y="87"/>
                      <a:pt x="19200" y="-261"/>
                      <a:pt x="18480" y="436"/>
                    </a:cubicBezTo>
                    <a:cubicBezTo>
                      <a:pt x="18240" y="436"/>
                      <a:pt x="17280" y="784"/>
                      <a:pt x="17520" y="1133"/>
                    </a:cubicBezTo>
                    <a:cubicBezTo>
                      <a:pt x="17280" y="1133"/>
                      <a:pt x="16320" y="1829"/>
                      <a:pt x="15840" y="1829"/>
                    </a:cubicBezTo>
                    <a:cubicBezTo>
                      <a:pt x="15360" y="1829"/>
                      <a:pt x="14640" y="2178"/>
                      <a:pt x="14160" y="2526"/>
                    </a:cubicBezTo>
                    <a:cubicBezTo>
                      <a:pt x="13440" y="2526"/>
                      <a:pt x="12960" y="2526"/>
                      <a:pt x="12240" y="2526"/>
                    </a:cubicBezTo>
                    <a:cubicBezTo>
                      <a:pt x="12240" y="2526"/>
                      <a:pt x="10800" y="2526"/>
                      <a:pt x="11040" y="2874"/>
                    </a:cubicBezTo>
                    <a:cubicBezTo>
                      <a:pt x="11040" y="2874"/>
                      <a:pt x="11520" y="2874"/>
                      <a:pt x="11520" y="2874"/>
                    </a:cubicBezTo>
                    <a:cubicBezTo>
                      <a:pt x="11280" y="3223"/>
                      <a:pt x="10800" y="3223"/>
                      <a:pt x="10560" y="3571"/>
                    </a:cubicBezTo>
                    <a:cubicBezTo>
                      <a:pt x="10320" y="3571"/>
                      <a:pt x="9840" y="3571"/>
                      <a:pt x="9360" y="3571"/>
                    </a:cubicBezTo>
                    <a:cubicBezTo>
                      <a:pt x="9120" y="3571"/>
                      <a:pt x="9120" y="3571"/>
                      <a:pt x="8640" y="3920"/>
                    </a:cubicBezTo>
                    <a:cubicBezTo>
                      <a:pt x="8400" y="4965"/>
                      <a:pt x="8160" y="4616"/>
                      <a:pt x="7680" y="4616"/>
                    </a:cubicBezTo>
                    <a:cubicBezTo>
                      <a:pt x="7200" y="4965"/>
                      <a:pt x="7440" y="5662"/>
                      <a:pt x="6720" y="5662"/>
                    </a:cubicBezTo>
                    <a:cubicBezTo>
                      <a:pt x="6240" y="5662"/>
                      <a:pt x="6480" y="6358"/>
                      <a:pt x="6240" y="6358"/>
                    </a:cubicBezTo>
                    <a:cubicBezTo>
                      <a:pt x="6000" y="6707"/>
                      <a:pt x="5280" y="6010"/>
                      <a:pt x="5520" y="6358"/>
                    </a:cubicBezTo>
                    <a:cubicBezTo>
                      <a:pt x="5520" y="6707"/>
                      <a:pt x="6240" y="7055"/>
                      <a:pt x="6240" y="7055"/>
                    </a:cubicBezTo>
                    <a:cubicBezTo>
                      <a:pt x="6240" y="7055"/>
                      <a:pt x="5280" y="7404"/>
                      <a:pt x="5280" y="7404"/>
                    </a:cubicBezTo>
                    <a:cubicBezTo>
                      <a:pt x="5280" y="7752"/>
                      <a:pt x="6480" y="7752"/>
                      <a:pt x="6480" y="7752"/>
                    </a:cubicBezTo>
                    <a:cubicBezTo>
                      <a:pt x="6480" y="8100"/>
                      <a:pt x="4800" y="8100"/>
                      <a:pt x="5040" y="8449"/>
                    </a:cubicBezTo>
                    <a:cubicBezTo>
                      <a:pt x="5040" y="8100"/>
                      <a:pt x="5520" y="8449"/>
                      <a:pt x="5520" y="8449"/>
                    </a:cubicBezTo>
                    <a:cubicBezTo>
                      <a:pt x="5040" y="8797"/>
                      <a:pt x="4800" y="8449"/>
                      <a:pt x="4800" y="8797"/>
                    </a:cubicBezTo>
                    <a:cubicBezTo>
                      <a:pt x="4560" y="9145"/>
                      <a:pt x="5040" y="9494"/>
                      <a:pt x="5040" y="9494"/>
                    </a:cubicBezTo>
                    <a:cubicBezTo>
                      <a:pt x="4800" y="9494"/>
                      <a:pt x="4560" y="9494"/>
                      <a:pt x="4320" y="9494"/>
                    </a:cubicBezTo>
                    <a:cubicBezTo>
                      <a:pt x="4320" y="9494"/>
                      <a:pt x="4800" y="9842"/>
                      <a:pt x="5040" y="9842"/>
                    </a:cubicBezTo>
                    <a:cubicBezTo>
                      <a:pt x="4560" y="9842"/>
                      <a:pt x="4320" y="9842"/>
                      <a:pt x="4080" y="10191"/>
                    </a:cubicBezTo>
                    <a:cubicBezTo>
                      <a:pt x="3840" y="10539"/>
                      <a:pt x="3600" y="10539"/>
                      <a:pt x="3360" y="10539"/>
                    </a:cubicBezTo>
                    <a:cubicBezTo>
                      <a:pt x="2880" y="10887"/>
                      <a:pt x="2880" y="11236"/>
                      <a:pt x="3360" y="11236"/>
                    </a:cubicBezTo>
                    <a:cubicBezTo>
                      <a:pt x="3600" y="11236"/>
                      <a:pt x="4320" y="11584"/>
                      <a:pt x="4560" y="11584"/>
                    </a:cubicBezTo>
                    <a:cubicBezTo>
                      <a:pt x="4080" y="11933"/>
                      <a:pt x="3600" y="11236"/>
                      <a:pt x="3600" y="12281"/>
                    </a:cubicBezTo>
                    <a:cubicBezTo>
                      <a:pt x="3600" y="12629"/>
                      <a:pt x="2400" y="12629"/>
                      <a:pt x="2160" y="12978"/>
                    </a:cubicBezTo>
                    <a:cubicBezTo>
                      <a:pt x="1920" y="13326"/>
                      <a:pt x="2160" y="13326"/>
                      <a:pt x="2160" y="13674"/>
                    </a:cubicBezTo>
                    <a:cubicBezTo>
                      <a:pt x="2160" y="13674"/>
                      <a:pt x="1440" y="14023"/>
                      <a:pt x="1440" y="14023"/>
                    </a:cubicBezTo>
                    <a:cubicBezTo>
                      <a:pt x="480" y="14371"/>
                      <a:pt x="1680" y="14371"/>
                      <a:pt x="1680" y="14720"/>
                    </a:cubicBezTo>
                    <a:cubicBezTo>
                      <a:pt x="1920" y="15068"/>
                      <a:pt x="1200" y="16113"/>
                      <a:pt x="1200" y="16113"/>
                    </a:cubicBezTo>
                    <a:cubicBezTo>
                      <a:pt x="720" y="16810"/>
                      <a:pt x="0" y="16113"/>
                      <a:pt x="0" y="17507"/>
                    </a:cubicBezTo>
                    <a:cubicBezTo>
                      <a:pt x="0" y="18900"/>
                      <a:pt x="480" y="18204"/>
                      <a:pt x="960" y="18204"/>
                    </a:cubicBezTo>
                    <a:cubicBezTo>
                      <a:pt x="1440" y="18552"/>
                      <a:pt x="1680" y="18900"/>
                      <a:pt x="2160" y="18552"/>
                    </a:cubicBezTo>
                    <a:cubicBezTo>
                      <a:pt x="2160" y="18552"/>
                      <a:pt x="2640" y="19249"/>
                      <a:pt x="2880" y="18900"/>
                    </a:cubicBezTo>
                    <a:cubicBezTo>
                      <a:pt x="2880" y="18900"/>
                      <a:pt x="2400" y="18900"/>
                      <a:pt x="2400" y="19249"/>
                    </a:cubicBezTo>
                    <a:cubicBezTo>
                      <a:pt x="2640" y="19249"/>
                      <a:pt x="2880" y="19249"/>
                      <a:pt x="2880" y="19249"/>
                    </a:cubicBezTo>
                    <a:cubicBezTo>
                      <a:pt x="2880" y="19249"/>
                      <a:pt x="2400" y="20642"/>
                      <a:pt x="2400" y="20642"/>
                    </a:cubicBezTo>
                    <a:cubicBezTo>
                      <a:pt x="2880" y="20991"/>
                      <a:pt x="3360" y="20991"/>
                      <a:pt x="3840" y="21339"/>
                    </a:cubicBezTo>
                    <a:cubicBezTo>
                      <a:pt x="4560" y="21339"/>
                      <a:pt x="4800" y="21339"/>
                      <a:pt x="5520" y="21339"/>
                    </a:cubicBezTo>
                    <a:cubicBezTo>
                      <a:pt x="5760" y="20991"/>
                      <a:pt x="6000" y="20991"/>
                      <a:pt x="6240" y="20991"/>
                    </a:cubicBezTo>
                    <a:cubicBezTo>
                      <a:pt x="6480" y="21339"/>
                      <a:pt x="6720" y="21339"/>
                      <a:pt x="7200" y="21339"/>
                    </a:cubicBezTo>
                    <a:cubicBezTo>
                      <a:pt x="7440" y="21339"/>
                      <a:pt x="6480" y="20294"/>
                      <a:pt x="6240" y="20294"/>
                    </a:cubicBezTo>
                    <a:cubicBezTo>
                      <a:pt x="5760" y="19597"/>
                      <a:pt x="5520" y="18900"/>
                      <a:pt x="5280" y="18204"/>
                    </a:cubicBezTo>
                    <a:cubicBezTo>
                      <a:pt x="4800" y="17507"/>
                      <a:pt x="5040" y="17158"/>
                      <a:pt x="4800" y="16462"/>
                    </a:cubicBezTo>
                    <a:cubicBezTo>
                      <a:pt x="4560" y="15416"/>
                      <a:pt x="4320" y="15416"/>
                      <a:pt x="4800" y="14720"/>
                    </a:cubicBezTo>
                    <a:cubicBezTo>
                      <a:pt x="5040" y="14720"/>
                      <a:pt x="4800" y="14720"/>
                      <a:pt x="4800" y="14371"/>
                    </a:cubicBezTo>
                    <a:cubicBezTo>
                      <a:pt x="5040" y="14023"/>
                      <a:pt x="5760" y="14371"/>
                      <a:pt x="5760" y="14023"/>
                    </a:cubicBezTo>
                    <a:cubicBezTo>
                      <a:pt x="5760" y="14023"/>
                      <a:pt x="5280" y="13674"/>
                      <a:pt x="5280" y="13674"/>
                    </a:cubicBezTo>
                    <a:cubicBezTo>
                      <a:pt x="5520" y="13326"/>
                      <a:pt x="6240" y="13674"/>
                      <a:pt x="6240" y="13326"/>
                    </a:cubicBezTo>
                    <a:cubicBezTo>
                      <a:pt x="6240" y="12978"/>
                      <a:pt x="5040" y="12629"/>
                      <a:pt x="5040" y="12281"/>
                    </a:cubicBezTo>
                    <a:cubicBezTo>
                      <a:pt x="5040" y="12281"/>
                      <a:pt x="6960" y="12629"/>
                      <a:pt x="6960" y="12629"/>
                    </a:cubicBezTo>
                    <a:cubicBezTo>
                      <a:pt x="6960" y="12281"/>
                      <a:pt x="6480" y="11933"/>
                      <a:pt x="6480" y="11584"/>
                    </a:cubicBezTo>
                    <a:cubicBezTo>
                      <a:pt x="6480" y="11236"/>
                      <a:pt x="7200" y="11933"/>
                      <a:pt x="7440" y="11584"/>
                    </a:cubicBezTo>
                    <a:cubicBezTo>
                      <a:pt x="7440" y="11236"/>
                      <a:pt x="6480" y="10539"/>
                      <a:pt x="6480" y="10887"/>
                    </a:cubicBezTo>
                    <a:cubicBezTo>
                      <a:pt x="6480" y="10539"/>
                      <a:pt x="7440" y="11236"/>
                      <a:pt x="7680" y="10887"/>
                    </a:cubicBezTo>
                    <a:cubicBezTo>
                      <a:pt x="7680" y="10887"/>
                      <a:pt x="7920" y="10539"/>
                      <a:pt x="7680" y="10539"/>
                    </a:cubicBezTo>
                    <a:cubicBezTo>
                      <a:pt x="7680" y="10539"/>
                      <a:pt x="7200" y="9842"/>
                      <a:pt x="7200" y="9842"/>
                    </a:cubicBezTo>
                    <a:cubicBezTo>
                      <a:pt x="7680" y="9842"/>
                      <a:pt x="7920" y="10191"/>
                      <a:pt x="8400" y="9842"/>
                    </a:cubicBezTo>
                    <a:cubicBezTo>
                      <a:pt x="8400" y="9494"/>
                      <a:pt x="8880" y="9145"/>
                      <a:pt x="8880" y="9145"/>
                    </a:cubicBezTo>
                    <a:cubicBezTo>
                      <a:pt x="8880" y="8797"/>
                      <a:pt x="8400" y="8797"/>
                      <a:pt x="8400" y="8797"/>
                    </a:cubicBezTo>
                    <a:cubicBezTo>
                      <a:pt x="8640" y="8797"/>
                      <a:pt x="9360" y="8797"/>
                      <a:pt x="9360" y="8100"/>
                    </a:cubicBezTo>
                    <a:cubicBezTo>
                      <a:pt x="9360" y="7404"/>
                      <a:pt x="9840" y="8449"/>
                      <a:pt x="10080" y="8100"/>
                    </a:cubicBezTo>
                    <a:cubicBezTo>
                      <a:pt x="10080" y="8100"/>
                      <a:pt x="9840" y="7752"/>
                      <a:pt x="9840" y="7752"/>
                    </a:cubicBezTo>
                    <a:cubicBezTo>
                      <a:pt x="10080" y="7404"/>
                      <a:pt x="10800" y="7752"/>
                      <a:pt x="10800" y="7404"/>
                    </a:cubicBezTo>
                    <a:cubicBezTo>
                      <a:pt x="11040" y="7055"/>
                      <a:pt x="10800" y="6707"/>
                      <a:pt x="10560" y="6707"/>
                    </a:cubicBezTo>
                    <a:cubicBezTo>
                      <a:pt x="11760" y="6010"/>
                      <a:pt x="12720" y="5313"/>
                      <a:pt x="13920" y="4965"/>
                    </a:cubicBezTo>
                    <a:cubicBezTo>
                      <a:pt x="14640" y="4616"/>
                      <a:pt x="15600" y="4268"/>
                      <a:pt x="16320" y="3920"/>
                    </a:cubicBezTo>
                    <a:cubicBezTo>
                      <a:pt x="17520" y="3571"/>
                      <a:pt x="18480" y="3223"/>
                      <a:pt x="19440" y="2526"/>
                    </a:cubicBezTo>
                    <a:cubicBezTo>
                      <a:pt x="19920" y="2526"/>
                      <a:pt x="20640" y="1829"/>
                      <a:pt x="21120" y="1133"/>
                    </a:cubicBezTo>
                    <a:cubicBezTo>
                      <a:pt x="21600" y="436"/>
                      <a:pt x="20640" y="87"/>
                      <a:pt x="20160" y="87"/>
                    </a:cubicBezTo>
                    <a:cubicBezTo>
                      <a:pt x="19680" y="87"/>
                      <a:pt x="20640" y="87"/>
                      <a:pt x="20160" y="8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1" name="Shape">
                <a:extLst>
                  <a:ext uri="{FF2B5EF4-FFF2-40B4-BE49-F238E27FC236}">
                    <a16:creationId xmlns:a16="http://schemas.microsoft.com/office/drawing/2014/main" xmlns="" id="{F1B87AAB-747B-8548-9303-907C8A9ED019}"/>
                  </a:ext>
                </a:extLst>
              </p:cNvPr>
              <p:cNvSpPr/>
              <p:nvPr/>
            </p:nvSpPr>
            <p:spPr>
              <a:xfrm>
                <a:off x="15073086" y="5653981"/>
                <a:ext cx="197087" cy="104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0" h="21262" extrusionOk="0">
                    <a:moveTo>
                      <a:pt x="10232" y="8100"/>
                    </a:moveTo>
                    <a:cubicBezTo>
                      <a:pt x="10232" y="8100"/>
                      <a:pt x="12257" y="2700"/>
                      <a:pt x="12257" y="1350"/>
                    </a:cubicBezTo>
                    <a:cubicBezTo>
                      <a:pt x="11582" y="0"/>
                      <a:pt x="10907" y="0"/>
                      <a:pt x="10232" y="0"/>
                    </a:cubicBezTo>
                    <a:cubicBezTo>
                      <a:pt x="9557" y="0"/>
                      <a:pt x="9557" y="2700"/>
                      <a:pt x="9557" y="2700"/>
                    </a:cubicBezTo>
                    <a:cubicBezTo>
                      <a:pt x="8207" y="2700"/>
                      <a:pt x="7532" y="0"/>
                      <a:pt x="6182" y="2700"/>
                    </a:cubicBezTo>
                    <a:cubicBezTo>
                      <a:pt x="6182" y="2700"/>
                      <a:pt x="4832" y="4050"/>
                      <a:pt x="5507" y="5400"/>
                    </a:cubicBezTo>
                    <a:cubicBezTo>
                      <a:pt x="6182" y="5400"/>
                      <a:pt x="6857" y="6750"/>
                      <a:pt x="7532" y="5400"/>
                    </a:cubicBezTo>
                    <a:cubicBezTo>
                      <a:pt x="6182" y="6750"/>
                      <a:pt x="2807" y="8100"/>
                      <a:pt x="6182" y="10800"/>
                    </a:cubicBezTo>
                    <a:cubicBezTo>
                      <a:pt x="4157" y="9450"/>
                      <a:pt x="3482" y="10800"/>
                      <a:pt x="2807" y="13500"/>
                    </a:cubicBezTo>
                    <a:cubicBezTo>
                      <a:pt x="2132" y="14850"/>
                      <a:pt x="-568" y="20250"/>
                      <a:pt x="107" y="20250"/>
                    </a:cubicBezTo>
                    <a:cubicBezTo>
                      <a:pt x="1457" y="21600"/>
                      <a:pt x="3482" y="21600"/>
                      <a:pt x="4832" y="20250"/>
                    </a:cubicBezTo>
                    <a:cubicBezTo>
                      <a:pt x="6857" y="17550"/>
                      <a:pt x="8882" y="17550"/>
                      <a:pt x="10907" y="18900"/>
                    </a:cubicBezTo>
                    <a:cubicBezTo>
                      <a:pt x="13607" y="18900"/>
                      <a:pt x="15632" y="17550"/>
                      <a:pt x="18332" y="16200"/>
                    </a:cubicBezTo>
                    <a:cubicBezTo>
                      <a:pt x="19682" y="14850"/>
                      <a:pt x="21032" y="10800"/>
                      <a:pt x="19007" y="9450"/>
                    </a:cubicBezTo>
                    <a:cubicBezTo>
                      <a:pt x="17657" y="8100"/>
                      <a:pt x="15632" y="2700"/>
                      <a:pt x="14282" y="4050"/>
                    </a:cubicBezTo>
                    <a:cubicBezTo>
                      <a:pt x="12932" y="4050"/>
                      <a:pt x="11582" y="8100"/>
                      <a:pt x="10232" y="8100"/>
                    </a:cubicBezTo>
                    <a:cubicBezTo>
                      <a:pt x="9557" y="8100"/>
                      <a:pt x="10907" y="8100"/>
                      <a:pt x="10232" y="81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2" name="Shape">
                <a:extLst>
                  <a:ext uri="{FF2B5EF4-FFF2-40B4-BE49-F238E27FC236}">
                    <a16:creationId xmlns:a16="http://schemas.microsoft.com/office/drawing/2014/main" xmlns="" id="{1650670A-73F6-2742-AB76-7130B1E63BA1}"/>
                  </a:ext>
                </a:extLst>
              </p:cNvPr>
              <p:cNvSpPr/>
              <p:nvPr/>
            </p:nvSpPr>
            <p:spPr>
              <a:xfrm>
                <a:off x="14895754" y="5596637"/>
                <a:ext cx="192241" cy="102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0850" extrusionOk="0">
                    <a:moveTo>
                      <a:pt x="18720" y="12750"/>
                    </a:moveTo>
                    <a:cubicBezTo>
                      <a:pt x="20880" y="14100"/>
                      <a:pt x="19440" y="11400"/>
                      <a:pt x="20160" y="8700"/>
                    </a:cubicBezTo>
                    <a:cubicBezTo>
                      <a:pt x="20160" y="7350"/>
                      <a:pt x="20880" y="7350"/>
                      <a:pt x="20880" y="6000"/>
                    </a:cubicBezTo>
                    <a:cubicBezTo>
                      <a:pt x="20880" y="4650"/>
                      <a:pt x="19440" y="3300"/>
                      <a:pt x="18720" y="3300"/>
                    </a:cubicBezTo>
                    <a:cubicBezTo>
                      <a:pt x="18000" y="1950"/>
                      <a:pt x="16560" y="1950"/>
                      <a:pt x="15840" y="3300"/>
                    </a:cubicBezTo>
                    <a:cubicBezTo>
                      <a:pt x="15840" y="3300"/>
                      <a:pt x="12240" y="4650"/>
                      <a:pt x="12240" y="4650"/>
                    </a:cubicBezTo>
                    <a:cubicBezTo>
                      <a:pt x="12240" y="4650"/>
                      <a:pt x="15120" y="1950"/>
                      <a:pt x="12960" y="600"/>
                    </a:cubicBezTo>
                    <a:cubicBezTo>
                      <a:pt x="11520" y="-750"/>
                      <a:pt x="10080" y="600"/>
                      <a:pt x="8640" y="600"/>
                    </a:cubicBezTo>
                    <a:cubicBezTo>
                      <a:pt x="7920" y="600"/>
                      <a:pt x="4320" y="1950"/>
                      <a:pt x="3600" y="4650"/>
                    </a:cubicBezTo>
                    <a:cubicBezTo>
                      <a:pt x="3600" y="4650"/>
                      <a:pt x="5040" y="4650"/>
                      <a:pt x="5040" y="4650"/>
                    </a:cubicBezTo>
                    <a:cubicBezTo>
                      <a:pt x="5040" y="4650"/>
                      <a:pt x="0" y="8700"/>
                      <a:pt x="0" y="10050"/>
                    </a:cubicBezTo>
                    <a:cubicBezTo>
                      <a:pt x="0" y="10050"/>
                      <a:pt x="2880" y="11400"/>
                      <a:pt x="2880" y="11400"/>
                    </a:cubicBezTo>
                    <a:cubicBezTo>
                      <a:pt x="3600" y="11400"/>
                      <a:pt x="4320" y="14100"/>
                      <a:pt x="5040" y="15450"/>
                    </a:cubicBezTo>
                    <a:cubicBezTo>
                      <a:pt x="6480" y="16800"/>
                      <a:pt x="7200" y="16800"/>
                      <a:pt x="8640" y="16800"/>
                    </a:cubicBezTo>
                    <a:cubicBezTo>
                      <a:pt x="10080" y="18150"/>
                      <a:pt x="12240" y="20850"/>
                      <a:pt x="13680" y="20850"/>
                    </a:cubicBezTo>
                    <a:cubicBezTo>
                      <a:pt x="15840" y="20850"/>
                      <a:pt x="18000" y="20850"/>
                      <a:pt x="20160" y="19500"/>
                    </a:cubicBezTo>
                    <a:cubicBezTo>
                      <a:pt x="21600" y="19500"/>
                      <a:pt x="18720" y="12750"/>
                      <a:pt x="18720" y="12750"/>
                    </a:cubicBezTo>
                    <a:cubicBezTo>
                      <a:pt x="19440" y="12750"/>
                      <a:pt x="18000" y="12750"/>
                      <a:pt x="18720" y="1275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3" name="Shape">
                <a:extLst>
                  <a:ext uri="{FF2B5EF4-FFF2-40B4-BE49-F238E27FC236}">
                    <a16:creationId xmlns:a16="http://schemas.microsoft.com/office/drawing/2014/main" xmlns="" id="{0EDB7490-2696-2C48-A346-11EBE64756A4}"/>
                  </a:ext>
                </a:extLst>
              </p:cNvPr>
              <p:cNvSpPr/>
              <p:nvPr/>
            </p:nvSpPr>
            <p:spPr>
              <a:xfrm>
                <a:off x="14836996" y="5603496"/>
                <a:ext cx="75433" cy="30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86" h="19200" extrusionOk="0">
                    <a:moveTo>
                      <a:pt x="12960" y="1920"/>
                    </a:moveTo>
                    <a:cubicBezTo>
                      <a:pt x="11520" y="1920"/>
                      <a:pt x="8640" y="1920"/>
                      <a:pt x="5760" y="1920"/>
                    </a:cubicBezTo>
                    <a:cubicBezTo>
                      <a:pt x="4320" y="1920"/>
                      <a:pt x="1440" y="-2400"/>
                      <a:pt x="0" y="1920"/>
                    </a:cubicBezTo>
                    <a:cubicBezTo>
                      <a:pt x="0" y="1920"/>
                      <a:pt x="0" y="10560"/>
                      <a:pt x="1440" y="10560"/>
                    </a:cubicBezTo>
                    <a:cubicBezTo>
                      <a:pt x="4320" y="14880"/>
                      <a:pt x="5760" y="19200"/>
                      <a:pt x="8640" y="19200"/>
                    </a:cubicBezTo>
                    <a:cubicBezTo>
                      <a:pt x="11520" y="19200"/>
                      <a:pt x="21600" y="6240"/>
                      <a:pt x="12960" y="1920"/>
                    </a:cubicBezTo>
                    <a:cubicBezTo>
                      <a:pt x="11520" y="1920"/>
                      <a:pt x="14400" y="6240"/>
                      <a:pt x="12960" y="192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4" name="Shape">
                <a:extLst>
                  <a:ext uri="{FF2B5EF4-FFF2-40B4-BE49-F238E27FC236}">
                    <a16:creationId xmlns:a16="http://schemas.microsoft.com/office/drawing/2014/main" xmlns="" id="{4D200906-0A77-F742-8B05-9DDED4376FED}"/>
                  </a:ext>
                </a:extLst>
              </p:cNvPr>
              <p:cNvSpPr/>
              <p:nvPr/>
            </p:nvSpPr>
            <p:spPr>
              <a:xfrm>
                <a:off x="14855076" y="5507052"/>
                <a:ext cx="167229" cy="101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40" extrusionOk="0">
                    <a:moveTo>
                      <a:pt x="6048" y="20250"/>
                    </a:moveTo>
                    <a:cubicBezTo>
                      <a:pt x="5184" y="18900"/>
                      <a:pt x="3456" y="18900"/>
                      <a:pt x="2592" y="17550"/>
                    </a:cubicBezTo>
                    <a:cubicBezTo>
                      <a:pt x="1728" y="16200"/>
                      <a:pt x="3456" y="16200"/>
                      <a:pt x="3456" y="16200"/>
                    </a:cubicBezTo>
                    <a:cubicBezTo>
                      <a:pt x="3456" y="16200"/>
                      <a:pt x="0" y="17550"/>
                      <a:pt x="0" y="16200"/>
                    </a:cubicBezTo>
                    <a:cubicBezTo>
                      <a:pt x="0" y="13500"/>
                      <a:pt x="2592" y="14850"/>
                      <a:pt x="2592" y="14850"/>
                    </a:cubicBezTo>
                    <a:cubicBezTo>
                      <a:pt x="2592" y="13500"/>
                      <a:pt x="1728" y="13500"/>
                      <a:pt x="1728" y="13500"/>
                    </a:cubicBezTo>
                    <a:cubicBezTo>
                      <a:pt x="1728" y="13500"/>
                      <a:pt x="6048" y="9450"/>
                      <a:pt x="5184" y="8100"/>
                    </a:cubicBezTo>
                    <a:cubicBezTo>
                      <a:pt x="5184" y="8100"/>
                      <a:pt x="4320" y="8100"/>
                      <a:pt x="4320" y="8100"/>
                    </a:cubicBezTo>
                    <a:cubicBezTo>
                      <a:pt x="5184" y="5400"/>
                      <a:pt x="7776" y="5400"/>
                      <a:pt x="9504" y="4050"/>
                    </a:cubicBezTo>
                    <a:cubicBezTo>
                      <a:pt x="11232" y="2700"/>
                      <a:pt x="13824" y="1350"/>
                      <a:pt x="15552" y="0"/>
                    </a:cubicBezTo>
                    <a:cubicBezTo>
                      <a:pt x="15552" y="0"/>
                      <a:pt x="16416" y="4050"/>
                      <a:pt x="17280" y="5400"/>
                    </a:cubicBezTo>
                    <a:cubicBezTo>
                      <a:pt x="17280" y="5400"/>
                      <a:pt x="21600" y="8100"/>
                      <a:pt x="21600" y="9450"/>
                    </a:cubicBezTo>
                    <a:cubicBezTo>
                      <a:pt x="21600" y="10800"/>
                      <a:pt x="17280" y="9450"/>
                      <a:pt x="18144" y="12150"/>
                    </a:cubicBezTo>
                    <a:cubicBezTo>
                      <a:pt x="18144" y="12150"/>
                      <a:pt x="19872" y="13500"/>
                      <a:pt x="19872" y="16200"/>
                    </a:cubicBezTo>
                    <a:cubicBezTo>
                      <a:pt x="19008" y="16200"/>
                      <a:pt x="17280" y="16200"/>
                      <a:pt x="16416" y="17550"/>
                    </a:cubicBezTo>
                    <a:cubicBezTo>
                      <a:pt x="13824" y="18900"/>
                      <a:pt x="8640" y="21600"/>
                      <a:pt x="6048" y="20250"/>
                    </a:cubicBezTo>
                    <a:cubicBezTo>
                      <a:pt x="5184" y="18900"/>
                      <a:pt x="7776" y="21600"/>
                      <a:pt x="6048" y="2025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5" name="Shape">
                <a:extLst>
                  <a:ext uri="{FF2B5EF4-FFF2-40B4-BE49-F238E27FC236}">
                    <a16:creationId xmlns:a16="http://schemas.microsoft.com/office/drawing/2014/main" xmlns="" id="{0AF07FD2-2C11-544B-9770-3DF08ABE13B6}"/>
                  </a:ext>
                </a:extLst>
              </p:cNvPr>
              <p:cNvSpPr/>
              <p:nvPr/>
            </p:nvSpPr>
            <p:spPr>
              <a:xfrm>
                <a:off x="16621692" y="5930117"/>
                <a:ext cx="157199" cy="49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4" h="19656" extrusionOk="0">
                    <a:moveTo>
                      <a:pt x="3814" y="6156"/>
                    </a:moveTo>
                    <a:cubicBezTo>
                      <a:pt x="2950" y="6156"/>
                      <a:pt x="2950" y="756"/>
                      <a:pt x="2086" y="756"/>
                    </a:cubicBezTo>
                    <a:cubicBezTo>
                      <a:pt x="2086" y="-1944"/>
                      <a:pt x="358" y="3456"/>
                      <a:pt x="358" y="3456"/>
                    </a:cubicBezTo>
                    <a:cubicBezTo>
                      <a:pt x="-506" y="8856"/>
                      <a:pt x="358" y="8856"/>
                      <a:pt x="1222" y="8856"/>
                    </a:cubicBezTo>
                    <a:cubicBezTo>
                      <a:pt x="2086" y="8856"/>
                      <a:pt x="2950" y="14256"/>
                      <a:pt x="3814" y="14256"/>
                    </a:cubicBezTo>
                    <a:cubicBezTo>
                      <a:pt x="7270" y="16956"/>
                      <a:pt x="9862" y="19656"/>
                      <a:pt x="13318" y="19656"/>
                    </a:cubicBezTo>
                    <a:cubicBezTo>
                      <a:pt x="14182" y="19656"/>
                      <a:pt x="21094" y="16956"/>
                      <a:pt x="20230" y="11556"/>
                    </a:cubicBezTo>
                    <a:cubicBezTo>
                      <a:pt x="19366" y="11556"/>
                      <a:pt x="19366" y="14256"/>
                      <a:pt x="19366" y="14256"/>
                    </a:cubicBezTo>
                    <a:cubicBezTo>
                      <a:pt x="18502" y="14256"/>
                      <a:pt x="17638" y="11556"/>
                      <a:pt x="16774" y="8856"/>
                    </a:cubicBezTo>
                    <a:cubicBezTo>
                      <a:pt x="15910" y="8856"/>
                      <a:pt x="14182" y="6156"/>
                      <a:pt x="12454" y="8856"/>
                    </a:cubicBezTo>
                    <a:cubicBezTo>
                      <a:pt x="11590" y="8856"/>
                      <a:pt x="9862" y="3456"/>
                      <a:pt x="8134" y="3456"/>
                    </a:cubicBezTo>
                    <a:cubicBezTo>
                      <a:pt x="6406" y="3456"/>
                      <a:pt x="5542" y="6156"/>
                      <a:pt x="3814" y="615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6" name="Shape">
                <a:extLst>
                  <a:ext uri="{FF2B5EF4-FFF2-40B4-BE49-F238E27FC236}">
                    <a16:creationId xmlns:a16="http://schemas.microsoft.com/office/drawing/2014/main" xmlns="" id="{2F4F4F21-3B07-9B4A-8DA1-CFF11EE461A0}"/>
                  </a:ext>
                </a:extLst>
              </p:cNvPr>
              <p:cNvSpPr/>
              <p:nvPr/>
            </p:nvSpPr>
            <p:spPr>
              <a:xfrm>
                <a:off x="16414201" y="6039420"/>
                <a:ext cx="122402" cy="46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0" h="18437" extrusionOk="0">
                    <a:moveTo>
                      <a:pt x="692" y="13037"/>
                    </a:moveTo>
                    <a:cubicBezTo>
                      <a:pt x="3778" y="13037"/>
                      <a:pt x="4806" y="13037"/>
                      <a:pt x="6864" y="13037"/>
                    </a:cubicBezTo>
                    <a:cubicBezTo>
                      <a:pt x="8921" y="15737"/>
                      <a:pt x="10978" y="15737"/>
                      <a:pt x="13035" y="18437"/>
                    </a:cubicBezTo>
                    <a:cubicBezTo>
                      <a:pt x="15092" y="18437"/>
                      <a:pt x="17149" y="18437"/>
                      <a:pt x="18178" y="15737"/>
                    </a:cubicBezTo>
                    <a:cubicBezTo>
                      <a:pt x="20235" y="13037"/>
                      <a:pt x="17149" y="10337"/>
                      <a:pt x="16121" y="7637"/>
                    </a:cubicBezTo>
                    <a:cubicBezTo>
                      <a:pt x="13035" y="2237"/>
                      <a:pt x="9949" y="-3163"/>
                      <a:pt x="5835" y="2237"/>
                    </a:cubicBezTo>
                    <a:cubicBezTo>
                      <a:pt x="3778" y="4937"/>
                      <a:pt x="3778" y="7637"/>
                      <a:pt x="2749" y="10337"/>
                    </a:cubicBezTo>
                    <a:cubicBezTo>
                      <a:pt x="1721" y="10337"/>
                      <a:pt x="-1365" y="13037"/>
                      <a:pt x="692" y="1303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7" name="Shape">
                <a:extLst>
                  <a:ext uri="{FF2B5EF4-FFF2-40B4-BE49-F238E27FC236}">
                    <a16:creationId xmlns:a16="http://schemas.microsoft.com/office/drawing/2014/main" xmlns="" id="{8351ED13-0CC8-B941-89CE-B330D4760E74}"/>
                  </a:ext>
                </a:extLst>
              </p:cNvPr>
              <p:cNvSpPr/>
              <p:nvPr/>
            </p:nvSpPr>
            <p:spPr>
              <a:xfrm>
                <a:off x="16420183" y="6012105"/>
                <a:ext cx="34247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639" h="17851" extrusionOk="0">
                    <a:moveTo>
                      <a:pt x="4891" y="17851"/>
                    </a:moveTo>
                    <a:cubicBezTo>
                      <a:pt x="-3209" y="17851"/>
                      <a:pt x="-509" y="-3749"/>
                      <a:pt x="7591" y="571"/>
                    </a:cubicBezTo>
                    <a:cubicBezTo>
                      <a:pt x="18391" y="4891"/>
                      <a:pt x="12991" y="13531"/>
                      <a:pt x="4891" y="17851"/>
                    </a:cubicBezTo>
                    <a:cubicBezTo>
                      <a:pt x="-509" y="17851"/>
                      <a:pt x="10291" y="17851"/>
                      <a:pt x="4891" y="1785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8" name="Shape">
                <a:extLst>
                  <a:ext uri="{FF2B5EF4-FFF2-40B4-BE49-F238E27FC236}">
                    <a16:creationId xmlns:a16="http://schemas.microsoft.com/office/drawing/2014/main" xmlns="" id="{BEB8EE81-5929-B543-AF06-F0D98D6FEFA3}"/>
                  </a:ext>
                </a:extLst>
              </p:cNvPr>
              <p:cNvSpPr/>
              <p:nvPr/>
            </p:nvSpPr>
            <p:spPr>
              <a:xfrm>
                <a:off x="16271257" y="5916605"/>
                <a:ext cx="16574" cy="2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00" h="18457" extrusionOk="0">
                    <a:moveTo>
                      <a:pt x="3200" y="9817"/>
                    </a:moveTo>
                    <a:cubicBezTo>
                      <a:pt x="-4000" y="5497"/>
                      <a:pt x="10400" y="-3143"/>
                      <a:pt x="17600" y="1177"/>
                    </a:cubicBezTo>
                    <a:cubicBezTo>
                      <a:pt x="17600" y="5497"/>
                      <a:pt x="10400" y="18457"/>
                      <a:pt x="3200" y="18457"/>
                    </a:cubicBezTo>
                    <a:cubicBezTo>
                      <a:pt x="3200" y="18457"/>
                      <a:pt x="3200" y="9817"/>
                      <a:pt x="3200" y="9817"/>
                    </a:cubicBezTo>
                    <a:cubicBezTo>
                      <a:pt x="-4000" y="5497"/>
                      <a:pt x="3200" y="9817"/>
                      <a:pt x="3200" y="981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9" name="Shape">
                <a:extLst>
                  <a:ext uri="{FF2B5EF4-FFF2-40B4-BE49-F238E27FC236}">
                    <a16:creationId xmlns:a16="http://schemas.microsoft.com/office/drawing/2014/main" xmlns="" id="{8C1ABA45-2A29-854D-9EC4-6D9F3D06414C}"/>
                  </a:ext>
                </a:extLst>
              </p:cNvPr>
              <p:cNvSpPr/>
              <p:nvPr/>
            </p:nvSpPr>
            <p:spPr>
              <a:xfrm>
                <a:off x="16267492" y="6016548"/>
                <a:ext cx="27120" cy="22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523" extrusionOk="0">
                    <a:moveTo>
                      <a:pt x="21600" y="13829"/>
                    </a:moveTo>
                    <a:cubicBezTo>
                      <a:pt x="21600" y="9509"/>
                      <a:pt x="5400" y="-3451"/>
                      <a:pt x="0" y="869"/>
                    </a:cubicBezTo>
                    <a:cubicBezTo>
                      <a:pt x="0" y="869"/>
                      <a:pt x="16200" y="18149"/>
                      <a:pt x="21600" y="138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0" name="Shape">
                <a:extLst>
                  <a:ext uri="{FF2B5EF4-FFF2-40B4-BE49-F238E27FC236}">
                    <a16:creationId xmlns:a16="http://schemas.microsoft.com/office/drawing/2014/main" xmlns="" id="{F74CA4CD-884C-C848-988D-2C6019E53C19}"/>
                  </a:ext>
                </a:extLst>
              </p:cNvPr>
              <p:cNvSpPr/>
              <p:nvPr/>
            </p:nvSpPr>
            <p:spPr>
              <a:xfrm>
                <a:off x="16317980" y="5886808"/>
                <a:ext cx="274935" cy="102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0809" extrusionOk="0">
                    <a:moveTo>
                      <a:pt x="17078" y="5400"/>
                    </a:moveTo>
                    <a:cubicBezTo>
                      <a:pt x="16049" y="4050"/>
                      <a:pt x="15535" y="5400"/>
                      <a:pt x="14506" y="4050"/>
                    </a:cubicBezTo>
                    <a:cubicBezTo>
                      <a:pt x="14506" y="4050"/>
                      <a:pt x="11935" y="0"/>
                      <a:pt x="11421" y="0"/>
                    </a:cubicBezTo>
                    <a:cubicBezTo>
                      <a:pt x="11421" y="0"/>
                      <a:pt x="11935" y="1350"/>
                      <a:pt x="10906" y="2700"/>
                    </a:cubicBezTo>
                    <a:cubicBezTo>
                      <a:pt x="9878" y="2700"/>
                      <a:pt x="10906" y="6750"/>
                      <a:pt x="9878" y="8100"/>
                    </a:cubicBezTo>
                    <a:cubicBezTo>
                      <a:pt x="9363" y="8100"/>
                      <a:pt x="5763" y="1350"/>
                      <a:pt x="5249" y="1350"/>
                    </a:cubicBezTo>
                    <a:cubicBezTo>
                      <a:pt x="4221" y="0"/>
                      <a:pt x="1649" y="1350"/>
                      <a:pt x="1649" y="4050"/>
                    </a:cubicBezTo>
                    <a:cubicBezTo>
                      <a:pt x="1649" y="6750"/>
                      <a:pt x="-408" y="5400"/>
                      <a:pt x="621" y="8100"/>
                    </a:cubicBezTo>
                    <a:cubicBezTo>
                      <a:pt x="1135" y="9450"/>
                      <a:pt x="-408" y="12150"/>
                      <a:pt x="106" y="13500"/>
                    </a:cubicBezTo>
                    <a:cubicBezTo>
                      <a:pt x="1135" y="16200"/>
                      <a:pt x="2678" y="17550"/>
                      <a:pt x="4221" y="18900"/>
                    </a:cubicBezTo>
                    <a:cubicBezTo>
                      <a:pt x="4735" y="20250"/>
                      <a:pt x="5763" y="21600"/>
                      <a:pt x="6278" y="20250"/>
                    </a:cubicBezTo>
                    <a:cubicBezTo>
                      <a:pt x="6792" y="20250"/>
                      <a:pt x="6792" y="16200"/>
                      <a:pt x="7306" y="17550"/>
                    </a:cubicBezTo>
                    <a:cubicBezTo>
                      <a:pt x="7306" y="17550"/>
                      <a:pt x="7306" y="18900"/>
                      <a:pt x="7821" y="18900"/>
                    </a:cubicBezTo>
                    <a:cubicBezTo>
                      <a:pt x="8335" y="18900"/>
                      <a:pt x="8849" y="18900"/>
                      <a:pt x="8849" y="18900"/>
                    </a:cubicBezTo>
                    <a:cubicBezTo>
                      <a:pt x="9878" y="17550"/>
                      <a:pt x="10906" y="17550"/>
                      <a:pt x="12449" y="16200"/>
                    </a:cubicBezTo>
                    <a:cubicBezTo>
                      <a:pt x="13478" y="16200"/>
                      <a:pt x="13478" y="18900"/>
                      <a:pt x="13992" y="18900"/>
                    </a:cubicBezTo>
                    <a:cubicBezTo>
                      <a:pt x="14506" y="18900"/>
                      <a:pt x="17078" y="17550"/>
                      <a:pt x="17078" y="17550"/>
                    </a:cubicBezTo>
                    <a:cubicBezTo>
                      <a:pt x="17078" y="17550"/>
                      <a:pt x="16563" y="16200"/>
                      <a:pt x="16563" y="16200"/>
                    </a:cubicBezTo>
                    <a:cubicBezTo>
                      <a:pt x="16563" y="14850"/>
                      <a:pt x="18106" y="16200"/>
                      <a:pt x="18621" y="16200"/>
                    </a:cubicBezTo>
                    <a:cubicBezTo>
                      <a:pt x="18621" y="16200"/>
                      <a:pt x="19649" y="16200"/>
                      <a:pt x="19649" y="14850"/>
                    </a:cubicBezTo>
                    <a:cubicBezTo>
                      <a:pt x="19649" y="13500"/>
                      <a:pt x="20163" y="12150"/>
                      <a:pt x="20163" y="12150"/>
                    </a:cubicBezTo>
                    <a:cubicBezTo>
                      <a:pt x="20163" y="12150"/>
                      <a:pt x="20163" y="12150"/>
                      <a:pt x="19649" y="12150"/>
                    </a:cubicBezTo>
                    <a:cubicBezTo>
                      <a:pt x="19649" y="10800"/>
                      <a:pt x="21192" y="9450"/>
                      <a:pt x="21192" y="8100"/>
                    </a:cubicBezTo>
                    <a:cubicBezTo>
                      <a:pt x="20678" y="6750"/>
                      <a:pt x="18106" y="5400"/>
                      <a:pt x="17078" y="5400"/>
                    </a:cubicBezTo>
                    <a:cubicBezTo>
                      <a:pt x="16049" y="4050"/>
                      <a:pt x="18106" y="5400"/>
                      <a:pt x="17078" y="5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1" name="Shape">
                <a:extLst>
                  <a:ext uri="{FF2B5EF4-FFF2-40B4-BE49-F238E27FC236}">
                    <a16:creationId xmlns:a16="http://schemas.microsoft.com/office/drawing/2014/main" xmlns="" id="{3BA00B6C-7EC7-6540-BDD0-1C507AA76CA1}"/>
                  </a:ext>
                </a:extLst>
              </p:cNvPr>
              <p:cNvSpPr/>
              <p:nvPr/>
            </p:nvSpPr>
            <p:spPr>
              <a:xfrm>
                <a:off x="16490297" y="5918455"/>
                <a:ext cx="28327" cy="4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772" h="18101" extrusionOk="0">
                    <a:moveTo>
                      <a:pt x="11772" y="16200"/>
                    </a:moveTo>
                    <a:cubicBezTo>
                      <a:pt x="9072" y="18900"/>
                      <a:pt x="-7128" y="2700"/>
                      <a:pt x="3672" y="0"/>
                    </a:cubicBezTo>
                    <a:cubicBezTo>
                      <a:pt x="6372" y="0"/>
                      <a:pt x="14472" y="0"/>
                      <a:pt x="9072" y="5400"/>
                    </a:cubicBezTo>
                    <a:cubicBezTo>
                      <a:pt x="972" y="10800"/>
                      <a:pt x="11772" y="10800"/>
                      <a:pt x="11772" y="16200"/>
                    </a:cubicBezTo>
                    <a:cubicBezTo>
                      <a:pt x="9072" y="21600"/>
                      <a:pt x="11772" y="13500"/>
                      <a:pt x="11772" y="16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2" name="Shape">
                <a:extLst>
                  <a:ext uri="{FF2B5EF4-FFF2-40B4-BE49-F238E27FC236}">
                    <a16:creationId xmlns:a16="http://schemas.microsoft.com/office/drawing/2014/main" xmlns="" id="{76FE5687-F4B0-664B-91E6-C2802C7132A3}"/>
                  </a:ext>
                </a:extLst>
              </p:cNvPr>
              <p:cNvSpPr/>
              <p:nvPr/>
            </p:nvSpPr>
            <p:spPr>
              <a:xfrm>
                <a:off x="17344927" y="6281632"/>
                <a:ext cx="49418" cy="27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61" h="14388" extrusionOk="0">
                    <a:moveTo>
                      <a:pt x="4698" y="12400"/>
                    </a:moveTo>
                    <a:cubicBezTo>
                      <a:pt x="771" y="8800"/>
                      <a:pt x="-1193" y="8800"/>
                      <a:pt x="771" y="1600"/>
                    </a:cubicBezTo>
                    <a:cubicBezTo>
                      <a:pt x="2734" y="-2000"/>
                      <a:pt x="6662" y="1600"/>
                      <a:pt x="10589" y="1600"/>
                    </a:cubicBezTo>
                    <a:cubicBezTo>
                      <a:pt x="20407" y="5200"/>
                      <a:pt x="10589" y="19600"/>
                      <a:pt x="4698" y="12400"/>
                    </a:cubicBezTo>
                    <a:cubicBezTo>
                      <a:pt x="2734" y="8800"/>
                      <a:pt x="6662" y="16000"/>
                      <a:pt x="4698" y="12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3" name="Shape">
                <a:extLst>
                  <a:ext uri="{FF2B5EF4-FFF2-40B4-BE49-F238E27FC236}">
                    <a16:creationId xmlns:a16="http://schemas.microsoft.com/office/drawing/2014/main" xmlns="" id="{DE3FAC0B-1BDA-3E44-91F2-E5E913F0670F}"/>
                  </a:ext>
                </a:extLst>
              </p:cNvPr>
              <p:cNvSpPr/>
              <p:nvPr/>
            </p:nvSpPr>
            <p:spPr>
              <a:xfrm>
                <a:off x="17200818" y="6864832"/>
                <a:ext cx="36911" cy="25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0" h="16090" extrusionOk="0">
                    <a:moveTo>
                      <a:pt x="18000" y="6240"/>
                    </a:moveTo>
                    <a:cubicBezTo>
                      <a:pt x="21600" y="6240"/>
                      <a:pt x="18000" y="1920"/>
                      <a:pt x="18000" y="1920"/>
                    </a:cubicBezTo>
                    <a:cubicBezTo>
                      <a:pt x="14400" y="-2400"/>
                      <a:pt x="10800" y="1920"/>
                      <a:pt x="7200" y="1920"/>
                    </a:cubicBezTo>
                    <a:cubicBezTo>
                      <a:pt x="3600" y="1920"/>
                      <a:pt x="0" y="6240"/>
                      <a:pt x="3600" y="10560"/>
                    </a:cubicBezTo>
                    <a:cubicBezTo>
                      <a:pt x="3600" y="10560"/>
                      <a:pt x="0" y="19200"/>
                      <a:pt x="0" y="14880"/>
                    </a:cubicBezTo>
                    <a:cubicBezTo>
                      <a:pt x="0" y="14880"/>
                      <a:pt x="18000" y="6240"/>
                      <a:pt x="18000" y="6240"/>
                    </a:cubicBezTo>
                    <a:cubicBezTo>
                      <a:pt x="21600" y="6240"/>
                      <a:pt x="10800" y="10560"/>
                      <a:pt x="18000" y="62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4" name="Shape">
                <a:extLst>
                  <a:ext uri="{FF2B5EF4-FFF2-40B4-BE49-F238E27FC236}">
                    <a16:creationId xmlns:a16="http://schemas.microsoft.com/office/drawing/2014/main" xmlns="" id="{3FFF37CC-E842-8C41-A41E-67793435C997}"/>
                  </a:ext>
                </a:extLst>
              </p:cNvPr>
              <p:cNvSpPr/>
              <p:nvPr/>
            </p:nvSpPr>
            <p:spPr>
              <a:xfrm>
                <a:off x="16326972" y="7055463"/>
                <a:ext cx="20665" cy="1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68" h="21600" extrusionOk="0">
                    <a:moveTo>
                      <a:pt x="8179" y="21600"/>
                    </a:moveTo>
                    <a:cubicBezTo>
                      <a:pt x="-461" y="21600"/>
                      <a:pt x="-4781" y="7200"/>
                      <a:pt x="8179" y="0"/>
                    </a:cubicBezTo>
                    <a:cubicBezTo>
                      <a:pt x="16819" y="0"/>
                      <a:pt x="12499" y="21600"/>
                      <a:pt x="8179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5" name="Shape">
                <a:extLst>
                  <a:ext uri="{FF2B5EF4-FFF2-40B4-BE49-F238E27FC236}">
                    <a16:creationId xmlns:a16="http://schemas.microsoft.com/office/drawing/2014/main" xmlns="" id="{386E8B0B-EF2D-6F47-96E3-107CD8759DB7}"/>
                  </a:ext>
                </a:extLst>
              </p:cNvPr>
              <p:cNvSpPr/>
              <p:nvPr/>
            </p:nvSpPr>
            <p:spPr>
              <a:xfrm>
                <a:off x="16921957" y="7258987"/>
                <a:ext cx="28016" cy="27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1" h="18457" extrusionOk="0">
                    <a:moveTo>
                      <a:pt x="17851" y="1177"/>
                    </a:moveTo>
                    <a:cubicBezTo>
                      <a:pt x="17851" y="1177"/>
                      <a:pt x="-3749" y="18457"/>
                      <a:pt x="571" y="18457"/>
                    </a:cubicBezTo>
                    <a:cubicBezTo>
                      <a:pt x="4891" y="18457"/>
                      <a:pt x="13531" y="9817"/>
                      <a:pt x="13531" y="9817"/>
                    </a:cubicBezTo>
                    <a:cubicBezTo>
                      <a:pt x="17851" y="5497"/>
                      <a:pt x="17851" y="-3143"/>
                      <a:pt x="17851" y="117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6" name="Shape">
                <a:extLst>
                  <a:ext uri="{FF2B5EF4-FFF2-40B4-BE49-F238E27FC236}">
                    <a16:creationId xmlns:a16="http://schemas.microsoft.com/office/drawing/2014/main" xmlns="" id="{3F7DD974-715B-8B42-A0B8-C0F7F43E563B}"/>
                  </a:ext>
                </a:extLst>
              </p:cNvPr>
              <p:cNvSpPr/>
              <p:nvPr/>
            </p:nvSpPr>
            <p:spPr>
              <a:xfrm>
                <a:off x="16899503" y="7306372"/>
                <a:ext cx="6027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00" h="21600" extrusionOk="0">
                    <a:moveTo>
                      <a:pt x="4800" y="0"/>
                    </a:moveTo>
                    <a:cubicBezTo>
                      <a:pt x="4800" y="0"/>
                      <a:pt x="-6000" y="21600"/>
                      <a:pt x="4800" y="21600"/>
                    </a:cubicBezTo>
                    <a:cubicBezTo>
                      <a:pt x="4800" y="21600"/>
                      <a:pt x="15600" y="0"/>
                      <a:pt x="48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7" name="Shape">
                <a:extLst>
                  <a:ext uri="{FF2B5EF4-FFF2-40B4-BE49-F238E27FC236}">
                    <a16:creationId xmlns:a16="http://schemas.microsoft.com/office/drawing/2014/main" xmlns="" id="{F819E158-466D-D24D-A1FB-364C7F0C6C37}"/>
                  </a:ext>
                </a:extLst>
              </p:cNvPr>
              <p:cNvSpPr/>
              <p:nvPr/>
            </p:nvSpPr>
            <p:spPr>
              <a:xfrm>
                <a:off x="16807964" y="7412614"/>
                <a:ext cx="10577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232" h="21600" extrusionOk="0">
                    <a:moveTo>
                      <a:pt x="9216" y="0"/>
                    </a:moveTo>
                    <a:cubicBezTo>
                      <a:pt x="9216" y="0"/>
                      <a:pt x="-5184" y="21600"/>
                      <a:pt x="2016" y="21600"/>
                    </a:cubicBezTo>
                    <a:cubicBezTo>
                      <a:pt x="2016" y="21600"/>
                      <a:pt x="16416" y="0"/>
                      <a:pt x="9216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8" name="Shape">
                <a:extLst>
                  <a:ext uri="{FF2B5EF4-FFF2-40B4-BE49-F238E27FC236}">
                    <a16:creationId xmlns:a16="http://schemas.microsoft.com/office/drawing/2014/main" xmlns="" id="{F7D71067-793F-8444-A608-2CEE219D8F06}"/>
                  </a:ext>
                </a:extLst>
              </p:cNvPr>
              <p:cNvSpPr/>
              <p:nvPr/>
            </p:nvSpPr>
            <p:spPr>
              <a:xfrm>
                <a:off x="16729874" y="7446521"/>
                <a:ext cx="35682" cy="2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40" h="17067" extrusionOk="0">
                    <a:moveTo>
                      <a:pt x="15834" y="0"/>
                    </a:moveTo>
                    <a:cubicBezTo>
                      <a:pt x="12749" y="0"/>
                      <a:pt x="-2680" y="10800"/>
                      <a:pt x="406" y="16200"/>
                    </a:cubicBezTo>
                    <a:cubicBezTo>
                      <a:pt x="3491" y="21600"/>
                      <a:pt x="18920" y="0"/>
                      <a:pt x="15834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9" name="Shape">
                <a:extLst>
                  <a:ext uri="{FF2B5EF4-FFF2-40B4-BE49-F238E27FC236}">
                    <a16:creationId xmlns:a16="http://schemas.microsoft.com/office/drawing/2014/main" xmlns="" id="{5A339E2D-729B-3F4F-A10E-896691B31574}"/>
                  </a:ext>
                </a:extLst>
              </p:cNvPr>
              <p:cNvSpPr/>
              <p:nvPr/>
            </p:nvSpPr>
            <p:spPr>
              <a:xfrm>
                <a:off x="16677566" y="7473646"/>
                <a:ext cx="29305" cy="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76" h="17067" extrusionOk="0">
                    <a:moveTo>
                      <a:pt x="14876" y="0"/>
                    </a:moveTo>
                    <a:cubicBezTo>
                      <a:pt x="14876" y="0"/>
                      <a:pt x="-3124" y="10800"/>
                      <a:pt x="476" y="16200"/>
                    </a:cubicBezTo>
                    <a:cubicBezTo>
                      <a:pt x="4076" y="21600"/>
                      <a:pt x="14876" y="0"/>
                      <a:pt x="14876" y="0"/>
                    </a:cubicBezTo>
                    <a:cubicBezTo>
                      <a:pt x="14876" y="0"/>
                      <a:pt x="18476" y="0"/>
                      <a:pt x="14876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0" name="Shape">
                <a:extLst>
                  <a:ext uri="{FF2B5EF4-FFF2-40B4-BE49-F238E27FC236}">
                    <a16:creationId xmlns:a16="http://schemas.microsoft.com/office/drawing/2014/main" xmlns="" id="{E4D6497B-4656-A945-9EC2-85093F32A669}"/>
                  </a:ext>
                </a:extLst>
              </p:cNvPr>
              <p:cNvSpPr/>
              <p:nvPr/>
            </p:nvSpPr>
            <p:spPr>
              <a:xfrm>
                <a:off x="16638111" y="7493990"/>
                <a:ext cx="30132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0" h="17851" extrusionOk="0">
                    <a:moveTo>
                      <a:pt x="17280" y="0"/>
                    </a:moveTo>
                    <a:cubicBezTo>
                      <a:pt x="17280" y="0"/>
                      <a:pt x="0" y="17280"/>
                      <a:pt x="0" y="17280"/>
                    </a:cubicBezTo>
                    <a:cubicBezTo>
                      <a:pt x="8640" y="21600"/>
                      <a:pt x="17280" y="0"/>
                      <a:pt x="17280" y="0"/>
                    </a:cubicBezTo>
                    <a:cubicBezTo>
                      <a:pt x="17280" y="0"/>
                      <a:pt x="21600" y="0"/>
                      <a:pt x="1728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1" name="Shape">
                <a:extLst>
                  <a:ext uri="{FF2B5EF4-FFF2-40B4-BE49-F238E27FC236}">
                    <a16:creationId xmlns:a16="http://schemas.microsoft.com/office/drawing/2014/main" xmlns="" id="{7B2BD786-8135-3D44-B64E-EBFE1DF9977D}"/>
                  </a:ext>
                </a:extLst>
              </p:cNvPr>
              <p:cNvSpPr/>
              <p:nvPr/>
            </p:nvSpPr>
            <p:spPr>
              <a:xfrm>
                <a:off x="16633026" y="7539199"/>
                <a:ext cx="5085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16200" y="0"/>
                    </a:moveTo>
                    <a:cubicBezTo>
                      <a:pt x="-5400" y="0"/>
                      <a:pt x="-5400" y="21600"/>
                      <a:pt x="16200" y="21600"/>
                    </a:cubicBezTo>
                    <a:cubicBezTo>
                      <a:pt x="16200" y="21600"/>
                      <a:pt x="16200" y="0"/>
                      <a:pt x="162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2" name="Shape">
                <a:extLst>
                  <a:ext uri="{FF2B5EF4-FFF2-40B4-BE49-F238E27FC236}">
                    <a16:creationId xmlns:a16="http://schemas.microsoft.com/office/drawing/2014/main" xmlns="" id="{3AB0AC6F-603B-2F4D-8EDC-6E09D62D3B21}"/>
                  </a:ext>
                </a:extLst>
              </p:cNvPr>
              <p:cNvSpPr/>
              <p:nvPr/>
            </p:nvSpPr>
            <p:spPr>
              <a:xfrm>
                <a:off x="16597433" y="7515841"/>
                <a:ext cx="29076" cy="2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27" h="18600" extrusionOk="0">
                    <a:moveTo>
                      <a:pt x="17280" y="2400"/>
                    </a:moveTo>
                    <a:cubicBezTo>
                      <a:pt x="8640" y="7800"/>
                      <a:pt x="0" y="13200"/>
                      <a:pt x="0" y="18600"/>
                    </a:cubicBezTo>
                    <a:cubicBezTo>
                      <a:pt x="0" y="18600"/>
                      <a:pt x="17280" y="2400"/>
                      <a:pt x="17280" y="2400"/>
                    </a:cubicBezTo>
                    <a:cubicBezTo>
                      <a:pt x="12960" y="2400"/>
                      <a:pt x="21600" y="-3000"/>
                      <a:pt x="17280" y="2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3" name="Shape">
                <a:extLst>
                  <a:ext uri="{FF2B5EF4-FFF2-40B4-BE49-F238E27FC236}">
                    <a16:creationId xmlns:a16="http://schemas.microsoft.com/office/drawing/2014/main" xmlns="" id="{30D0CFCC-3E53-7943-A353-71830075441B}"/>
                  </a:ext>
                </a:extLst>
              </p:cNvPr>
              <p:cNvSpPr/>
              <p:nvPr/>
            </p:nvSpPr>
            <p:spPr>
              <a:xfrm>
                <a:off x="16357133" y="7758463"/>
                <a:ext cx="8099" cy="20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900" h="21600" extrusionOk="0">
                    <a:moveTo>
                      <a:pt x="4800" y="0"/>
                    </a:moveTo>
                    <a:cubicBezTo>
                      <a:pt x="4800" y="0"/>
                      <a:pt x="-6000" y="21600"/>
                      <a:pt x="4800" y="21600"/>
                    </a:cubicBezTo>
                    <a:cubicBezTo>
                      <a:pt x="15600" y="21600"/>
                      <a:pt x="15600" y="0"/>
                      <a:pt x="48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4" name="Shape">
                <a:extLst>
                  <a:ext uri="{FF2B5EF4-FFF2-40B4-BE49-F238E27FC236}">
                    <a16:creationId xmlns:a16="http://schemas.microsoft.com/office/drawing/2014/main" xmlns="" id="{DFBAE6F5-5C11-8E45-A2A8-D5AD0E3FC283}"/>
                  </a:ext>
                </a:extLst>
              </p:cNvPr>
              <p:cNvSpPr/>
              <p:nvPr/>
            </p:nvSpPr>
            <p:spPr>
              <a:xfrm>
                <a:off x="16406028" y="7479202"/>
                <a:ext cx="198186" cy="161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0297" extrusionOk="0">
                    <a:moveTo>
                      <a:pt x="18958" y="7609"/>
                    </a:moveTo>
                    <a:cubicBezTo>
                      <a:pt x="18958" y="7609"/>
                      <a:pt x="19654" y="5947"/>
                      <a:pt x="19654" y="5116"/>
                    </a:cubicBezTo>
                    <a:cubicBezTo>
                      <a:pt x="19654" y="5947"/>
                      <a:pt x="18261" y="7609"/>
                      <a:pt x="18261" y="7609"/>
                    </a:cubicBezTo>
                    <a:cubicBezTo>
                      <a:pt x="16867" y="7609"/>
                      <a:pt x="14080" y="6778"/>
                      <a:pt x="13383" y="5947"/>
                    </a:cubicBezTo>
                    <a:cubicBezTo>
                      <a:pt x="11293" y="5116"/>
                      <a:pt x="9900" y="963"/>
                      <a:pt x="7113" y="132"/>
                    </a:cubicBezTo>
                    <a:cubicBezTo>
                      <a:pt x="5719" y="-699"/>
                      <a:pt x="6416" y="2624"/>
                      <a:pt x="7113" y="3455"/>
                    </a:cubicBezTo>
                    <a:cubicBezTo>
                      <a:pt x="7113" y="5116"/>
                      <a:pt x="6416" y="6778"/>
                      <a:pt x="5719" y="8439"/>
                    </a:cubicBezTo>
                    <a:cubicBezTo>
                      <a:pt x="5022" y="9270"/>
                      <a:pt x="6416" y="11763"/>
                      <a:pt x="4325" y="10932"/>
                    </a:cubicBezTo>
                    <a:cubicBezTo>
                      <a:pt x="4325" y="10932"/>
                      <a:pt x="2932" y="10101"/>
                      <a:pt x="2235" y="10932"/>
                    </a:cubicBezTo>
                    <a:cubicBezTo>
                      <a:pt x="2235" y="11763"/>
                      <a:pt x="2932" y="12593"/>
                      <a:pt x="2932" y="12593"/>
                    </a:cubicBezTo>
                    <a:cubicBezTo>
                      <a:pt x="2932" y="12593"/>
                      <a:pt x="842" y="14255"/>
                      <a:pt x="145" y="14255"/>
                    </a:cubicBezTo>
                    <a:cubicBezTo>
                      <a:pt x="-552" y="15916"/>
                      <a:pt x="1538" y="16747"/>
                      <a:pt x="842" y="18409"/>
                    </a:cubicBezTo>
                    <a:cubicBezTo>
                      <a:pt x="145" y="19239"/>
                      <a:pt x="1538" y="20901"/>
                      <a:pt x="2235" y="20070"/>
                    </a:cubicBezTo>
                    <a:cubicBezTo>
                      <a:pt x="2932" y="19239"/>
                      <a:pt x="2932" y="18409"/>
                      <a:pt x="3629" y="18409"/>
                    </a:cubicBezTo>
                    <a:cubicBezTo>
                      <a:pt x="3629" y="18409"/>
                      <a:pt x="4325" y="19239"/>
                      <a:pt x="4325" y="18409"/>
                    </a:cubicBezTo>
                    <a:cubicBezTo>
                      <a:pt x="4325" y="17578"/>
                      <a:pt x="2932" y="16747"/>
                      <a:pt x="2235" y="15916"/>
                    </a:cubicBezTo>
                    <a:cubicBezTo>
                      <a:pt x="1538" y="14255"/>
                      <a:pt x="4325" y="15086"/>
                      <a:pt x="4325" y="15086"/>
                    </a:cubicBezTo>
                    <a:cubicBezTo>
                      <a:pt x="5719" y="15086"/>
                      <a:pt x="6416" y="13424"/>
                      <a:pt x="7809" y="14255"/>
                    </a:cubicBezTo>
                    <a:cubicBezTo>
                      <a:pt x="9203" y="15086"/>
                      <a:pt x="9900" y="15916"/>
                      <a:pt x="11293" y="16747"/>
                    </a:cubicBezTo>
                    <a:cubicBezTo>
                      <a:pt x="13383" y="18409"/>
                      <a:pt x="12687" y="13424"/>
                      <a:pt x="14080" y="12593"/>
                    </a:cubicBezTo>
                    <a:cubicBezTo>
                      <a:pt x="14080" y="12593"/>
                      <a:pt x="21048" y="12593"/>
                      <a:pt x="21048" y="10932"/>
                    </a:cubicBezTo>
                    <a:cubicBezTo>
                      <a:pt x="20351" y="10101"/>
                      <a:pt x="18261" y="11763"/>
                      <a:pt x="19654" y="9270"/>
                    </a:cubicBezTo>
                    <a:cubicBezTo>
                      <a:pt x="20351" y="8439"/>
                      <a:pt x="18261" y="9270"/>
                      <a:pt x="18958" y="7609"/>
                    </a:cubicBezTo>
                    <a:cubicBezTo>
                      <a:pt x="19654" y="5116"/>
                      <a:pt x="18958" y="8439"/>
                      <a:pt x="18958" y="760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5" name="Shape">
                <a:extLst>
                  <a:ext uri="{FF2B5EF4-FFF2-40B4-BE49-F238E27FC236}">
                    <a16:creationId xmlns:a16="http://schemas.microsoft.com/office/drawing/2014/main" xmlns="" id="{62B70421-66D3-C24B-B02C-EB6CED6276FE}"/>
                  </a:ext>
                </a:extLst>
              </p:cNvPr>
              <p:cNvSpPr/>
              <p:nvPr/>
            </p:nvSpPr>
            <p:spPr>
              <a:xfrm>
                <a:off x="16111576" y="7635566"/>
                <a:ext cx="366694" cy="30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1" h="21345" extrusionOk="0">
                    <a:moveTo>
                      <a:pt x="19925" y="205"/>
                    </a:moveTo>
                    <a:cubicBezTo>
                      <a:pt x="19539" y="205"/>
                      <a:pt x="19539" y="-255"/>
                      <a:pt x="19539" y="205"/>
                    </a:cubicBezTo>
                    <a:cubicBezTo>
                      <a:pt x="18768" y="664"/>
                      <a:pt x="19539" y="664"/>
                      <a:pt x="19925" y="1124"/>
                    </a:cubicBezTo>
                    <a:cubicBezTo>
                      <a:pt x="20311" y="1583"/>
                      <a:pt x="19154" y="2043"/>
                      <a:pt x="18768" y="1124"/>
                    </a:cubicBezTo>
                    <a:cubicBezTo>
                      <a:pt x="18382" y="205"/>
                      <a:pt x="17997" y="1583"/>
                      <a:pt x="17997" y="2043"/>
                    </a:cubicBezTo>
                    <a:cubicBezTo>
                      <a:pt x="17611" y="2043"/>
                      <a:pt x="17225" y="2502"/>
                      <a:pt x="17225" y="2502"/>
                    </a:cubicBezTo>
                    <a:cubicBezTo>
                      <a:pt x="17225" y="3422"/>
                      <a:pt x="17611" y="2962"/>
                      <a:pt x="17611" y="2962"/>
                    </a:cubicBezTo>
                    <a:cubicBezTo>
                      <a:pt x="17611" y="3422"/>
                      <a:pt x="17611" y="3881"/>
                      <a:pt x="17611" y="4341"/>
                    </a:cubicBezTo>
                    <a:cubicBezTo>
                      <a:pt x="17611" y="4800"/>
                      <a:pt x="17997" y="4800"/>
                      <a:pt x="17611" y="5719"/>
                    </a:cubicBezTo>
                    <a:cubicBezTo>
                      <a:pt x="16839" y="7098"/>
                      <a:pt x="16454" y="8477"/>
                      <a:pt x="15682" y="9856"/>
                    </a:cubicBezTo>
                    <a:cubicBezTo>
                      <a:pt x="15297" y="10315"/>
                      <a:pt x="14139" y="12154"/>
                      <a:pt x="13754" y="12154"/>
                    </a:cubicBezTo>
                    <a:cubicBezTo>
                      <a:pt x="12982" y="12154"/>
                      <a:pt x="12211" y="12613"/>
                      <a:pt x="11825" y="12154"/>
                    </a:cubicBezTo>
                    <a:cubicBezTo>
                      <a:pt x="11439" y="11694"/>
                      <a:pt x="12211" y="11234"/>
                      <a:pt x="12211" y="10775"/>
                    </a:cubicBezTo>
                    <a:cubicBezTo>
                      <a:pt x="12597" y="10315"/>
                      <a:pt x="11439" y="11234"/>
                      <a:pt x="11439" y="11234"/>
                    </a:cubicBezTo>
                    <a:cubicBezTo>
                      <a:pt x="11054" y="11694"/>
                      <a:pt x="11054" y="11694"/>
                      <a:pt x="11054" y="12154"/>
                    </a:cubicBezTo>
                    <a:cubicBezTo>
                      <a:pt x="11054" y="13532"/>
                      <a:pt x="9897" y="13992"/>
                      <a:pt x="9511" y="14911"/>
                    </a:cubicBezTo>
                    <a:cubicBezTo>
                      <a:pt x="9511" y="14911"/>
                      <a:pt x="9511" y="15371"/>
                      <a:pt x="9511" y="15371"/>
                    </a:cubicBezTo>
                    <a:cubicBezTo>
                      <a:pt x="9511" y="15830"/>
                      <a:pt x="8739" y="16290"/>
                      <a:pt x="8739" y="16290"/>
                    </a:cubicBezTo>
                    <a:cubicBezTo>
                      <a:pt x="8354" y="16290"/>
                      <a:pt x="8739" y="15830"/>
                      <a:pt x="7968" y="15830"/>
                    </a:cubicBezTo>
                    <a:cubicBezTo>
                      <a:pt x="7582" y="15830"/>
                      <a:pt x="7197" y="15830"/>
                      <a:pt x="6425" y="15830"/>
                    </a:cubicBezTo>
                    <a:cubicBezTo>
                      <a:pt x="5268" y="16290"/>
                      <a:pt x="4497" y="15830"/>
                      <a:pt x="3339" y="16290"/>
                    </a:cubicBezTo>
                    <a:cubicBezTo>
                      <a:pt x="2568" y="17209"/>
                      <a:pt x="1411" y="18128"/>
                      <a:pt x="639" y="19047"/>
                    </a:cubicBezTo>
                    <a:cubicBezTo>
                      <a:pt x="-132" y="19047"/>
                      <a:pt x="-132" y="20426"/>
                      <a:pt x="254" y="19966"/>
                    </a:cubicBezTo>
                    <a:cubicBezTo>
                      <a:pt x="639" y="19966"/>
                      <a:pt x="639" y="19507"/>
                      <a:pt x="1025" y="19507"/>
                    </a:cubicBezTo>
                    <a:cubicBezTo>
                      <a:pt x="1411" y="19966"/>
                      <a:pt x="1797" y="20426"/>
                      <a:pt x="1797" y="19966"/>
                    </a:cubicBezTo>
                    <a:cubicBezTo>
                      <a:pt x="3725" y="19507"/>
                      <a:pt x="6425" y="17668"/>
                      <a:pt x="8354" y="18128"/>
                    </a:cubicBezTo>
                    <a:cubicBezTo>
                      <a:pt x="8739" y="18588"/>
                      <a:pt x="7968" y="19507"/>
                      <a:pt x="7968" y="19507"/>
                    </a:cubicBezTo>
                    <a:cubicBezTo>
                      <a:pt x="8354" y="19966"/>
                      <a:pt x="8739" y="21345"/>
                      <a:pt x="9125" y="21345"/>
                    </a:cubicBezTo>
                    <a:cubicBezTo>
                      <a:pt x="9511" y="20885"/>
                      <a:pt x="9897" y="20426"/>
                      <a:pt x="10282" y="19966"/>
                    </a:cubicBezTo>
                    <a:cubicBezTo>
                      <a:pt x="10668" y="19047"/>
                      <a:pt x="10668" y="19507"/>
                      <a:pt x="11439" y="19507"/>
                    </a:cubicBezTo>
                    <a:cubicBezTo>
                      <a:pt x="11054" y="19507"/>
                      <a:pt x="10668" y="15830"/>
                      <a:pt x="11825" y="18128"/>
                    </a:cubicBezTo>
                    <a:cubicBezTo>
                      <a:pt x="12211" y="19047"/>
                      <a:pt x="14139" y="18128"/>
                      <a:pt x="14525" y="17668"/>
                    </a:cubicBezTo>
                    <a:cubicBezTo>
                      <a:pt x="15297" y="16290"/>
                      <a:pt x="15297" y="19047"/>
                      <a:pt x="15682" y="18128"/>
                    </a:cubicBezTo>
                    <a:cubicBezTo>
                      <a:pt x="15682" y="17668"/>
                      <a:pt x="16068" y="16749"/>
                      <a:pt x="16454" y="16749"/>
                    </a:cubicBezTo>
                    <a:cubicBezTo>
                      <a:pt x="16839" y="16290"/>
                      <a:pt x="16839" y="16749"/>
                      <a:pt x="17225" y="15830"/>
                    </a:cubicBezTo>
                    <a:cubicBezTo>
                      <a:pt x="17225" y="15830"/>
                      <a:pt x="17225" y="17668"/>
                      <a:pt x="17611" y="17209"/>
                    </a:cubicBezTo>
                    <a:cubicBezTo>
                      <a:pt x="17611" y="17209"/>
                      <a:pt x="17997" y="17209"/>
                      <a:pt x="18382" y="16749"/>
                    </a:cubicBezTo>
                    <a:cubicBezTo>
                      <a:pt x="18768" y="16749"/>
                      <a:pt x="18382" y="16290"/>
                      <a:pt x="18768" y="15830"/>
                    </a:cubicBezTo>
                    <a:cubicBezTo>
                      <a:pt x="19539" y="15371"/>
                      <a:pt x="19539" y="15371"/>
                      <a:pt x="18768" y="14451"/>
                    </a:cubicBezTo>
                    <a:cubicBezTo>
                      <a:pt x="18382" y="13992"/>
                      <a:pt x="19539" y="12613"/>
                      <a:pt x="19539" y="11694"/>
                    </a:cubicBezTo>
                    <a:cubicBezTo>
                      <a:pt x="19925" y="10775"/>
                      <a:pt x="19154" y="9396"/>
                      <a:pt x="19539" y="8477"/>
                    </a:cubicBezTo>
                    <a:cubicBezTo>
                      <a:pt x="19925" y="8017"/>
                      <a:pt x="19925" y="8477"/>
                      <a:pt x="20311" y="8477"/>
                    </a:cubicBezTo>
                    <a:cubicBezTo>
                      <a:pt x="20697" y="8477"/>
                      <a:pt x="21082" y="7558"/>
                      <a:pt x="21082" y="7558"/>
                    </a:cubicBezTo>
                    <a:cubicBezTo>
                      <a:pt x="21468" y="6179"/>
                      <a:pt x="21468" y="4800"/>
                      <a:pt x="21082" y="3881"/>
                    </a:cubicBezTo>
                    <a:cubicBezTo>
                      <a:pt x="21082" y="3422"/>
                      <a:pt x="19925" y="205"/>
                      <a:pt x="19925" y="205"/>
                    </a:cubicBezTo>
                    <a:cubicBezTo>
                      <a:pt x="19925" y="205"/>
                      <a:pt x="19925" y="205"/>
                      <a:pt x="19925" y="20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6" name="Shape">
                <a:extLst>
                  <a:ext uri="{FF2B5EF4-FFF2-40B4-BE49-F238E27FC236}">
                    <a16:creationId xmlns:a16="http://schemas.microsoft.com/office/drawing/2014/main" xmlns="" id="{E9D786F8-3985-0D44-B47A-64BC9AF6A1A2}"/>
                  </a:ext>
                </a:extLst>
              </p:cNvPr>
              <p:cNvSpPr/>
              <p:nvPr/>
            </p:nvSpPr>
            <p:spPr>
              <a:xfrm>
                <a:off x="16233593" y="7905393"/>
                <a:ext cx="13561" cy="1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361" extrusionOk="0">
                    <a:moveTo>
                      <a:pt x="21600" y="0"/>
                    </a:moveTo>
                    <a:cubicBezTo>
                      <a:pt x="21600" y="0"/>
                      <a:pt x="0" y="7200"/>
                      <a:pt x="0" y="7200"/>
                    </a:cubicBezTo>
                    <a:cubicBezTo>
                      <a:pt x="10800" y="21600"/>
                      <a:pt x="21600" y="7200"/>
                      <a:pt x="216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7" name="Shape">
                <a:extLst>
                  <a:ext uri="{FF2B5EF4-FFF2-40B4-BE49-F238E27FC236}">
                    <a16:creationId xmlns:a16="http://schemas.microsoft.com/office/drawing/2014/main" xmlns="" id="{0C1A25D9-C79A-844F-8C51-B047BF0C04E8}"/>
                  </a:ext>
                </a:extLst>
              </p:cNvPr>
              <p:cNvSpPr/>
              <p:nvPr/>
            </p:nvSpPr>
            <p:spPr>
              <a:xfrm>
                <a:off x="16154497" y="7912677"/>
                <a:ext cx="78317" cy="52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9" h="17387" extrusionOk="0">
                    <a:moveTo>
                      <a:pt x="18277" y="1920"/>
                    </a:moveTo>
                    <a:cubicBezTo>
                      <a:pt x="14954" y="1920"/>
                      <a:pt x="14954" y="-2400"/>
                      <a:pt x="11631" y="1920"/>
                    </a:cubicBezTo>
                    <a:cubicBezTo>
                      <a:pt x="9969" y="1920"/>
                      <a:pt x="8308" y="6240"/>
                      <a:pt x="8308" y="4080"/>
                    </a:cubicBezTo>
                    <a:cubicBezTo>
                      <a:pt x="6646" y="1920"/>
                      <a:pt x="4985" y="6240"/>
                      <a:pt x="4985" y="6240"/>
                    </a:cubicBezTo>
                    <a:cubicBezTo>
                      <a:pt x="3323" y="10560"/>
                      <a:pt x="1662" y="8400"/>
                      <a:pt x="0" y="10560"/>
                    </a:cubicBezTo>
                    <a:cubicBezTo>
                      <a:pt x="0" y="8400"/>
                      <a:pt x="3323" y="17040"/>
                      <a:pt x="4985" y="17040"/>
                    </a:cubicBezTo>
                    <a:cubicBezTo>
                      <a:pt x="4985" y="19200"/>
                      <a:pt x="8308" y="10560"/>
                      <a:pt x="9969" y="10560"/>
                    </a:cubicBezTo>
                    <a:cubicBezTo>
                      <a:pt x="11631" y="10560"/>
                      <a:pt x="14954" y="12720"/>
                      <a:pt x="16615" y="10560"/>
                    </a:cubicBezTo>
                    <a:cubicBezTo>
                      <a:pt x="18277" y="10560"/>
                      <a:pt x="21600" y="4080"/>
                      <a:pt x="18277" y="1920"/>
                    </a:cubicBezTo>
                    <a:cubicBezTo>
                      <a:pt x="16615" y="1920"/>
                      <a:pt x="18277" y="1920"/>
                      <a:pt x="18277" y="192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8" name="Shape">
                <a:extLst>
                  <a:ext uri="{FF2B5EF4-FFF2-40B4-BE49-F238E27FC236}">
                    <a16:creationId xmlns:a16="http://schemas.microsoft.com/office/drawing/2014/main" xmlns="" id="{E930058C-5D9A-8F48-86FE-E8156287BA81}"/>
                  </a:ext>
                </a:extLst>
              </p:cNvPr>
              <p:cNvSpPr/>
              <p:nvPr/>
            </p:nvSpPr>
            <p:spPr>
              <a:xfrm>
                <a:off x="16068623" y="7930259"/>
                <a:ext cx="72316" cy="100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13745" y="0"/>
                    </a:moveTo>
                    <a:cubicBezTo>
                      <a:pt x="9818" y="0"/>
                      <a:pt x="5891" y="1350"/>
                      <a:pt x="3927" y="2700"/>
                    </a:cubicBezTo>
                    <a:cubicBezTo>
                      <a:pt x="0" y="4050"/>
                      <a:pt x="0" y="5400"/>
                      <a:pt x="0" y="8100"/>
                    </a:cubicBezTo>
                    <a:cubicBezTo>
                      <a:pt x="0" y="6750"/>
                      <a:pt x="5891" y="6750"/>
                      <a:pt x="3927" y="8100"/>
                    </a:cubicBezTo>
                    <a:cubicBezTo>
                      <a:pt x="5891" y="6750"/>
                      <a:pt x="3927" y="5400"/>
                      <a:pt x="5891" y="5400"/>
                    </a:cubicBezTo>
                    <a:cubicBezTo>
                      <a:pt x="5891" y="5400"/>
                      <a:pt x="7855" y="5400"/>
                      <a:pt x="7855" y="6750"/>
                    </a:cubicBezTo>
                    <a:cubicBezTo>
                      <a:pt x="7855" y="9450"/>
                      <a:pt x="7855" y="10800"/>
                      <a:pt x="5891" y="13500"/>
                    </a:cubicBezTo>
                    <a:cubicBezTo>
                      <a:pt x="3927" y="14850"/>
                      <a:pt x="5891" y="14850"/>
                      <a:pt x="5891" y="14850"/>
                    </a:cubicBezTo>
                    <a:cubicBezTo>
                      <a:pt x="5891" y="16200"/>
                      <a:pt x="5891" y="17550"/>
                      <a:pt x="5891" y="17550"/>
                    </a:cubicBezTo>
                    <a:cubicBezTo>
                      <a:pt x="5891" y="21600"/>
                      <a:pt x="9818" y="16200"/>
                      <a:pt x="9818" y="16200"/>
                    </a:cubicBezTo>
                    <a:cubicBezTo>
                      <a:pt x="9818" y="16200"/>
                      <a:pt x="9818" y="20250"/>
                      <a:pt x="11782" y="20250"/>
                    </a:cubicBezTo>
                    <a:cubicBezTo>
                      <a:pt x="11782" y="21600"/>
                      <a:pt x="15709" y="17550"/>
                      <a:pt x="15709" y="16200"/>
                    </a:cubicBezTo>
                    <a:cubicBezTo>
                      <a:pt x="19636" y="13500"/>
                      <a:pt x="19636" y="10800"/>
                      <a:pt x="21600" y="9450"/>
                    </a:cubicBezTo>
                    <a:cubicBezTo>
                      <a:pt x="21600" y="6750"/>
                      <a:pt x="19636" y="5400"/>
                      <a:pt x="19636" y="2700"/>
                    </a:cubicBezTo>
                    <a:cubicBezTo>
                      <a:pt x="19636" y="0"/>
                      <a:pt x="13745" y="2700"/>
                      <a:pt x="13745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9" name="Shape">
                <a:extLst>
                  <a:ext uri="{FF2B5EF4-FFF2-40B4-BE49-F238E27FC236}">
                    <a16:creationId xmlns:a16="http://schemas.microsoft.com/office/drawing/2014/main" xmlns="" id="{E198B1BE-1403-6F48-AEBD-FC1E3F3F8B98}"/>
                  </a:ext>
                </a:extLst>
              </p:cNvPr>
              <p:cNvSpPr/>
              <p:nvPr/>
            </p:nvSpPr>
            <p:spPr>
              <a:xfrm>
                <a:off x="16001272" y="8190214"/>
                <a:ext cx="19897" cy="2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87" h="21600" extrusionOk="0">
                    <a:moveTo>
                      <a:pt x="17287" y="0"/>
                    </a:moveTo>
                    <a:cubicBezTo>
                      <a:pt x="11887" y="0"/>
                      <a:pt x="-4313" y="7200"/>
                      <a:pt x="1087" y="21600"/>
                    </a:cubicBezTo>
                    <a:cubicBezTo>
                      <a:pt x="1087" y="21600"/>
                      <a:pt x="17287" y="0"/>
                      <a:pt x="17287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0" name="Shape">
                <a:extLst>
                  <a:ext uri="{FF2B5EF4-FFF2-40B4-BE49-F238E27FC236}">
                    <a16:creationId xmlns:a16="http://schemas.microsoft.com/office/drawing/2014/main" xmlns="" id="{B40B970D-59DE-B047-B621-4351CA3F3D86}"/>
                  </a:ext>
                </a:extLst>
              </p:cNvPr>
              <p:cNvSpPr/>
              <p:nvPr/>
            </p:nvSpPr>
            <p:spPr>
              <a:xfrm>
                <a:off x="16055064" y="8124659"/>
                <a:ext cx="13561" cy="7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824" extrusionOk="0">
                    <a:moveTo>
                      <a:pt x="21600" y="0"/>
                    </a:moveTo>
                    <a:cubicBezTo>
                      <a:pt x="10800" y="0"/>
                      <a:pt x="0" y="10800"/>
                      <a:pt x="0" y="10800"/>
                    </a:cubicBez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1" name="Shape">
                <a:extLst>
                  <a:ext uri="{FF2B5EF4-FFF2-40B4-BE49-F238E27FC236}">
                    <a16:creationId xmlns:a16="http://schemas.microsoft.com/office/drawing/2014/main" xmlns="" id="{A53DD1A0-850D-C444-BB1F-60809D79B521}"/>
                  </a:ext>
                </a:extLst>
              </p:cNvPr>
              <p:cNvSpPr/>
              <p:nvPr/>
            </p:nvSpPr>
            <p:spPr>
              <a:xfrm>
                <a:off x="15880508" y="8262547"/>
                <a:ext cx="9589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74" h="21600" extrusionOk="0">
                    <a:moveTo>
                      <a:pt x="15274" y="0"/>
                    </a:moveTo>
                    <a:cubicBezTo>
                      <a:pt x="4474" y="0"/>
                      <a:pt x="-6326" y="21600"/>
                      <a:pt x="4474" y="21600"/>
                    </a:cubicBezTo>
                    <a:cubicBezTo>
                      <a:pt x="15274" y="21600"/>
                      <a:pt x="15274" y="0"/>
                      <a:pt x="15274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2" name="Shape">
                <a:extLst>
                  <a:ext uri="{FF2B5EF4-FFF2-40B4-BE49-F238E27FC236}">
                    <a16:creationId xmlns:a16="http://schemas.microsoft.com/office/drawing/2014/main" xmlns="" id="{83C451C9-6B3E-CC47-AC15-ACE75F58AB6A}"/>
                  </a:ext>
                </a:extLst>
              </p:cNvPr>
              <p:cNvSpPr/>
              <p:nvPr/>
            </p:nvSpPr>
            <p:spPr>
              <a:xfrm>
                <a:off x="15749985" y="8243471"/>
                <a:ext cx="60062" cy="104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02" h="20471" extrusionOk="0">
                    <a:moveTo>
                      <a:pt x="14400" y="142"/>
                    </a:moveTo>
                    <a:cubicBezTo>
                      <a:pt x="9000" y="-1129"/>
                      <a:pt x="1800" y="6495"/>
                      <a:pt x="0" y="9036"/>
                    </a:cubicBezTo>
                    <a:cubicBezTo>
                      <a:pt x="0" y="11577"/>
                      <a:pt x="0" y="14118"/>
                      <a:pt x="1800" y="16659"/>
                    </a:cubicBezTo>
                    <a:cubicBezTo>
                      <a:pt x="1800" y="16659"/>
                      <a:pt x="5400" y="20471"/>
                      <a:pt x="5400" y="20471"/>
                    </a:cubicBezTo>
                    <a:cubicBezTo>
                      <a:pt x="7200" y="17930"/>
                      <a:pt x="21600" y="1412"/>
                      <a:pt x="14400" y="142"/>
                    </a:cubicBezTo>
                    <a:cubicBezTo>
                      <a:pt x="12600" y="142"/>
                      <a:pt x="16200" y="142"/>
                      <a:pt x="14400" y="14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3" name="Shape">
                <a:extLst>
                  <a:ext uri="{FF2B5EF4-FFF2-40B4-BE49-F238E27FC236}">
                    <a16:creationId xmlns:a16="http://schemas.microsoft.com/office/drawing/2014/main" xmlns="" id="{FDDF1CA9-0CE7-8E4D-96AA-2BF0572BEDA4}"/>
                  </a:ext>
                </a:extLst>
              </p:cNvPr>
              <p:cNvSpPr/>
              <p:nvPr/>
            </p:nvSpPr>
            <p:spPr>
              <a:xfrm>
                <a:off x="15370215" y="8423040"/>
                <a:ext cx="76200" cy="60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64" h="20015" extrusionOk="0">
                    <a:moveTo>
                      <a:pt x="17449" y="2160"/>
                    </a:moveTo>
                    <a:cubicBezTo>
                      <a:pt x="15906" y="2160"/>
                      <a:pt x="14363" y="0"/>
                      <a:pt x="11278" y="0"/>
                    </a:cubicBezTo>
                    <a:cubicBezTo>
                      <a:pt x="8192" y="0"/>
                      <a:pt x="6649" y="2160"/>
                      <a:pt x="3563" y="4320"/>
                    </a:cubicBezTo>
                    <a:cubicBezTo>
                      <a:pt x="478" y="8640"/>
                      <a:pt x="-2608" y="15120"/>
                      <a:pt x="3563" y="19440"/>
                    </a:cubicBezTo>
                    <a:cubicBezTo>
                      <a:pt x="6649" y="21600"/>
                      <a:pt x="12821" y="17280"/>
                      <a:pt x="14363" y="12960"/>
                    </a:cubicBezTo>
                    <a:cubicBezTo>
                      <a:pt x="14363" y="10800"/>
                      <a:pt x="18992" y="2160"/>
                      <a:pt x="17449" y="21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4" name="Shape">
                <a:extLst>
                  <a:ext uri="{FF2B5EF4-FFF2-40B4-BE49-F238E27FC236}">
                    <a16:creationId xmlns:a16="http://schemas.microsoft.com/office/drawing/2014/main" xmlns="" id="{14C795F0-6E46-6041-8D47-F0BF77980FFF}"/>
                  </a:ext>
                </a:extLst>
              </p:cNvPr>
              <p:cNvSpPr/>
              <p:nvPr/>
            </p:nvSpPr>
            <p:spPr>
              <a:xfrm>
                <a:off x="15736425" y="8474345"/>
                <a:ext cx="118353" cy="181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3" h="20898" extrusionOk="0">
                    <a:moveTo>
                      <a:pt x="12960" y="841"/>
                    </a:moveTo>
                    <a:cubicBezTo>
                      <a:pt x="10800" y="69"/>
                      <a:pt x="11880" y="3155"/>
                      <a:pt x="9720" y="841"/>
                    </a:cubicBezTo>
                    <a:cubicBezTo>
                      <a:pt x="8640" y="-702"/>
                      <a:pt x="4320" y="69"/>
                      <a:pt x="4320" y="1612"/>
                    </a:cubicBezTo>
                    <a:cubicBezTo>
                      <a:pt x="3240" y="3927"/>
                      <a:pt x="4320" y="5469"/>
                      <a:pt x="3240" y="7784"/>
                    </a:cubicBezTo>
                    <a:cubicBezTo>
                      <a:pt x="3240" y="8555"/>
                      <a:pt x="3240" y="9327"/>
                      <a:pt x="3240" y="9327"/>
                    </a:cubicBezTo>
                    <a:cubicBezTo>
                      <a:pt x="2160" y="10098"/>
                      <a:pt x="0" y="9327"/>
                      <a:pt x="0" y="9327"/>
                    </a:cubicBezTo>
                    <a:cubicBezTo>
                      <a:pt x="0" y="9327"/>
                      <a:pt x="2160" y="16269"/>
                      <a:pt x="3240" y="16269"/>
                    </a:cubicBezTo>
                    <a:cubicBezTo>
                      <a:pt x="3240" y="16269"/>
                      <a:pt x="4320" y="13955"/>
                      <a:pt x="5400" y="14727"/>
                    </a:cubicBezTo>
                    <a:cubicBezTo>
                      <a:pt x="5400" y="14727"/>
                      <a:pt x="7560" y="15498"/>
                      <a:pt x="7560" y="16269"/>
                    </a:cubicBezTo>
                    <a:cubicBezTo>
                      <a:pt x="7560" y="17041"/>
                      <a:pt x="4320" y="15498"/>
                      <a:pt x="4320" y="17041"/>
                    </a:cubicBezTo>
                    <a:cubicBezTo>
                      <a:pt x="4320" y="18584"/>
                      <a:pt x="6480" y="20127"/>
                      <a:pt x="8640" y="19355"/>
                    </a:cubicBezTo>
                    <a:cubicBezTo>
                      <a:pt x="9720" y="19355"/>
                      <a:pt x="10800" y="17812"/>
                      <a:pt x="11880" y="18584"/>
                    </a:cubicBezTo>
                    <a:cubicBezTo>
                      <a:pt x="11880" y="18584"/>
                      <a:pt x="16200" y="20898"/>
                      <a:pt x="16200" y="20898"/>
                    </a:cubicBezTo>
                    <a:cubicBezTo>
                      <a:pt x="17280" y="20127"/>
                      <a:pt x="14040" y="19355"/>
                      <a:pt x="15120" y="18584"/>
                    </a:cubicBezTo>
                    <a:cubicBezTo>
                      <a:pt x="14040" y="19355"/>
                      <a:pt x="21600" y="20898"/>
                      <a:pt x="18360" y="17812"/>
                    </a:cubicBezTo>
                    <a:cubicBezTo>
                      <a:pt x="16200" y="16269"/>
                      <a:pt x="11880" y="18584"/>
                      <a:pt x="10800" y="16269"/>
                    </a:cubicBezTo>
                    <a:cubicBezTo>
                      <a:pt x="9720" y="14727"/>
                      <a:pt x="9720" y="13955"/>
                      <a:pt x="9720" y="11641"/>
                    </a:cubicBezTo>
                    <a:cubicBezTo>
                      <a:pt x="9720" y="10098"/>
                      <a:pt x="11880" y="10098"/>
                      <a:pt x="12960" y="8555"/>
                    </a:cubicBezTo>
                    <a:cubicBezTo>
                      <a:pt x="15120" y="7012"/>
                      <a:pt x="15120" y="6241"/>
                      <a:pt x="14040" y="4698"/>
                    </a:cubicBezTo>
                    <a:cubicBezTo>
                      <a:pt x="14040" y="4698"/>
                      <a:pt x="14040" y="841"/>
                      <a:pt x="12960" y="841"/>
                    </a:cubicBezTo>
                    <a:cubicBezTo>
                      <a:pt x="11880" y="841"/>
                      <a:pt x="14040" y="841"/>
                      <a:pt x="12960" y="84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5" name="Shape">
                <a:extLst>
                  <a:ext uri="{FF2B5EF4-FFF2-40B4-BE49-F238E27FC236}">
                    <a16:creationId xmlns:a16="http://schemas.microsoft.com/office/drawing/2014/main" xmlns="" id="{C38C56B3-C95C-2249-8077-B7D6623F5BB8}"/>
                  </a:ext>
                </a:extLst>
              </p:cNvPr>
              <p:cNvSpPr/>
              <p:nvPr/>
            </p:nvSpPr>
            <p:spPr>
              <a:xfrm>
                <a:off x="15849418" y="8632351"/>
                <a:ext cx="34986" cy="4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78" h="18156" extrusionOk="0">
                    <a:moveTo>
                      <a:pt x="10800" y="1200"/>
                    </a:moveTo>
                    <a:cubicBezTo>
                      <a:pt x="10800" y="1200"/>
                      <a:pt x="7200" y="-1500"/>
                      <a:pt x="3600" y="1200"/>
                    </a:cubicBezTo>
                    <a:cubicBezTo>
                      <a:pt x="3600" y="3900"/>
                      <a:pt x="0" y="3900"/>
                      <a:pt x="0" y="6600"/>
                    </a:cubicBezTo>
                    <a:cubicBezTo>
                      <a:pt x="3600" y="9300"/>
                      <a:pt x="0" y="12000"/>
                      <a:pt x="7200" y="14700"/>
                    </a:cubicBezTo>
                    <a:cubicBezTo>
                      <a:pt x="7200" y="14700"/>
                      <a:pt x="21600" y="20100"/>
                      <a:pt x="18000" y="17400"/>
                    </a:cubicBezTo>
                    <a:cubicBezTo>
                      <a:pt x="18000" y="14700"/>
                      <a:pt x="18000" y="12000"/>
                      <a:pt x="14400" y="9300"/>
                    </a:cubicBezTo>
                    <a:cubicBezTo>
                      <a:pt x="7200" y="9300"/>
                      <a:pt x="7200" y="1200"/>
                      <a:pt x="10800" y="1200"/>
                    </a:cubicBezTo>
                    <a:cubicBezTo>
                      <a:pt x="7200" y="1200"/>
                      <a:pt x="14400" y="1200"/>
                      <a:pt x="10800" y="1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6" name="Shape">
                <a:extLst>
                  <a:ext uri="{FF2B5EF4-FFF2-40B4-BE49-F238E27FC236}">
                    <a16:creationId xmlns:a16="http://schemas.microsoft.com/office/drawing/2014/main" xmlns="" id="{1D4A734B-BCA5-0A4B-A126-B11897735596}"/>
                  </a:ext>
                </a:extLst>
              </p:cNvPr>
              <p:cNvSpPr/>
              <p:nvPr/>
            </p:nvSpPr>
            <p:spPr>
              <a:xfrm>
                <a:off x="15887856" y="8673950"/>
                <a:ext cx="49497" cy="8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13" h="21600" extrusionOk="0">
                    <a:moveTo>
                      <a:pt x="4909" y="0"/>
                    </a:moveTo>
                    <a:cubicBezTo>
                      <a:pt x="2749" y="0"/>
                      <a:pt x="4909" y="0"/>
                      <a:pt x="589" y="1662"/>
                    </a:cubicBezTo>
                    <a:cubicBezTo>
                      <a:pt x="-1571" y="3323"/>
                      <a:pt x="2749" y="4985"/>
                      <a:pt x="4909" y="6646"/>
                    </a:cubicBezTo>
                    <a:cubicBezTo>
                      <a:pt x="7069" y="9969"/>
                      <a:pt x="-3731" y="11631"/>
                      <a:pt x="4909" y="14954"/>
                    </a:cubicBezTo>
                    <a:cubicBezTo>
                      <a:pt x="7069" y="16615"/>
                      <a:pt x="2749" y="19938"/>
                      <a:pt x="7069" y="21600"/>
                    </a:cubicBezTo>
                    <a:cubicBezTo>
                      <a:pt x="9229" y="21600"/>
                      <a:pt x="9229" y="19938"/>
                      <a:pt x="7069" y="18277"/>
                    </a:cubicBezTo>
                    <a:cubicBezTo>
                      <a:pt x="2749" y="8308"/>
                      <a:pt x="15709" y="16615"/>
                      <a:pt x="15709" y="13292"/>
                    </a:cubicBezTo>
                    <a:cubicBezTo>
                      <a:pt x="15709" y="11631"/>
                      <a:pt x="11389" y="9969"/>
                      <a:pt x="13549" y="9969"/>
                    </a:cubicBezTo>
                    <a:cubicBezTo>
                      <a:pt x="13549" y="8308"/>
                      <a:pt x="17869" y="9969"/>
                      <a:pt x="15709" y="8308"/>
                    </a:cubicBezTo>
                    <a:cubicBezTo>
                      <a:pt x="13549" y="6646"/>
                      <a:pt x="9229" y="4985"/>
                      <a:pt x="11389" y="1662"/>
                    </a:cubicBezTo>
                    <a:cubicBezTo>
                      <a:pt x="11389" y="0"/>
                      <a:pt x="7069" y="0"/>
                      <a:pt x="4909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7" name="Shape">
                <a:extLst>
                  <a:ext uri="{FF2B5EF4-FFF2-40B4-BE49-F238E27FC236}">
                    <a16:creationId xmlns:a16="http://schemas.microsoft.com/office/drawing/2014/main" xmlns="" id="{B1377B53-2FE4-8848-8594-D841FBA941C2}"/>
                  </a:ext>
                </a:extLst>
              </p:cNvPr>
              <p:cNvSpPr/>
              <p:nvPr/>
            </p:nvSpPr>
            <p:spPr>
              <a:xfrm>
                <a:off x="15756762" y="8644932"/>
                <a:ext cx="40677" cy="38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055" extrusionOk="0">
                    <a:moveTo>
                      <a:pt x="21600" y="9591"/>
                    </a:moveTo>
                    <a:cubicBezTo>
                      <a:pt x="18000" y="6891"/>
                      <a:pt x="10800" y="-3909"/>
                      <a:pt x="0" y="1491"/>
                    </a:cubicBezTo>
                    <a:cubicBezTo>
                      <a:pt x="0" y="1491"/>
                      <a:pt x="10800" y="9591"/>
                      <a:pt x="10800" y="12291"/>
                    </a:cubicBezTo>
                    <a:cubicBezTo>
                      <a:pt x="10800" y="17691"/>
                      <a:pt x="21600" y="17691"/>
                      <a:pt x="21600" y="9591"/>
                    </a:cubicBezTo>
                    <a:cubicBezTo>
                      <a:pt x="21600" y="9591"/>
                      <a:pt x="21600" y="12291"/>
                      <a:pt x="21600" y="959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8" name="Shape">
                <a:extLst>
                  <a:ext uri="{FF2B5EF4-FFF2-40B4-BE49-F238E27FC236}">
                    <a16:creationId xmlns:a16="http://schemas.microsoft.com/office/drawing/2014/main" xmlns="" id="{2FC0AC3E-B79B-2D44-B9AE-A1BB600C36C5}"/>
                  </a:ext>
                </a:extLst>
              </p:cNvPr>
              <p:cNvSpPr/>
              <p:nvPr/>
            </p:nvSpPr>
            <p:spPr>
              <a:xfrm>
                <a:off x="15804221" y="8695048"/>
                <a:ext cx="44656" cy="54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16" h="17387" extrusionOk="0">
                    <a:moveTo>
                      <a:pt x="7200" y="1920"/>
                    </a:moveTo>
                    <a:cubicBezTo>
                      <a:pt x="4800" y="-240"/>
                      <a:pt x="2400" y="-240"/>
                      <a:pt x="0" y="1920"/>
                    </a:cubicBezTo>
                    <a:cubicBezTo>
                      <a:pt x="0" y="4080"/>
                      <a:pt x="4800" y="4080"/>
                      <a:pt x="4800" y="6240"/>
                    </a:cubicBezTo>
                    <a:cubicBezTo>
                      <a:pt x="7200" y="8400"/>
                      <a:pt x="0" y="14880"/>
                      <a:pt x="2400" y="17040"/>
                    </a:cubicBezTo>
                    <a:cubicBezTo>
                      <a:pt x="2400" y="19200"/>
                      <a:pt x="12000" y="10560"/>
                      <a:pt x="14400" y="10560"/>
                    </a:cubicBezTo>
                    <a:cubicBezTo>
                      <a:pt x="21600" y="10560"/>
                      <a:pt x="7200" y="1920"/>
                      <a:pt x="7200" y="1920"/>
                    </a:cubicBezTo>
                    <a:cubicBezTo>
                      <a:pt x="2400" y="-2400"/>
                      <a:pt x="7200" y="1920"/>
                      <a:pt x="7200" y="192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9" name="Shape">
                <a:extLst>
                  <a:ext uri="{FF2B5EF4-FFF2-40B4-BE49-F238E27FC236}">
                    <a16:creationId xmlns:a16="http://schemas.microsoft.com/office/drawing/2014/main" xmlns="" id="{900E83D2-CA86-844C-999C-7B242154565B}"/>
                  </a:ext>
                </a:extLst>
              </p:cNvPr>
              <p:cNvSpPr/>
              <p:nvPr/>
            </p:nvSpPr>
            <p:spPr>
              <a:xfrm>
                <a:off x="15824925" y="8731853"/>
                <a:ext cx="33405" cy="59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64" h="17877" extrusionOk="0">
                    <a:moveTo>
                      <a:pt x="15099" y="873"/>
                    </a:moveTo>
                    <a:cubicBezTo>
                      <a:pt x="5842" y="873"/>
                      <a:pt x="8928" y="6764"/>
                      <a:pt x="5842" y="8727"/>
                    </a:cubicBezTo>
                    <a:cubicBezTo>
                      <a:pt x="-3415" y="12654"/>
                      <a:pt x="-329" y="12654"/>
                      <a:pt x="5842" y="16582"/>
                    </a:cubicBezTo>
                    <a:cubicBezTo>
                      <a:pt x="15099" y="20509"/>
                      <a:pt x="8928" y="14618"/>
                      <a:pt x="12014" y="10691"/>
                    </a:cubicBezTo>
                    <a:cubicBezTo>
                      <a:pt x="12014" y="10691"/>
                      <a:pt x="18185" y="-1091"/>
                      <a:pt x="15099" y="873"/>
                    </a:cubicBezTo>
                    <a:cubicBezTo>
                      <a:pt x="12014" y="873"/>
                      <a:pt x="15099" y="-1091"/>
                      <a:pt x="15099" y="87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0" name="Shape">
                <a:extLst>
                  <a:ext uri="{FF2B5EF4-FFF2-40B4-BE49-F238E27FC236}">
                    <a16:creationId xmlns:a16="http://schemas.microsoft.com/office/drawing/2014/main" xmlns="" id="{58FB7CCA-C99B-C04F-B78E-6E5B6ACBDB4B}"/>
                  </a:ext>
                </a:extLst>
              </p:cNvPr>
              <p:cNvSpPr/>
              <p:nvPr/>
            </p:nvSpPr>
            <p:spPr>
              <a:xfrm>
                <a:off x="15856196" y="8727059"/>
                <a:ext cx="23353" cy="46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0" h="19257" extrusionOk="0">
                    <a:moveTo>
                      <a:pt x="16200" y="357"/>
                    </a:moveTo>
                    <a:cubicBezTo>
                      <a:pt x="10800" y="357"/>
                      <a:pt x="0" y="16557"/>
                      <a:pt x="0" y="19257"/>
                    </a:cubicBezTo>
                    <a:cubicBezTo>
                      <a:pt x="0" y="19257"/>
                      <a:pt x="10800" y="13857"/>
                      <a:pt x="16200" y="11157"/>
                    </a:cubicBezTo>
                    <a:cubicBezTo>
                      <a:pt x="16200" y="11157"/>
                      <a:pt x="21600" y="-2343"/>
                      <a:pt x="16200" y="357"/>
                    </a:cubicBezTo>
                    <a:cubicBezTo>
                      <a:pt x="10800" y="357"/>
                      <a:pt x="16200" y="357"/>
                      <a:pt x="16200" y="35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1" name="Shape">
                <a:extLst>
                  <a:ext uri="{FF2B5EF4-FFF2-40B4-BE49-F238E27FC236}">
                    <a16:creationId xmlns:a16="http://schemas.microsoft.com/office/drawing/2014/main" xmlns="" id="{2B246461-71F4-3E4D-BD38-C3FCC58900E6}"/>
                  </a:ext>
                </a:extLst>
              </p:cNvPr>
              <p:cNvSpPr/>
              <p:nvPr/>
            </p:nvSpPr>
            <p:spPr>
              <a:xfrm>
                <a:off x="15873877" y="8760275"/>
                <a:ext cx="23652" cy="16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559" h="14020" extrusionOk="0">
                    <a:moveTo>
                      <a:pt x="1412" y="1102"/>
                    </a:moveTo>
                    <a:cubicBezTo>
                      <a:pt x="-2188" y="11902"/>
                      <a:pt x="1412" y="17302"/>
                      <a:pt x="8612" y="11902"/>
                    </a:cubicBezTo>
                    <a:cubicBezTo>
                      <a:pt x="19412" y="11902"/>
                      <a:pt x="5012" y="-4298"/>
                      <a:pt x="1412" y="1102"/>
                    </a:cubicBezTo>
                    <a:cubicBezTo>
                      <a:pt x="1412" y="6502"/>
                      <a:pt x="5012" y="1102"/>
                      <a:pt x="1412" y="110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2" name="Shape">
                <a:extLst>
                  <a:ext uri="{FF2B5EF4-FFF2-40B4-BE49-F238E27FC236}">
                    <a16:creationId xmlns:a16="http://schemas.microsoft.com/office/drawing/2014/main" xmlns="" id="{282C9440-09CD-084D-BF24-6D1282E040B2}"/>
                  </a:ext>
                </a:extLst>
              </p:cNvPr>
              <p:cNvSpPr/>
              <p:nvPr/>
            </p:nvSpPr>
            <p:spPr>
              <a:xfrm>
                <a:off x="15875778" y="8773411"/>
                <a:ext cx="84980" cy="13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1" h="20221" extrusionOk="0">
                    <a:moveTo>
                      <a:pt x="14025" y="0"/>
                    </a:moveTo>
                    <a:cubicBezTo>
                      <a:pt x="12482" y="0"/>
                      <a:pt x="12482" y="1029"/>
                      <a:pt x="12482" y="2057"/>
                    </a:cubicBezTo>
                    <a:cubicBezTo>
                      <a:pt x="12482" y="3086"/>
                      <a:pt x="12482" y="3086"/>
                      <a:pt x="9396" y="4114"/>
                    </a:cubicBezTo>
                    <a:cubicBezTo>
                      <a:pt x="7853" y="4114"/>
                      <a:pt x="4767" y="6171"/>
                      <a:pt x="3225" y="6171"/>
                    </a:cubicBezTo>
                    <a:cubicBezTo>
                      <a:pt x="139" y="9257"/>
                      <a:pt x="-1404" y="9257"/>
                      <a:pt x="1682" y="11314"/>
                    </a:cubicBezTo>
                    <a:cubicBezTo>
                      <a:pt x="3225" y="12343"/>
                      <a:pt x="1682" y="13371"/>
                      <a:pt x="1682" y="14400"/>
                    </a:cubicBezTo>
                    <a:cubicBezTo>
                      <a:pt x="139" y="16457"/>
                      <a:pt x="1682" y="17486"/>
                      <a:pt x="3225" y="18514"/>
                    </a:cubicBezTo>
                    <a:cubicBezTo>
                      <a:pt x="6310" y="19543"/>
                      <a:pt x="9396" y="19543"/>
                      <a:pt x="10939" y="19543"/>
                    </a:cubicBezTo>
                    <a:cubicBezTo>
                      <a:pt x="15567" y="21600"/>
                      <a:pt x="12482" y="18514"/>
                      <a:pt x="10939" y="16457"/>
                    </a:cubicBezTo>
                    <a:cubicBezTo>
                      <a:pt x="10939" y="16457"/>
                      <a:pt x="10939" y="12343"/>
                      <a:pt x="14025" y="12343"/>
                    </a:cubicBezTo>
                    <a:cubicBezTo>
                      <a:pt x="15567" y="12343"/>
                      <a:pt x="15567" y="17486"/>
                      <a:pt x="17110" y="17486"/>
                    </a:cubicBezTo>
                    <a:cubicBezTo>
                      <a:pt x="17110" y="17486"/>
                      <a:pt x="18653" y="14400"/>
                      <a:pt x="18653" y="14400"/>
                    </a:cubicBezTo>
                    <a:cubicBezTo>
                      <a:pt x="20196" y="12343"/>
                      <a:pt x="20196" y="11314"/>
                      <a:pt x="18653" y="10286"/>
                    </a:cubicBezTo>
                    <a:cubicBezTo>
                      <a:pt x="18653" y="7200"/>
                      <a:pt x="18653" y="1029"/>
                      <a:pt x="14025" y="0"/>
                    </a:cubicBezTo>
                    <a:cubicBezTo>
                      <a:pt x="12482" y="0"/>
                      <a:pt x="14025" y="1029"/>
                      <a:pt x="14025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3" name="Shape">
                <a:extLst>
                  <a:ext uri="{FF2B5EF4-FFF2-40B4-BE49-F238E27FC236}">
                    <a16:creationId xmlns:a16="http://schemas.microsoft.com/office/drawing/2014/main" xmlns="" id="{FD371DED-01B6-194C-A0B1-65E226083634}"/>
                  </a:ext>
                </a:extLst>
              </p:cNvPr>
              <p:cNvSpPr/>
              <p:nvPr/>
            </p:nvSpPr>
            <p:spPr>
              <a:xfrm>
                <a:off x="15811000" y="8806228"/>
                <a:ext cx="6317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52" h="19787" extrusionOk="0">
                    <a:moveTo>
                      <a:pt x="14400" y="347"/>
                    </a:moveTo>
                    <a:cubicBezTo>
                      <a:pt x="10800" y="-1813"/>
                      <a:pt x="9000" y="6827"/>
                      <a:pt x="3600" y="6827"/>
                    </a:cubicBezTo>
                    <a:cubicBezTo>
                      <a:pt x="0" y="8987"/>
                      <a:pt x="0" y="17627"/>
                      <a:pt x="0" y="19787"/>
                    </a:cubicBezTo>
                    <a:cubicBezTo>
                      <a:pt x="1800" y="17627"/>
                      <a:pt x="1800" y="13307"/>
                      <a:pt x="3600" y="11147"/>
                    </a:cubicBezTo>
                    <a:cubicBezTo>
                      <a:pt x="3600" y="11147"/>
                      <a:pt x="7200" y="8987"/>
                      <a:pt x="7200" y="11147"/>
                    </a:cubicBezTo>
                    <a:cubicBezTo>
                      <a:pt x="7200" y="13307"/>
                      <a:pt x="10800" y="13307"/>
                      <a:pt x="10800" y="13307"/>
                    </a:cubicBezTo>
                    <a:cubicBezTo>
                      <a:pt x="12600" y="13307"/>
                      <a:pt x="12600" y="15467"/>
                      <a:pt x="14400" y="13307"/>
                    </a:cubicBezTo>
                    <a:cubicBezTo>
                      <a:pt x="14400" y="13307"/>
                      <a:pt x="14400" y="8987"/>
                      <a:pt x="14400" y="8987"/>
                    </a:cubicBezTo>
                    <a:cubicBezTo>
                      <a:pt x="16200" y="4667"/>
                      <a:pt x="19800" y="2507"/>
                      <a:pt x="14400" y="347"/>
                    </a:cubicBezTo>
                    <a:cubicBezTo>
                      <a:pt x="12600" y="347"/>
                      <a:pt x="21600" y="4667"/>
                      <a:pt x="14400" y="34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4" name="Shape">
                <a:extLst>
                  <a:ext uri="{FF2B5EF4-FFF2-40B4-BE49-F238E27FC236}">
                    <a16:creationId xmlns:a16="http://schemas.microsoft.com/office/drawing/2014/main" xmlns="" id="{437F4D1A-953D-E642-9154-D71D5ECE3086}"/>
                  </a:ext>
                </a:extLst>
              </p:cNvPr>
              <p:cNvSpPr/>
              <p:nvPr/>
            </p:nvSpPr>
            <p:spPr>
              <a:xfrm>
                <a:off x="15650550" y="8734982"/>
                <a:ext cx="75235" cy="79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6" h="21600" extrusionOk="0">
                    <a:moveTo>
                      <a:pt x="19800" y="0"/>
                    </a:moveTo>
                    <a:cubicBezTo>
                      <a:pt x="16200" y="1800"/>
                      <a:pt x="12600" y="7200"/>
                      <a:pt x="10800" y="10800"/>
                    </a:cubicBezTo>
                    <a:cubicBezTo>
                      <a:pt x="9000" y="12600"/>
                      <a:pt x="0" y="18000"/>
                      <a:pt x="0" y="21600"/>
                    </a:cubicBezTo>
                    <a:cubicBezTo>
                      <a:pt x="0" y="21600"/>
                      <a:pt x="5400" y="19800"/>
                      <a:pt x="7200" y="18000"/>
                    </a:cubicBezTo>
                    <a:cubicBezTo>
                      <a:pt x="9000" y="18000"/>
                      <a:pt x="12600" y="14400"/>
                      <a:pt x="14400" y="12600"/>
                    </a:cubicBezTo>
                    <a:cubicBezTo>
                      <a:pt x="14400" y="9000"/>
                      <a:pt x="16200" y="7200"/>
                      <a:pt x="18000" y="5400"/>
                    </a:cubicBezTo>
                    <a:cubicBezTo>
                      <a:pt x="19800" y="5400"/>
                      <a:pt x="21600" y="0"/>
                      <a:pt x="198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5" name="Shape">
                <a:extLst>
                  <a:ext uri="{FF2B5EF4-FFF2-40B4-BE49-F238E27FC236}">
                    <a16:creationId xmlns:a16="http://schemas.microsoft.com/office/drawing/2014/main" xmlns="" id="{15DDEA54-4393-024D-AC5D-EAE3A065840B}"/>
                  </a:ext>
                </a:extLst>
              </p:cNvPr>
              <p:cNvSpPr/>
              <p:nvPr/>
            </p:nvSpPr>
            <p:spPr>
              <a:xfrm>
                <a:off x="15883317" y="8635523"/>
                <a:ext cx="9589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74" h="21600" extrusionOk="0">
                    <a:moveTo>
                      <a:pt x="0" y="21600"/>
                    </a:moveTo>
                    <a:cubicBezTo>
                      <a:pt x="10800" y="21600"/>
                      <a:pt x="21600" y="0"/>
                      <a:pt x="10800" y="0"/>
                    </a:cubicBez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6" name="Shape">
                <a:extLst>
                  <a:ext uri="{FF2B5EF4-FFF2-40B4-BE49-F238E27FC236}">
                    <a16:creationId xmlns:a16="http://schemas.microsoft.com/office/drawing/2014/main" xmlns="" id="{EE15FD0F-A2F3-3B41-ACA8-B1E67F02E9E6}"/>
                  </a:ext>
                </a:extLst>
              </p:cNvPr>
              <p:cNvSpPr/>
              <p:nvPr/>
            </p:nvSpPr>
            <p:spPr>
              <a:xfrm>
                <a:off x="14930626" y="8913442"/>
                <a:ext cx="358101" cy="376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021" extrusionOk="0">
                    <a:moveTo>
                      <a:pt x="4177" y="745"/>
                    </a:moveTo>
                    <a:cubicBezTo>
                      <a:pt x="3019" y="745"/>
                      <a:pt x="2248" y="745"/>
                      <a:pt x="1091" y="373"/>
                    </a:cubicBezTo>
                    <a:cubicBezTo>
                      <a:pt x="319" y="0"/>
                      <a:pt x="-452" y="-372"/>
                      <a:pt x="319" y="745"/>
                    </a:cubicBezTo>
                    <a:cubicBezTo>
                      <a:pt x="705" y="1490"/>
                      <a:pt x="1091" y="2607"/>
                      <a:pt x="1862" y="2980"/>
                    </a:cubicBezTo>
                    <a:cubicBezTo>
                      <a:pt x="2634" y="3352"/>
                      <a:pt x="3405" y="3725"/>
                      <a:pt x="3791" y="4469"/>
                    </a:cubicBezTo>
                    <a:cubicBezTo>
                      <a:pt x="4177" y="4842"/>
                      <a:pt x="4177" y="5587"/>
                      <a:pt x="4562" y="5959"/>
                    </a:cubicBezTo>
                    <a:cubicBezTo>
                      <a:pt x="5334" y="6331"/>
                      <a:pt x="5719" y="6331"/>
                      <a:pt x="6105" y="6704"/>
                    </a:cubicBezTo>
                    <a:cubicBezTo>
                      <a:pt x="6877" y="7449"/>
                      <a:pt x="6877" y="8566"/>
                      <a:pt x="7262" y="9311"/>
                    </a:cubicBezTo>
                    <a:cubicBezTo>
                      <a:pt x="7648" y="9683"/>
                      <a:pt x="8034" y="10056"/>
                      <a:pt x="8034" y="10056"/>
                    </a:cubicBezTo>
                    <a:cubicBezTo>
                      <a:pt x="8805" y="10800"/>
                      <a:pt x="9191" y="11173"/>
                      <a:pt x="9577" y="11918"/>
                    </a:cubicBezTo>
                    <a:cubicBezTo>
                      <a:pt x="10348" y="13035"/>
                      <a:pt x="10348" y="14152"/>
                      <a:pt x="11119" y="15269"/>
                    </a:cubicBezTo>
                    <a:cubicBezTo>
                      <a:pt x="12662" y="16387"/>
                      <a:pt x="13819" y="17876"/>
                      <a:pt x="15362" y="18994"/>
                    </a:cubicBezTo>
                    <a:cubicBezTo>
                      <a:pt x="16134" y="19738"/>
                      <a:pt x="16519" y="20111"/>
                      <a:pt x="17291" y="20856"/>
                    </a:cubicBezTo>
                    <a:cubicBezTo>
                      <a:pt x="17677" y="20856"/>
                      <a:pt x="19991" y="21228"/>
                      <a:pt x="20377" y="20856"/>
                    </a:cubicBezTo>
                    <a:cubicBezTo>
                      <a:pt x="20762" y="20483"/>
                      <a:pt x="19991" y="17504"/>
                      <a:pt x="20377" y="16759"/>
                    </a:cubicBezTo>
                    <a:cubicBezTo>
                      <a:pt x="20377" y="16387"/>
                      <a:pt x="21148" y="16387"/>
                      <a:pt x="20762" y="16014"/>
                    </a:cubicBezTo>
                    <a:cubicBezTo>
                      <a:pt x="20377" y="15642"/>
                      <a:pt x="19991" y="15269"/>
                      <a:pt x="19605" y="14897"/>
                    </a:cubicBezTo>
                    <a:cubicBezTo>
                      <a:pt x="19605" y="14897"/>
                      <a:pt x="19219" y="14525"/>
                      <a:pt x="18834" y="14525"/>
                    </a:cubicBezTo>
                    <a:cubicBezTo>
                      <a:pt x="18448" y="14525"/>
                      <a:pt x="18448" y="15269"/>
                      <a:pt x="18062" y="15269"/>
                    </a:cubicBezTo>
                    <a:cubicBezTo>
                      <a:pt x="18448" y="15269"/>
                      <a:pt x="18062" y="13780"/>
                      <a:pt x="18062" y="13780"/>
                    </a:cubicBezTo>
                    <a:cubicBezTo>
                      <a:pt x="17677" y="13407"/>
                      <a:pt x="17677" y="13407"/>
                      <a:pt x="17677" y="13035"/>
                    </a:cubicBezTo>
                    <a:cubicBezTo>
                      <a:pt x="17677" y="12662"/>
                      <a:pt x="16905" y="12290"/>
                      <a:pt x="16519" y="12290"/>
                    </a:cubicBezTo>
                    <a:cubicBezTo>
                      <a:pt x="16134" y="11918"/>
                      <a:pt x="15362" y="11545"/>
                      <a:pt x="15748" y="10800"/>
                    </a:cubicBezTo>
                    <a:cubicBezTo>
                      <a:pt x="15748" y="10800"/>
                      <a:pt x="15362" y="10428"/>
                      <a:pt x="15748" y="10428"/>
                    </a:cubicBezTo>
                    <a:cubicBezTo>
                      <a:pt x="15748" y="10056"/>
                      <a:pt x="16134" y="10428"/>
                      <a:pt x="16134" y="10056"/>
                    </a:cubicBezTo>
                    <a:cubicBezTo>
                      <a:pt x="16519" y="9311"/>
                      <a:pt x="14205" y="9311"/>
                      <a:pt x="14205" y="9683"/>
                    </a:cubicBezTo>
                    <a:cubicBezTo>
                      <a:pt x="14205" y="9311"/>
                      <a:pt x="15748" y="8938"/>
                      <a:pt x="14205" y="8938"/>
                    </a:cubicBezTo>
                    <a:cubicBezTo>
                      <a:pt x="13819" y="8938"/>
                      <a:pt x="13434" y="8566"/>
                      <a:pt x="13434" y="8566"/>
                    </a:cubicBezTo>
                    <a:cubicBezTo>
                      <a:pt x="13434" y="8194"/>
                      <a:pt x="13819" y="8194"/>
                      <a:pt x="13819" y="8194"/>
                    </a:cubicBezTo>
                    <a:cubicBezTo>
                      <a:pt x="13819" y="7821"/>
                      <a:pt x="13048" y="7821"/>
                      <a:pt x="13048" y="7821"/>
                    </a:cubicBezTo>
                    <a:cubicBezTo>
                      <a:pt x="13048" y="7821"/>
                      <a:pt x="13434" y="7449"/>
                      <a:pt x="12662" y="7449"/>
                    </a:cubicBezTo>
                    <a:cubicBezTo>
                      <a:pt x="12277" y="7076"/>
                      <a:pt x="11891" y="7076"/>
                      <a:pt x="11505" y="6704"/>
                    </a:cubicBezTo>
                    <a:cubicBezTo>
                      <a:pt x="10348" y="5214"/>
                      <a:pt x="11119" y="6704"/>
                      <a:pt x="11119" y="6704"/>
                    </a:cubicBezTo>
                    <a:cubicBezTo>
                      <a:pt x="10734" y="6704"/>
                      <a:pt x="9577" y="5587"/>
                      <a:pt x="9191" y="5587"/>
                    </a:cubicBezTo>
                    <a:cubicBezTo>
                      <a:pt x="8805" y="4842"/>
                      <a:pt x="8419" y="4097"/>
                      <a:pt x="7648" y="3725"/>
                    </a:cubicBezTo>
                    <a:cubicBezTo>
                      <a:pt x="6877" y="3352"/>
                      <a:pt x="6491" y="2980"/>
                      <a:pt x="5719" y="2235"/>
                    </a:cubicBezTo>
                    <a:cubicBezTo>
                      <a:pt x="5334" y="1862"/>
                      <a:pt x="4948" y="745"/>
                      <a:pt x="4177" y="74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7" name="Shape">
                <a:extLst>
                  <a:ext uri="{FF2B5EF4-FFF2-40B4-BE49-F238E27FC236}">
                    <a16:creationId xmlns:a16="http://schemas.microsoft.com/office/drawing/2014/main" xmlns="" id="{0C78E3D0-DFF1-4C49-9D2D-FA972D382416}"/>
                  </a:ext>
                </a:extLst>
              </p:cNvPr>
              <p:cNvSpPr/>
              <p:nvPr/>
            </p:nvSpPr>
            <p:spPr>
              <a:xfrm>
                <a:off x="14993821" y="9046927"/>
                <a:ext cx="23068" cy="28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9" h="17968" extrusionOk="0">
                    <a:moveTo>
                      <a:pt x="13829" y="17280"/>
                    </a:moveTo>
                    <a:cubicBezTo>
                      <a:pt x="18149" y="12960"/>
                      <a:pt x="5189" y="0"/>
                      <a:pt x="869" y="0"/>
                    </a:cubicBezTo>
                    <a:cubicBezTo>
                      <a:pt x="-3451" y="4320"/>
                      <a:pt x="9509" y="21600"/>
                      <a:pt x="13829" y="17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8" name="Shape">
                <a:extLst>
                  <a:ext uri="{FF2B5EF4-FFF2-40B4-BE49-F238E27FC236}">
                    <a16:creationId xmlns:a16="http://schemas.microsoft.com/office/drawing/2014/main" xmlns="" id="{01E1BBF6-60ED-A54F-B4C1-06DACAFA123F}"/>
                  </a:ext>
                </a:extLst>
              </p:cNvPr>
              <p:cNvSpPr/>
              <p:nvPr/>
            </p:nvSpPr>
            <p:spPr>
              <a:xfrm>
                <a:off x="15040919" y="9126043"/>
                <a:ext cx="21531" cy="28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9" h="17968" extrusionOk="0">
                    <a:moveTo>
                      <a:pt x="13829" y="17280"/>
                    </a:moveTo>
                    <a:cubicBezTo>
                      <a:pt x="18149" y="12960"/>
                      <a:pt x="5189" y="0"/>
                      <a:pt x="869" y="0"/>
                    </a:cubicBezTo>
                    <a:cubicBezTo>
                      <a:pt x="-3451" y="4320"/>
                      <a:pt x="9509" y="21600"/>
                      <a:pt x="13829" y="17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19" name="Shape">
                <a:extLst>
                  <a:ext uri="{FF2B5EF4-FFF2-40B4-BE49-F238E27FC236}">
                    <a16:creationId xmlns:a16="http://schemas.microsoft.com/office/drawing/2014/main" xmlns="" id="{3FBB58DC-E18B-8446-A6DD-80893E092365}"/>
                  </a:ext>
                </a:extLst>
              </p:cNvPr>
              <p:cNvSpPr/>
              <p:nvPr/>
            </p:nvSpPr>
            <p:spPr>
              <a:xfrm>
                <a:off x="15259592" y="9150506"/>
                <a:ext cx="47458" cy="4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25" extrusionOk="0">
                    <a:moveTo>
                      <a:pt x="21600" y="19725"/>
                    </a:moveTo>
                    <a:cubicBezTo>
                      <a:pt x="21600" y="13554"/>
                      <a:pt x="15429" y="13554"/>
                      <a:pt x="15429" y="7382"/>
                    </a:cubicBezTo>
                    <a:cubicBezTo>
                      <a:pt x="15429" y="1211"/>
                      <a:pt x="6171" y="-1875"/>
                      <a:pt x="0" y="1211"/>
                    </a:cubicBezTo>
                    <a:cubicBezTo>
                      <a:pt x="0" y="4296"/>
                      <a:pt x="0" y="7382"/>
                      <a:pt x="3086" y="7382"/>
                    </a:cubicBezTo>
                    <a:cubicBezTo>
                      <a:pt x="9257" y="7382"/>
                      <a:pt x="6171" y="10468"/>
                      <a:pt x="9257" y="13554"/>
                    </a:cubicBezTo>
                    <a:cubicBezTo>
                      <a:pt x="9257" y="16639"/>
                      <a:pt x="21600" y="19725"/>
                      <a:pt x="21600" y="1972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0" name="Shape">
                <a:extLst>
                  <a:ext uri="{FF2B5EF4-FFF2-40B4-BE49-F238E27FC236}">
                    <a16:creationId xmlns:a16="http://schemas.microsoft.com/office/drawing/2014/main" xmlns="" id="{EF4E3EFD-3F10-F045-B2F4-82BC18031E50}"/>
                  </a:ext>
                </a:extLst>
              </p:cNvPr>
              <p:cNvSpPr/>
              <p:nvPr/>
            </p:nvSpPr>
            <p:spPr>
              <a:xfrm>
                <a:off x="15337276" y="9180293"/>
                <a:ext cx="18645" cy="21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18600" extrusionOk="0">
                    <a:moveTo>
                      <a:pt x="8100" y="16200"/>
                    </a:moveTo>
                    <a:cubicBezTo>
                      <a:pt x="-2700" y="21600"/>
                      <a:pt x="-2700" y="5400"/>
                      <a:pt x="8100" y="0"/>
                    </a:cubicBezTo>
                    <a:cubicBezTo>
                      <a:pt x="18900" y="0"/>
                      <a:pt x="18900" y="16200"/>
                      <a:pt x="8100" y="16200"/>
                    </a:cubicBezTo>
                    <a:cubicBezTo>
                      <a:pt x="2700" y="21600"/>
                      <a:pt x="13500" y="16200"/>
                      <a:pt x="8100" y="16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1" name="Shape">
                <a:extLst>
                  <a:ext uri="{FF2B5EF4-FFF2-40B4-BE49-F238E27FC236}">
                    <a16:creationId xmlns:a16="http://schemas.microsoft.com/office/drawing/2014/main" xmlns="" id="{4F4B7DA2-F327-1B4B-86E8-2E17F1AC4C76}"/>
                  </a:ext>
                </a:extLst>
              </p:cNvPr>
              <p:cNvSpPr/>
              <p:nvPr/>
            </p:nvSpPr>
            <p:spPr>
              <a:xfrm>
                <a:off x="15266372" y="9293316"/>
                <a:ext cx="300259" cy="9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8" h="20000" extrusionOk="0">
                    <a:moveTo>
                      <a:pt x="4226" y="0"/>
                    </a:moveTo>
                    <a:cubicBezTo>
                      <a:pt x="3287" y="1440"/>
                      <a:pt x="2817" y="0"/>
                      <a:pt x="1409" y="0"/>
                    </a:cubicBezTo>
                    <a:cubicBezTo>
                      <a:pt x="1409" y="0"/>
                      <a:pt x="0" y="4320"/>
                      <a:pt x="0" y="5760"/>
                    </a:cubicBezTo>
                    <a:cubicBezTo>
                      <a:pt x="0" y="7200"/>
                      <a:pt x="1878" y="5760"/>
                      <a:pt x="2348" y="8640"/>
                    </a:cubicBezTo>
                    <a:cubicBezTo>
                      <a:pt x="2817" y="11520"/>
                      <a:pt x="4226" y="11520"/>
                      <a:pt x="5165" y="12960"/>
                    </a:cubicBezTo>
                    <a:cubicBezTo>
                      <a:pt x="6104" y="12960"/>
                      <a:pt x="6574" y="12960"/>
                      <a:pt x="7043" y="12960"/>
                    </a:cubicBezTo>
                    <a:cubicBezTo>
                      <a:pt x="8452" y="12960"/>
                      <a:pt x="9861" y="14400"/>
                      <a:pt x="11270" y="15840"/>
                    </a:cubicBezTo>
                    <a:cubicBezTo>
                      <a:pt x="13617" y="17280"/>
                      <a:pt x="16435" y="15840"/>
                      <a:pt x="18783" y="18720"/>
                    </a:cubicBezTo>
                    <a:cubicBezTo>
                      <a:pt x="19252" y="18720"/>
                      <a:pt x="20661" y="21600"/>
                      <a:pt x="21130" y="18720"/>
                    </a:cubicBezTo>
                    <a:cubicBezTo>
                      <a:pt x="21600" y="18720"/>
                      <a:pt x="20661" y="12960"/>
                      <a:pt x="20191" y="12960"/>
                    </a:cubicBezTo>
                    <a:cubicBezTo>
                      <a:pt x="19722" y="11520"/>
                      <a:pt x="19722" y="12960"/>
                      <a:pt x="19252" y="12960"/>
                    </a:cubicBezTo>
                    <a:cubicBezTo>
                      <a:pt x="18313" y="14400"/>
                      <a:pt x="17843" y="12960"/>
                      <a:pt x="17374" y="12960"/>
                    </a:cubicBezTo>
                    <a:cubicBezTo>
                      <a:pt x="16904" y="11520"/>
                      <a:pt x="16904" y="10080"/>
                      <a:pt x="16435" y="8640"/>
                    </a:cubicBezTo>
                    <a:cubicBezTo>
                      <a:pt x="16435" y="7200"/>
                      <a:pt x="15496" y="7200"/>
                      <a:pt x="15026" y="5760"/>
                    </a:cubicBezTo>
                    <a:cubicBezTo>
                      <a:pt x="14557" y="5760"/>
                      <a:pt x="13148" y="4320"/>
                      <a:pt x="12678" y="4320"/>
                    </a:cubicBezTo>
                    <a:cubicBezTo>
                      <a:pt x="12209" y="4320"/>
                      <a:pt x="11739" y="5760"/>
                      <a:pt x="11739" y="5760"/>
                    </a:cubicBezTo>
                    <a:cubicBezTo>
                      <a:pt x="11270" y="7200"/>
                      <a:pt x="10800" y="7200"/>
                      <a:pt x="9861" y="7200"/>
                    </a:cubicBezTo>
                    <a:cubicBezTo>
                      <a:pt x="8922" y="7200"/>
                      <a:pt x="7983" y="5760"/>
                      <a:pt x="7043" y="4320"/>
                    </a:cubicBezTo>
                    <a:cubicBezTo>
                      <a:pt x="6574" y="2880"/>
                      <a:pt x="5635" y="2880"/>
                      <a:pt x="5165" y="2880"/>
                    </a:cubicBezTo>
                    <a:cubicBezTo>
                      <a:pt x="5165" y="2880"/>
                      <a:pt x="4696" y="0"/>
                      <a:pt x="4226" y="0"/>
                    </a:cubicBezTo>
                    <a:cubicBezTo>
                      <a:pt x="3757" y="1440"/>
                      <a:pt x="4696" y="0"/>
                      <a:pt x="4226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2" name="Shape">
                <a:extLst>
                  <a:ext uri="{FF2B5EF4-FFF2-40B4-BE49-F238E27FC236}">
                    <a16:creationId xmlns:a16="http://schemas.microsoft.com/office/drawing/2014/main" xmlns="" id="{A6FD74C4-629E-D14A-96FE-D8CB85551FEB}"/>
                  </a:ext>
                </a:extLst>
              </p:cNvPr>
              <p:cNvSpPr/>
              <p:nvPr/>
            </p:nvSpPr>
            <p:spPr>
              <a:xfrm>
                <a:off x="15507028" y="9323112"/>
                <a:ext cx="37307" cy="1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03" h="16362" extrusionOk="0">
                    <a:moveTo>
                      <a:pt x="2003" y="16362"/>
                    </a:moveTo>
                    <a:cubicBezTo>
                      <a:pt x="-6097" y="9162"/>
                      <a:pt x="12803" y="-5238"/>
                      <a:pt x="15503" y="1962"/>
                    </a:cubicBezTo>
                    <a:cubicBezTo>
                      <a:pt x="15503" y="9162"/>
                      <a:pt x="4703" y="16362"/>
                      <a:pt x="2003" y="16362"/>
                    </a:cubicBezTo>
                    <a:cubicBezTo>
                      <a:pt x="-697" y="16362"/>
                      <a:pt x="4703" y="16362"/>
                      <a:pt x="2003" y="1636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3" name="Shape">
                <a:extLst>
                  <a:ext uri="{FF2B5EF4-FFF2-40B4-BE49-F238E27FC236}">
                    <a16:creationId xmlns:a16="http://schemas.microsoft.com/office/drawing/2014/main" xmlns="" id="{B3B973F9-A161-C548-BED8-2C91C9EDB0A1}"/>
                  </a:ext>
                </a:extLst>
              </p:cNvPr>
              <p:cNvSpPr/>
              <p:nvPr/>
            </p:nvSpPr>
            <p:spPr>
              <a:xfrm>
                <a:off x="15569606" y="9365649"/>
                <a:ext cx="28243" cy="2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97" h="21600" extrusionOk="0">
                    <a:moveTo>
                      <a:pt x="8181" y="0"/>
                    </a:moveTo>
                    <a:cubicBezTo>
                      <a:pt x="4581" y="0"/>
                      <a:pt x="-2619" y="0"/>
                      <a:pt x="981" y="5400"/>
                    </a:cubicBezTo>
                    <a:cubicBezTo>
                      <a:pt x="981" y="5400"/>
                      <a:pt x="8181" y="21600"/>
                      <a:pt x="8181" y="21600"/>
                    </a:cubicBezTo>
                    <a:cubicBezTo>
                      <a:pt x="15381" y="21600"/>
                      <a:pt x="18981" y="0"/>
                      <a:pt x="8181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4" name="Shape">
                <a:extLst>
                  <a:ext uri="{FF2B5EF4-FFF2-40B4-BE49-F238E27FC236}">
                    <a16:creationId xmlns:a16="http://schemas.microsoft.com/office/drawing/2014/main" xmlns="" id="{528167C8-5620-624E-BB90-CC60D92B9A4F}"/>
                  </a:ext>
                </a:extLst>
              </p:cNvPr>
              <p:cNvSpPr/>
              <p:nvPr/>
            </p:nvSpPr>
            <p:spPr>
              <a:xfrm>
                <a:off x="15609909" y="9372430"/>
                <a:ext cx="23568" cy="16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90" h="17600" extrusionOk="0">
                    <a:moveTo>
                      <a:pt x="14170" y="7200"/>
                    </a:moveTo>
                    <a:cubicBezTo>
                      <a:pt x="14170" y="7200"/>
                      <a:pt x="9850" y="0"/>
                      <a:pt x="5530" y="0"/>
                    </a:cubicBezTo>
                    <a:cubicBezTo>
                      <a:pt x="5530" y="7200"/>
                      <a:pt x="-3110" y="14400"/>
                      <a:pt x="1210" y="14400"/>
                    </a:cubicBezTo>
                    <a:cubicBezTo>
                      <a:pt x="1210" y="14400"/>
                      <a:pt x="5530" y="21600"/>
                      <a:pt x="5530" y="14400"/>
                    </a:cubicBezTo>
                    <a:cubicBezTo>
                      <a:pt x="9850" y="14400"/>
                      <a:pt x="18490" y="14400"/>
                      <a:pt x="14170" y="7200"/>
                    </a:cubicBezTo>
                    <a:cubicBezTo>
                      <a:pt x="14170" y="7200"/>
                      <a:pt x="18490" y="14400"/>
                      <a:pt x="14170" y="7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5" name="Shape">
                <a:extLst>
                  <a:ext uri="{FF2B5EF4-FFF2-40B4-BE49-F238E27FC236}">
                    <a16:creationId xmlns:a16="http://schemas.microsoft.com/office/drawing/2014/main" xmlns="" id="{1B3F7969-EE52-824B-A44E-578A29F93A06}"/>
                  </a:ext>
                </a:extLst>
              </p:cNvPr>
              <p:cNvSpPr/>
              <p:nvPr/>
            </p:nvSpPr>
            <p:spPr>
              <a:xfrm>
                <a:off x="15635941" y="9374125"/>
                <a:ext cx="36846" cy="25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70" h="20250" extrusionOk="0">
                    <a:moveTo>
                      <a:pt x="3563" y="4050"/>
                    </a:moveTo>
                    <a:cubicBezTo>
                      <a:pt x="478" y="9450"/>
                      <a:pt x="-2608" y="20250"/>
                      <a:pt x="3563" y="20250"/>
                    </a:cubicBezTo>
                    <a:cubicBezTo>
                      <a:pt x="9735" y="20250"/>
                      <a:pt x="12821" y="20250"/>
                      <a:pt x="15906" y="14850"/>
                    </a:cubicBezTo>
                    <a:cubicBezTo>
                      <a:pt x="18992" y="14850"/>
                      <a:pt x="12821" y="9450"/>
                      <a:pt x="12821" y="4050"/>
                    </a:cubicBezTo>
                    <a:cubicBezTo>
                      <a:pt x="9735" y="-1350"/>
                      <a:pt x="6649" y="-1350"/>
                      <a:pt x="3563" y="405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6" name="Shape">
                <a:extLst>
                  <a:ext uri="{FF2B5EF4-FFF2-40B4-BE49-F238E27FC236}">
                    <a16:creationId xmlns:a16="http://schemas.microsoft.com/office/drawing/2014/main" xmlns="" id="{75F151E7-574A-E94E-9AD3-EF2F546731D2}"/>
                  </a:ext>
                </a:extLst>
              </p:cNvPr>
              <p:cNvSpPr/>
              <p:nvPr/>
            </p:nvSpPr>
            <p:spPr>
              <a:xfrm>
                <a:off x="15664107" y="9365649"/>
                <a:ext cx="52542" cy="29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19069" extrusionOk="0">
                    <a:moveTo>
                      <a:pt x="2700" y="0"/>
                    </a:moveTo>
                    <a:cubicBezTo>
                      <a:pt x="0" y="0"/>
                      <a:pt x="0" y="0"/>
                      <a:pt x="0" y="4320"/>
                    </a:cubicBezTo>
                    <a:cubicBezTo>
                      <a:pt x="0" y="4320"/>
                      <a:pt x="5400" y="4320"/>
                      <a:pt x="5400" y="8640"/>
                    </a:cubicBezTo>
                    <a:cubicBezTo>
                      <a:pt x="5400" y="8640"/>
                      <a:pt x="5400" y="12960"/>
                      <a:pt x="5400" y="12960"/>
                    </a:cubicBezTo>
                    <a:cubicBezTo>
                      <a:pt x="5400" y="17280"/>
                      <a:pt x="16200" y="21600"/>
                      <a:pt x="18900" y="17280"/>
                    </a:cubicBezTo>
                    <a:cubicBezTo>
                      <a:pt x="21600" y="12960"/>
                      <a:pt x="21600" y="8640"/>
                      <a:pt x="18900" y="4320"/>
                    </a:cubicBezTo>
                    <a:cubicBezTo>
                      <a:pt x="13500" y="4320"/>
                      <a:pt x="8100" y="4320"/>
                      <a:pt x="27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7" name="Shape">
                <a:extLst>
                  <a:ext uri="{FF2B5EF4-FFF2-40B4-BE49-F238E27FC236}">
                    <a16:creationId xmlns:a16="http://schemas.microsoft.com/office/drawing/2014/main" xmlns="" id="{96515DA8-1EB7-834A-9AA6-CB22672B80F9}"/>
                  </a:ext>
                </a:extLst>
              </p:cNvPr>
              <p:cNvSpPr/>
              <p:nvPr/>
            </p:nvSpPr>
            <p:spPr>
              <a:xfrm>
                <a:off x="15736425" y="9372430"/>
                <a:ext cx="81356" cy="19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600" extrusionOk="0">
                    <a:moveTo>
                      <a:pt x="3600" y="0"/>
                    </a:moveTo>
                    <a:cubicBezTo>
                      <a:pt x="3600" y="0"/>
                      <a:pt x="0" y="5400"/>
                      <a:pt x="0" y="10800"/>
                    </a:cubicBezTo>
                    <a:cubicBezTo>
                      <a:pt x="0" y="10800"/>
                      <a:pt x="19800" y="21600"/>
                      <a:pt x="21600" y="10800"/>
                    </a:cubicBezTo>
                    <a:cubicBezTo>
                      <a:pt x="21600" y="5400"/>
                      <a:pt x="16200" y="10800"/>
                      <a:pt x="16200" y="10800"/>
                    </a:cubicBezTo>
                    <a:cubicBezTo>
                      <a:pt x="12600" y="10800"/>
                      <a:pt x="7200" y="5400"/>
                      <a:pt x="3600" y="0"/>
                    </a:cubicBezTo>
                    <a:cubicBezTo>
                      <a:pt x="3600" y="0"/>
                      <a:pt x="5400" y="0"/>
                      <a:pt x="36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8" name="Shape">
                <a:extLst>
                  <a:ext uri="{FF2B5EF4-FFF2-40B4-BE49-F238E27FC236}">
                    <a16:creationId xmlns:a16="http://schemas.microsoft.com/office/drawing/2014/main" xmlns="" id="{44F0A021-FDF0-C14C-B262-88DCB1D16F16}"/>
                  </a:ext>
                </a:extLst>
              </p:cNvPr>
              <p:cNvSpPr/>
              <p:nvPr/>
            </p:nvSpPr>
            <p:spPr>
              <a:xfrm>
                <a:off x="15711566" y="9410858"/>
                <a:ext cx="56270" cy="29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7" h="15869" extrusionOk="0">
                    <a:moveTo>
                      <a:pt x="0" y="0"/>
                    </a:moveTo>
                    <a:cubicBezTo>
                      <a:pt x="1964" y="0"/>
                      <a:pt x="13745" y="21600"/>
                      <a:pt x="15709" y="14400"/>
                    </a:cubicBezTo>
                    <a:cubicBezTo>
                      <a:pt x="21600" y="3600"/>
                      <a:pt x="1964" y="0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29" name="Shape">
                <a:extLst>
                  <a:ext uri="{FF2B5EF4-FFF2-40B4-BE49-F238E27FC236}">
                    <a16:creationId xmlns:a16="http://schemas.microsoft.com/office/drawing/2014/main" xmlns="" id="{A9CE532B-AB88-B64D-AEB3-1F8A12EB04DD}"/>
                  </a:ext>
                </a:extLst>
              </p:cNvPr>
              <p:cNvSpPr/>
              <p:nvPr/>
            </p:nvSpPr>
            <p:spPr>
              <a:xfrm>
                <a:off x="15950128" y="9198377"/>
                <a:ext cx="26451" cy="2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46" h="18600" extrusionOk="0">
                    <a:moveTo>
                      <a:pt x="6521" y="16200"/>
                    </a:moveTo>
                    <a:cubicBezTo>
                      <a:pt x="-4279" y="21600"/>
                      <a:pt x="-679" y="0"/>
                      <a:pt x="10121" y="0"/>
                    </a:cubicBezTo>
                    <a:cubicBezTo>
                      <a:pt x="17321" y="0"/>
                      <a:pt x="13721" y="16200"/>
                      <a:pt x="6521" y="16200"/>
                    </a:cubicBezTo>
                    <a:cubicBezTo>
                      <a:pt x="2921" y="21600"/>
                      <a:pt x="13721" y="16200"/>
                      <a:pt x="6521" y="16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0" name="Shape">
                <a:extLst>
                  <a:ext uri="{FF2B5EF4-FFF2-40B4-BE49-F238E27FC236}">
                    <a16:creationId xmlns:a16="http://schemas.microsoft.com/office/drawing/2014/main" xmlns="" id="{39CAF60C-D802-B640-8BA0-40DC495543AD}"/>
                  </a:ext>
                </a:extLst>
              </p:cNvPr>
              <p:cNvSpPr/>
              <p:nvPr/>
            </p:nvSpPr>
            <p:spPr>
              <a:xfrm>
                <a:off x="16013752" y="9193856"/>
                <a:ext cx="95552" cy="31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6" h="21600" extrusionOk="0">
                    <a:moveTo>
                      <a:pt x="2036" y="12960"/>
                    </a:moveTo>
                    <a:cubicBezTo>
                      <a:pt x="596" y="12960"/>
                      <a:pt x="-844" y="8640"/>
                      <a:pt x="596" y="4320"/>
                    </a:cubicBezTo>
                    <a:cubicBezTo>
                      <a:pt x="2036" y="0"/>
                      <a:pt x="3476" y="0"/>
                      <a:pt x="6356" y="0"/>
                    </a:cubicBezTo>
                    <a:cubicBezTo>
                      <a:pt x="10676" y="0"/>
                      <a:pt x="13556" y="0"/>
                      <a:pt x="17876" y="8640"/>
                    </a:cubicBezTo>
                    <a:cubicBezTo>
                      <a:pt x="19316" y="12960"/>
                      <a:pt x="20756" y="17280"/>
                      <a:pt x="20756" y="21600"/>
                    </a:cubicBezTo>
                    <a:cubicBezTo>
                      <a:pt x="19316" y="21600"/>
                      <a:pt x="14996" y="12960"/>
                      <a:pt x="14996" y="12960"/>
                    </a:cubicBezTo>
                    <a:cubicBezTo>
                      <a:pt x="10676" y="8640"/>
                      <a:pt x="6356" y="12960"/>
                      <a:pt x="2036" y="12960"/>
                    </a:cubicBezTo>
                    <a:cubicBezTo>
                      <a:pt x="596" y="12960"/>
                      <a:pt x="3476" y="12960"/>
                      <a:pt x="2036" y="129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1" name="Shape">
                <a:extLst>
                  <a:ext uri="{FF2B5EF4-FFF2-40B4-BE49-F238E27FC236}">
                    <a16:creationId xmlns:a16="http://schemas.microsoft.com/office/drawing/2014/main" xmlns="" id="{EBB39B56-B2CA-1F45-89C2-0CA9F0DE7DF4}"/>
                  </a:ext>
                </a:extLst>
              </p:cNvPr>
              <p:cNvSpPr/>
              <p:nvPr/>
            </p:nvSpPr>
            <p:spPr>
              <a:xfrm>
                <a:off x="15707064" y="9045731"/>
                <a:ext cx="210151" cy="23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8" h="21096" extrusionOk="0">
                    <a:moveTo>
                      <a:pt x="8543" y="18696"/>
                    </a:moveTo>
                    <a:cubicBezTo>
                      <a:pt x="8543" y="18096"/>
                      <a:pt x="9218" y="18096"/>
                      <a:pt x="9218" y="17496"/>
                    </a:cubicBezTo>
                    <a:cubicBezTo>
                      <a:pt x="9218" y="16896"/>
                      <a:pt x="7868" y="16296"/>
                      <a:pt x="7193" y="16296"/>
                    </a:cubicBezTo>
                    <a:cubicBezTo>
                      <a:pt x="6518" y="15096"/>
                      <a:pt x="7868" y="14496"/>
                      <a:pt x="7868" y="13296"/>
                    </a:cubicBezTo>
                    <a:cubicBezTo>
                      <a:pt x="7868" y="12696"/>
                      <a:pt x="5168" y="12696"/>
                      <a:pt x="5168" y="13296"/>
                    </a:cubicBezTo>
                    <a:cubicBezTo>
                      <a:pt x="4493" y="14496"/>
                      <a:pt x="5168" y="15696"/>
                      <a:pt x="5168" y="16896"/>
                    </a:cubicBezTo>
                    <a:cubicBezTo>
                      <a:pt x="4493" y="16896"/>
                      <a:pt x="5168" y="17496"/>
                      <a:pt x="5168" y="17496"/>
                    </a:cubicBezTo>
                    <a:cubicBezTo>
                      <a:pt x="5168" y="18696"/>
                      <a:pt x="4493" y="19296"/>
                      <a:pt x="4493" y="19896"/>
                    </a:cubicBezTo>
                    <a:cubicBezTo>
                      <a:pt x="3818" y="21096"/>
                      <a:pt x="4493" y="21096"/>
                      <a:pt x="2468" y="21096"/>
                    </a:cubicBezTo>
                    <a:cubicBezTo>
                      <a:pt x="443" y="21096"/>
                      <a:pt x="2468" y="18696"/>
                      <a:pt x="2468" y="18096"/>
                    </a:cubicBezTo>
                    <a:cubicBezTo>
                      <a:pt x="3143" y="17496"/>
                      <a:pt x="2468" y="15696"/>
                      <a:pt x="1118" y="15096"/>
                    </a:cubicBezTo>
                    <a:cubicBezTo>
                      <a:pt x="-232" y="14496"/>
                      <a:pt x="-232" y="13296"/>
                      <a:pt x="443" y="12096"/>
                    </a:cubicBezTo>
                    <a:cubicBezTo>
                      <a:pt x="1118" y="10896"/>
                      <a:pt x="1118" y="9096"/>
                      <a:pt x="1793" y="7896"/>
                    </a:cubicBezTo>
                    <a:cubicBezTo>
                      <a:pt x="3143" y="6096"/>
                      <a:pt x="2468" y="2496"/>
                      <a:pt x="5843" y="2496"/>
                    </a:cubicBezTo>
                    <a:cubicBezTo>
                      <a:pt x="6518" y="2496"/>
                      <a:pt x="5843" y="696"/>
                      <a:pt x="7193" y="696"/>
                    </a:cubicBezTo>
                    <a:cubicBezTo>
                      <a:pt x="9218" y="1296"/>
                      <a:pt x="10568" y="1896"/>
                      <a:pt x="11918" y="1896"/>
                    </a:cubicBezTo>
                    <a:cubicBezTo>
                      <a:pt x="13268" y="1896"/>
                      <a:pt x="15293" y="2496"/>
                      <a:pt x="16643" y="1896"/>
                    </a:cubicBezTo>
                    <a:cubicBezTo>
                      <a:pt x="17318" y="1896"/>
                      <a:pt x="21368" y="-504"/>
                      <a:pt x="21368" y="96"/>
                    </a:cubicBezTo>
                    <a:cubicBezTo>
                      <a:pt x="21368" y="696"/>
                      <a:pt x="19343" y="2496"/>
                      <a:pt x="19343" y="3096"/>
                    </a:cubicBezTo>
                    <a:cubicBezTo>
                      <a:pt x="17993" y="3696"/>
                      <a:pt x="16643" y="3696"/>
                      <a:pt x="15293" y="3696"/>
                    </a:cubicBezTo>
                    <a:cubicBezTo>
                      <a:pt x="11918" y="3096"/>
                      <a:pt x="9218" y="3696"/>
                      <a:pt x="6518" y="3696"/>
                    </a:cubicBezTo>
                    <a:cubicBezTo>
                      <a:pt x="4493" y="3096"/>
                      <a:pt x="3818" y="3696"/>
                      <a:pt x="3818" y="5496"/>
                    </a:cubicBezTo>
                    <a:cubicBezTo>
                      <a:pt x="3818" y="7296"/>
                      <a:pt x="5843" y="7296"/>
                      <a:pt x="6518" y="8496"/>
                    </a:cubicBezTo>
                    <a:cubicBezTo>
                      <a:pt x="7193" y="9696"/>
                      <a:pt x="7868" y="8496"/>
                      <a:pt x="8543" y="7896"/>
                    </a:cubicBezTo>
                    <a:cubicBezTo>
                      <a:pt x="8543" y="7296"/>
                      <a:pt x="13268" y="6696"/>
                      <a:pt x="13268" y="7296"/>
                    </a:cubicBezTo>
                    <a:cubicBezTo>
                      <a:pt x="13943" y="7296"/>
                      <a:pt x="11918" y="9096"/>
                      <a:pt x="11243" y="9096"/>
                    </a:cubicBezTo>
                    <a:cubicBezTo>
                      <a:pt x="9893" y="10296"/>
                      <a:pt x="9893" y="10296"/>
                      <a:pt x="8543" y="9696"/>
                    </a:cubicBezTo>
                    <a:cubicBezTo>
                      <a:pt x="8543" y="9696"/>
                      <a:pt x="9218" y="11496"/>
                      <a:pt x="9218" y="11496"/>
                    </a:cubicBezTo>
                    <a:cubicBezTo>
                      <a:pt x="9893" y="12096"/>
                      <a:pt x="11918" y="13296"/>
                      <a:pt x="11918" y="14496"/>
                    </a:cubicBezTo>
                    <a:cubicBezTo>
                      <a:pt x="11918" y="15096"/>
                      <a:pt x="11918" y="15696"/>
                      <a:pt x="12593" y="16296"/>
                    </a:cubicBezTo>
                    <a:cubicBezTo>
                      <a:pt x="12593" y="16296"/>
                      <a:pt x="13943" y="17496"/>
                      <a:pt x="14618" y="17496"/>
                    </a:cubicBezTo>
                    <a:cubicBezTo>
                      <a:pt x="13268" y="18096"/>
                      <a:pt x="9893" y="19296"/>
                      <a:pt x="8543" y="18696"/>
                    </a:cubicBezTo>
                    <a:cubicBezTo>
                      <a:pt x="8543" y="18096"/>
                      <a:pt x="9218" y="19296"/>
                      <a:pt x="8543" y="1869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2" name="Shape">
                <a:extLst>
                  <a:ext uri="{FF2B5EF4-FFF2-40B4-BE49-F238E27FC236}">
                    <a16:creationId xmlns:a16="http://schemas.microsoft.com/office/drawing/2014/main" xmlns="" id="{EFE33835-2B97-954F-8603-DD97BB0B2913}"/>
                  </a:ext>
                </a:extLst>
              </p:cNvPr>
              <p:cNvSpPr/>
              <p:nvPr/>
            </p:nvSpPr>
            <p:spPr>
              <a:xfrm>
                <a:off x="15989527" y="9026580"/>
                <a:ext cx="47252" cy="99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6" h="21600" extrusionOk="0">
                    <a:moveTo>
                      <a:pt x="8100" y="2880"/>
                    </a:moveTo>
                    <a:cubicBezTo>
                      <a:pt x="8100" y="1440"/>
                      <a:pt x="8100" y="1440"/>
                      <a:pt x="8100" y="0"/>
                    </a:cubicBezTo>
                    <a:cubicBezTo>
                      <a:pt x="5400" y="0"/>
                      <a:pt x="0" y="4320"/>
                      <a:pt x="0" y="5760"/>
                    </a:cubicBezTo>
                    <a:cubicBezTo>
                      <a:pt x="0" y="7200"/>
                      <a:pt x="2700" y="8640"/>
                      <a:pt x="2700" y="11520"/>
                    </a:cubicBezTo>
                    <a:cubicBezTo>
                      <a:pt x="2700" y="12960"/>
                      <a:pt x="2700" y="15840"/>
                      <a:pt x="5400" y="17280"/>
                    </a:cubicBezTo>
                    <a:cubicBezTo>
                      <a:pt x="5400" y="17280"/>
                      <a:pt x="13500" y="21600"/>
                      <a:pt x="13500" y="21600"/>
                    </a:cubicBezTo>
                    <a:cubicBezTo>
                      <a:pt x="13500" y="21600"/>
                      <a:pt x="10800" y="18720"/>
                      <a:pt x="10800" y="18720"/>
                    </a:cubicBezTo>
                    <a:cubicBezTo>
                      <a:pt x="8100" y="17280"/>
                      <a:pt x="8100" y="14400"/>
                      <a:pt x="8100" y="12960"/>
                    </a:cubicBezTo>
                    <a:cubicBezTo>
                      <a:pt x="8100" y="11520"/>
                      <a:pt x="18900" y="12960"/>
                      <a:pt x="18900" y="12960"/>
                    </a:cubicBezTo>
                    <a:cubicBezTo>
                      <a:pt x="21600" y="12960"/>
                      <a:pt x="16200" y="11520"/>
                      <a:pt x="13500" y="10080"/>
                    </a:cubicBezTo>
                    <a:cubicBezTo>
                      <a:pt x="13500" y="10080"/>
                      <a:pt x="16200" y="8640"/>
                      <a:pt x="16200" y="7200"/>
                    </a:cubicBezTo>
                    <a:cubicBezTo>
                      <a:pt x="18900" y="1440"/>
                      <a:pt x="8100" y="8640"/>
                      <a:pt x="5400" y="8640"/>
                    </a:cubicBezTo>
                    <a:cubicBezTo>
                      <a:pt x="5400" y="8640"/>
                      <a:pt x="10800" y="4320"/>
                      <a:pt x="8100" y="2880"/>
                    </a:cubicBezTo>
                    <a:cubicBezTo>
                      <a:pt x="8100" y="1440"/>
                      <a:pt x="10800" y="4320"/>
                      <a:pt x="8100" y="28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3" name="Shape">
                <a:extLst>
                  <a:ext uri="{FF2B5EF4-FFF2-40B4-BE49-F238E27FC236}">
                    <a16:creationId xmlns:a16="http://schemas.microsoft.com/office/drawing/2014/main" xmlns="" id="{E4142CC7-9411-F142-8341-63BC6157029F}"/>
                  </a:ext>
                </a:extLst>
              </p:cNvPr>
              <p:cNvSpPr/>
              <p:nvPr/>
            </p:nvSpPr>
            <p:spPr>
              <a:xfrm>
                <a:off x="16020180" y="9013018"/>
                <a:ext cx="11019" cy="13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65" h="21600" extrusionOk="0">
                    <a:moveTo>
                      <a:pt x="2982" y="21600"/>
                    </a:moveTo>
                    <a:cubicBezTo>
                      <a:pt x="-4218" y="21600"/>
                      <a:pt x="2982" y="0"/>
                      <a:pt x="10182" y="0"/>
                    </a:cubicBezTo>
                    <a:cubicBezTo>
                      <a:pt x="17382" y="0"/>
                      <a:pt x="10182" y="21600"/>
                      <a:pt x="2982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4" name="Shape">
                <a:extLst>
                  <a:ext uri="{FF2B5EF4-FFF2-40B4-BE49-F238E27FC236}">
                    <a16:creationId xmlns:a16="http://schemas.microsoft.com/office/drawing/2014/main" xmlns="" id="{7393E33D-2935-FA47-9978-6610456BA7E4}"/>
                  </a:ext>
                </a:extLst>
              </p:cNvPr>
              <p:cNvSpPr/>
              <p:nvPr/>
            </p:nvSpPr>
            <p:spPr>
              <a:xfrm>
                <a:off x="16088965" y="9100611"/>
                <a:ext cx="31639" cy="8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900" extrusionOk="0">
                    <a:moveTo>
                      <a:pt x="21600" y="8100"/>
                    </a:moveTo>
                    <a:cubicBezTo>
                      <a:pt x="21600" y="-2700"/>
                      <a:pt x="0" y="-2700"/>
                      <a:pt x="0" y="8100"/>
                    </a:cubicBezTo>
                    <a:cubicBezTo>
                      <a:pt x="0" y="8100"/>
                      <a:pt x="21600" y="18900"/>
                      <a:pt x="21600" y="81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5" name="Shape">
                <a:extLst>
                  <a:ext uri="{FF2B5EF4-FFF2-40B4-BE49-F238E27FC236}">
                    <a16:creationId xmlns:a16="http://schemas.microsoft.com/office/drawing/2014/main" xmlns="" id="{665EEDB5-E3F2-8446-A3E0-5D29DA2C269A}"/>
                  </a:ext>
                </a:extLst>
              </p:cNvPr>
              <p:cNvSpPr/>
              <p:nvPr/>
            </p:nvSpPr>
            <p:spPr>
              <a:xfrm>
                <a:off x="16100504" y="9110629"/>
                <a:ext cx="115353" cy="65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6" h="19081" extrusionOk="0">
                    <a:moveTo>
                      <a:pt x="10541" y="536"/>
                    </a:moveTo>
                    <a:cubicBezTo>
                      <a:pt x="9405" y="-1428"/>
                      <a:pt x="4857" y="2499"/>
                      <a:pt x="3720" y="4463"/>
                    </a:cubicBezTo>
                    <a:cubicBezTo>
                      <a:pt x="2584" y="4463"/>
                      <a:pt x="3720" y="4463"/>
                      <a:pt x="2584" y="6427"/>
                    </a:cubicBezTo>
                    <a:cubicBezTo>
                      <a:pt x="2584" y="8390"/>
                      <a:pt x="1447" y="4463"/>
                      <a:pt x="310" y="4463"/>
                    </a:cubicBezTo>
                    <a:cubicBezTo>
                      <a:pt x="-827" y="4463"/>
                      <a:pt x="1447" y="10354"/>
                      <a:pt x="2584" y="10354"/>
                    </a:cubicBezTo>
                    <a:cubicBezTo>
                      <a:pt x="2584" y="12317"/>
                      <a:pt x="4857" y="12317"/>
                      <a:pt x="5994" y="12317"/>
                    </a:cubicBezTo>
                    <a:cubicBezTo>
                      <a:pt x="8268" y="12317"/>
                      <a:pt x="8268" y="16245"/>
                      <a:pt x="9405" y="18208"/>
                    </a:cubicBezTo>
                    <a:cubicBezTo>
                      <a:pt x="10541" y="20172"/>
                      <a:pt x="13952" y="18208"/>
                      <a:pt x="15089" y="18208"/>
                    </a:cubicBezTo>
                    <a:cubicBezTo>
                      <a:pt x="19636" y="18208"/>
                      <a:pt x="20773" y="14281"/>
                      <a:pt x="19636" y="8390"/>
                    </a:cubicBezTo>
                    <a:cubicBezTo>
                      <a:pt x="19636" y="4463"/>
                      <a:pt x="18499" y="2499"/>
                      <a:pt x="16226" y="2499"/>
                    </a:cubicBezTo>
                    <a:cubicBezTo>
                      <a:pt x="15089" y="2499"/>
                      <a:pt x="12815" y="536"/>
                      <a:pt x="10541" y="536"/>
                    </a:cubicBezTo>
                    <a:cubicBezTo>
                      <a:pt x="10541" y="536"/>
                      <a:pt x="11678" y="536"/>
                      <a:pt x="10541" y="53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6" name="Shape">
                <a:extLst>
                  <a:ext uri="{FF2B5EF4-FFF2-40B4-BE49-F238E27FC236}">
                    <a16:creationId xmlns:a16="http://schemas.microsoft.com/office/drawing/2014/main" xmlns="" id="{3B463EC9-9981-CD47-AC32-B51A261AC72C}"/>
                  </a:ext>
                </a:extLst>
              </p:cNvPr>
              <p:cNvSpPr/>
              <p:nvPr/>
            </p:nvSpPr>
            <p:spPr>
              <a:xfrm>
                <a:off x="16685570" y="9241976"/>
                <a:ext cx="132342" cy="65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17829" extrusionOk="0">
                    <a:moveTo>
                      <a:pt x="0" y="11754"/>
                    </a:moveTo>
                    <a:cubicBezTo>
                      <a:pt x="1029" y="9954"/>
                      <a:pt x="5143" y="11754"/>
                      <a:pt x="6171" y="11754"/>
                    </a:cubicBezTo>
                    <a:cubicBezTo>
                      <a:pt x="7200" y="11754"/>
                      <a:pt x="8229" y="8154"/>
                      <a:pt x="9257" y="9954"/>
                    </a:cubicBezTo>
                    <a:cubicBezTo>
                      <a:pt x="10286" y="11754"/>
                      <a:pt x="12343" y="11754"/>
                      <a:pt x="13371" y="9954"/>
                    </a:cubicBezTo>
                    <a:cubicBezTo>
                      <a:pt x="13371" y="8154"/>
                      <a:pt x="14400" y="6354"/>
                      <a:pt x="14400" y="6354"/>
                    </a:cubicBezTo>
                    <a:cubicBezTo>
                      <a:pt x="15429" y="6354"/>
                      <a:pt x="17486" y="6354"/>
                      <a:pt x="17486" y="2754"/>
                    </a:cubicBezTo>
                    <a:cubicBezTo>
                      <a:pt x="17486" y="-2646"/>
                      <a:pt x="21600" y="954"/>
                      <a:pt x="20571" y="4554"/>
                    </a:cubicBezTo>
                    <a:cubicBezTo>
                      <a:pt x="19543" y="6354"/>
                      <a:pt x="18514" y="9954"/>
                      <a:pt x="18514" y="9954"/>
                    </a:cubicBezTo>
                    <a:cubicBezTo>
                      <a:pt x="15429" y="11754"/>
                      <a:pt x="14400" y="15354"/>
                      <a:pt x="11314" y="17154"/>
                    </a:cubicBezTo>
                    <a:cubicBezTo>
                      <a:pt x="9257" y="18954"/>
                      <a:pt x="0" y="17154"/>
                      <a:pt x="0" y="11754"/>
                    </a:cubicBezTo>
                    <a:cubicBezTo>
                      <a:pt x="0" y="9954"/>
                      <a:pt x="0" y="15354"/>
                      <a:pt x="0" y="1175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7" name="Shape">
                <a:extLst>
                  <a:ext uri="{FF2B5EF4-FFF2-40B4-BE49-F238E27FC236}">
                    <a16:creationId xmlns:a16="http://schemas.microsoft.com/office/drawing/2014/main" xmlns="" id="{D659C2A4-7CD0-B242-AF7C-98967E8F60BF}"/>
                  </a:ext>
                </a:extLst>
              </p:cNvPr>
              <p:cNvSpPr/>
              <p:nvPr/>
            </p:nvSpPr>
            <p:spPr>
              <a:xfrm>
                <a:off x="16889083" y="9272971"/>
                <a:ext cx="48900" cy="56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16807" extrusionOk="0">
                    <a:moveTo>
                      <a:pt x="693" y="0"/>
                    </a:moveTo>
                    <a:cubicBezTo>
                      <a:pt x="-1707" y="1964"/>
                      <a:pt x="10293" y="21600"/>
                      <a:pt x="17493" y="15709"/>
                    </a:cubicBezTo>
                    <a:cubicBezTo>
                      <a:pt x="19893" y="11782"/>
                      <a:pt x="12693" y="7855"/>
                      <a:pt x="10293" y="7855"/>
                    </a:cubicBezTo>
                    <a:cubicBezTo>
                      <a:pt x="7893" y="5891"/>
                      <a:pt x="693" y="0"/>
                      <a:pt x="693" y="0"/>
                    </a:cubicBezTo>
                    <a:cubicBezTo>
                      <a:pt x="-1707" y="1964"/>
                      <a:pt x="3093" y="0"/>
                      <a:pt x="693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8" name="Shape">
                <a:extLst>
                  <a:ext uri="{FF2B5EF4-FFF2-40B4-BE49-F238E27FC236}">
                    <a16:creationId xmlns:a16="http://schemas.microsoft.com/office/drawing/2014/main" xmlns="" id="{0B9B52C7-3EB6-E842-B50B-88C7046BD669}"/>
                  </a:ext>
                </a:extLst>
              </p:cNvPr>
              <p:cNvSpPr/>
              <p:nvPr/>
            </p:nvSpPr>
            <p:spPr>
              <a:xfrm>
                <a:off x="17061870" y="9413843"/>
                <a:ext cx="32735" cy="22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5" h="12717" extrusionOk="0">
                    <a:moveTo>
                      <a:pt x="18405" y="10182"/>
                    </a:moveTo>
                    <a:cubicBezTo>
                      <a:pt x="18405" y="2982"/>
                      <a:pt x="-3195" y="-4218"/>
                      <a:pt x="405" y="2982"/>
                    </a:cubicBezTo>
                    <a:cubicBezTo>
                      <a:pt x="405" y="6582"/>
                      <a:pt x="18405" y="13782"/>
                      <a:pt x="18405" y="10182"/>
                    </a:cubicBezTo>
                    <a:cubicBezTo>
                      <a:pt x="18405" y="6582"/>
                      <a:pt x="18405" y="17382"/>
                      <a:pt x="18405" y="1018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9" name="Shape">
                <a:extLst>
                  <a:ext uri="{FF2B5EF4-FFF2-40B4-BE49-F238E27FC236}">
                    <a16:creationId xmlns:a16="http://schemas.microsoft.com/office/drawing/2014/main" xmlns="" id="{40824394-8187-1D44-A70C-17498B3D74B0}"/>
                  </a:ext>
                </a:extLst>
              </p:cNvPr>
              <p:cNvSpPr/>
              <p:nvPr/>
            </p:nvSpPr>
            <p:spPr>
              <a:xfrm>
                <a:off x="17015508" y="9351195"/>
                <a:ext cx="55665" cy="34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5" h="18473" extrusionOk="0">
                    <a:moveTo>
                      <a:pt x="19200" y="18473"/>
                    </a:moveTo>
                    <a:cubicBezTo>
                      <a:pt x="14400" y="14873"/>
                      <a:pt x="7200" y="-3127"/>
                      <a:pt x="0" y="473"/>
                    </a:cubicBezTo>
                    <a:cubicBezTo>
                      <a:pt x="0" y="4073"/>
                      <a:pt x="7200" y="7673"/>
                      <a:pt x="7200" y="11273"/>
                    </a:cubicBezTo>
                    <a:cubicBezTo>
                      <a:pt x="12000" y="11273"/>
                      <a:pt x="14400" y="14873"/>
                      <a:pt x="19200" y="18473"/>
                    </a:cubicBezTo>
                    <a:cubicBezTo>
                      <a:pt x="21600" y="18473"/>
                      <a:pt x="14400" y="14873"/>
                      <a:pt x="19200" y="1847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0" name="Shape">
                <a:extLst>
                  <a:ext uri="{FF2B5EF4-FFF2-40B4-BE49-F238E27FC236}">
                    <a16:creationId xmlns:a16="http://schemas.microsoft.com/office/drawing/2014/main" xmlns="" id="{F57B3E06-F411-A048-9207-E965A6D0B9ED}"/>
                  </a:ext>
                </a:extLst>
              </p:cNvPr>
              <p:cNvSpPr/>
              <p:nvPr/>
            </p:nvSpPr>
            <p:spPr>
              <a:xfrm>
                <a:off x="16956752" y="9318180"/>
                <a:ext cx="27120" cy="28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68" extrusionOk="0">
                    <a:moveTo>
                      <a:pt x="21600" y="17280"/>
                    </a:moveTo>
                    <a:cubicBezTo>
                      <a:pt x="21600" y="8640"/>
                      <a:pt x="0" y="0"/>
                      <a:pt x="0" y="0"/>
                    </a:cubicBezTo>
                    <a:cubicBezTo>
                      <a:pt x="0" y="4320"/>
                      <a:pt x="21600" y="21600"/>
                      <a:pt x="21600" y="17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1" name="Shape">
                <a:extLst>
                  <a:ext uri="{FF2B5EF4-FFF2-40B4-BE49-F238E27FC236}">
                    <a16:creationId xmlns:a16="http://schemas.microsoft.com/office/drawing/2014/main" xmlns="" id="{8B561660-5AE8-D84E-B5E3-A2DBDE4312E9}"/>
                  </a:ext>
                </a:extLst>
              </p:cNvPr>
              <p:cNvSpPr/>
              <p:nvPr/>
            </p:nvSpPr>
            <p:spPr>
              <a:xfrm>
                <a:off x="17211803" y="9783833"/>
                <a:ext cx="88954" cy="72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0" h="19907" extrusionOk="0">
                    <a:moveTo>
                      <a:pt x="18016" y="19800"/>
                    </a:moveTo>
                    <a:cubicBezTo>
                      <a:pt x="19366" y="21600"/>
                      <a:pt x="1816" y="0"/>
                      <a:pt x="466" y="0"/>
                    </a:cubicBezTo>
                    <a:cubicBezTo>
                      <a:pt x="-2234" y="0"/>
                      <a:pt x="7216" y="16200"/>
                      <a:pt x="18016" y="19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2" name="Shape">
                <a:extLst>
                  <a:ext uri="{FF2B5EF4-FFF2-40B4-BE49-F238E27FC236}">
                    <a16:creationId xmlns:a16="http://schemas.microsoft.com/office/drawing/2014/main" xmlns="" id="{8281817F-7D6F-C04A-9F32-4DE0DD6B0DEE}"/>
                  </a:ext>
                </a:extLst>
              </p:cNvPr>
              <p:cNvSpPr/>
              <p:nvPr/>
            </p:nvSpPr>
            <p:spPr>
              <a:xfrm>
                <a:off x="17485560" y="10287915"/>
                <a:ext cx="74577" cy="92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636" y="18514"/>
                      <a:pt x="21600" y="16971"/>
                      <a:pt x="17673" y="15429"/>
                    </a:cubicBezTo>
                    <a:cubicBezTo>
                      <a:pt x="15709" y="12343"/>
                      <a:pt x="17673" y="12343"/>
                      <a:pt x="17673" y="10800"/>
                    </a:cubicBezTo>
                    <a:cubicBezTo>
                      <a:pt x="15709" y="7714"/>
                      <a:pt x="0" y="1543"/>
                      <a:pt x="0" y="0"/>
                    </a:cubicBezTo>
                    <a:cubicBezTo>
                      <a:pt x="0" y="1543"/>
                      <a:pt x="5891" y="4629"/>
                      <a:pt x="5891" y="6171"/>
                    </a:cubicBezTo>
                    <a:cubicBezTo>
                      <a:pt x="7855" y="9257"/>
                      <a:pt x="7855" y="10800"/>
                      <a:pt x="9818" y="12343"/>
                    </a:cubicBezTo>
                    <a:cubicBezTo>
                      <a:pt x="11782" y="13886"/>
                      <a:pt x="17673" y="15429"/>
                      <a:pt x="15709" y="16971"/>
                    </a:cubicBezTo>
                    <a:cubicBezTo>
                      <a:pt x="15709" y="20057"/>
                      <a:pt x="17673" y="20057"/>
                      <a:pt x="2160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3" name="Shape">
                <a:extLst>
                  <a:ext uri="{FF2B5EF4-FFF2-40B4-BE49-F238E27FC236}">
                    <a16:creationId xmlns:a16="http://schemas.microsoft.com/office/drawing/2014/main" xmlns="" id="{DF349309-193C-C440-BB81-3F0B92BDBEA2}"/>
                  </a:ext>
                </a:extLst>
              </p:cNvPr>
              <p:cNvSpPr/>
              <p:nvPr/>
            </p:nvSpPr>
            <p:spPr>
              <a:xfrm>
                <a:off x="17525950" y="10373813"/>
                <a:ext cx="151701" cy="19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9" h="20520" extrusionOk="0">
                    <a:moveTo>
                      <a:pt x="4125" y="1440"/>
                    </a:moveTo>
                    <a:cubicBezTo>
                      <a:pt x="3294" y="1440"/>
                      <a:pt x="3294" y="6480"/>
                      <a:pt x="3294" y="7920"/>
                    </a:cubicBezTo>
                    <a:cubicBezTo>
                      <a:pt x="2464" y="9360"/>
                      <a:pt x="-2521" y="11520"/>
                      <a:pt x="1633" y="12960"/>
                    </a:cubicBezTo>
                    <a:cubicBezTo>
                      <a:pt x="4125" y="13680"/>
                      <a:pt x="6617" y="15120"/>
                      <a:pt x="4956" y="18000"/>
                    </a:cubicBezTo>
                    <a:cubicBezTo>
                      <a:pt x="2464" y="21600"/>
                      <a:pt x="6617" y="20880"/>
                      <a:pt x="9110" y="18720"/>
                    </a:cubicBezTo>
                    <a:cubicBezTo>
                      <a:pt x="9941" y="18000"/>
                      <a:pt x="10771" y="16560"/>
                      <a:pt x="11602" y="15840"/>
                    </a:cubicBezTo>
                    <a:cubicBezTo>
                      <a:pt x="13264" y="13680"/>
                      <a:pt x="12433" y="13680"/>
                      <a:pt x="12433" y="11520"/>
                    </a:cubicBezTo>
                    <a:cubicBezTo>
                      <a:pt x="13264" y="10080"/>
                      <a:pt x="14925" y="10080"/>
                      <a:pt x="15756" y="10080"/>
                    </a:cubicBezTo>
                    <a:cubicBezTo>
                      <a:pt x="16587" y="10800"/>
                      <a:pt x="18248" y="7920"/>
                      <a:pt x="19079" y="7200"/>
                    </a:cubicBezTo>
                    <a:cubicBezTo>
                      <a:pt x="19079" y="6480"/>
                      <a:pt x="19079" y="4320"/>
                      <a:pt x="18248" y="4320"/>
                    </a:cubicBezTo>
                    <a:cubicBezTo>
                      <a:pt x="16587" y="4320"/>
                      <a:pt x="14925" y="5760"/>
                      <a:pt x="14094" y="5760"/>
                    </a:cubicBezTo>
                    <a:cubicBezTo>
                      <a:pt x="12433" y="5760"/>
                      <a:pt x="9941" y="5040"/>
                      <a:pt x="9110" y="3600"/>
                    </a:cubicBezTo>
                    <a:cubicBezTo>
                      <a:pt x="8279" y="2880"/>
                      <a:pt x="8279" y="0"/>
                      <a:pt x="6617" y="0"/>
                    </a:cubicBezTo>
                    <a:cubicBezTo>
                      <a:pt x="6617" y="0"/>
                      <a:pt x="6617" y="2160"/>
                      <a:pt x="6617" y="2160"/>
                    </a:cubicBezTo>
                    <a:cubicBezTo>
                      <a:pt x="5787" y="2160"/>
                      <a:pt x="4956" y="720"/>
                      <a:pt x="4125" y="1440"/>
                    </a:cubicBezTo>
                    <a:cubicBezTo>
                      <a:pt x="3294" y="1440"/>
                      <a:pt x="4956" y="720"/>
                      <a:pt x="4125" y="14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4" name="Shape">
                <a:extLst>
                  <a:ext uri="{FF2B5EF4-FFF2-40B4-BE49-F238E27FC236}">
                    <a16:creationId xmlns:a16="http://schemas.microsoft.com/office/drawing/2014/main" xmlns="" id="{4EB55C3D-4DBE-0B40-B4D4-42F1ACBDB4F4}"/>
                  </a:ext>
                </a:extLst>
              </p:cNvPr>
              <p:cNvSpPr/>
              <p:nvPr/>
            </p:nvSpPr>
            <p:spPr>
              <a:xfrm>
                <a:off x="17283819" y="10526335"/>
                <a:ext cx="251185" cy="242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0706" extrusionOk="0">
                    <a:moveTo>
                      <a:pt x="17953" y="1797"/>
                    </a:moveTo>
                    <a:cubicBezTo>
                      <a:pt x="17953" y="1797"/>
                      <a:pt x="17399" y="-477"/>
                      <a:pt x="16291" y="91"/>
                    </a:cubicBezTo>
                    <a:cubicBezTo>
                      <a:pt x="14630" y="1228"/>
                      <a:pt x="15184" y="2365"/>
                      <a:pt x="14076" y="4070"/>
                    </a:cubicBezTo>
                    <a:cubicBezTo>
                      <a:pt x="13522" y="4639"/>
                      <a:pt x="12968" y="6344"/>
                      <a:pt x="11861" y="6912"/>
                    </a:cubicBezTo>
                    <a:cubicBezTo>
                      <a:pt x="10753" y="8618"/>
                      <a:pt x="9645" y="9186"/>
                      <a:pt x="7984" y="9755"/>
                    </a:cubicBezTo>
                    <a:cubicBezTo>
                      <a:pt x="6876" y="10323"/>
                      <a:pt x="6322" y="11460"/>
                      <a:pt x="4661" y="12028"/>
                    </a:cubicBezTo>
                    <a:cubicBezTo>
                      <a:pt x="3553" y="12597"/>
                      <a:pt x="3553" y="14870"/>
                      <a:pt x="1891" y="14870"/>
                    </a:cubicBezTo>
                    <a:cubicBezTo>
                      <a:pt x="-324" y="15439"/>
                      <a:pt x="1891" y="17144"/>
                      <a:pt x="784" y="18281"/>
                    </a:cubicBezTo>
                    <a:cubicBezTo>
                      <a:pt x="230" y="18281"/>
                      <a:pt x="-324" y="18281"/>
                      <a:pt x="230" y="18849"/>
                    </a:cubicBezTo>
                    <a:cubicBezTo>
                      <a:pt x="230" y="19418"/>
                      <a:pt x="230" y="19418"/>
                      <a:pt x="1338" y="19418"/>
                    </a:cubicBezTo>
                    <a:cubicBezTo>
                      <a:pt x="2445" y="19418"/>
                      <a:pt x="4107" y="20555"/>
                      <a:pt x="5214" y="20555"/>
                    </a:cubicBezTo>
                    <a:cubicBezTo>
                      <a:pt x="7430" y="21123"/>
                      <a:pt x="8538" y="19986"/>
                      <a:pt x="10199" y="18849"/>
                    </a:cubicBezTo>
                    <a:cubicBezTo>
                      <a:pt x="11307" y="17712"/>
                      <a:pt x="11861" y="16576"/>
                      <a:pt x="11861" y="14870"/>
                    </a:cubicBezTo>
                    <a:cubicBezTo>
                      <a:pt x="12414" y="13165"/>
                      <a:pt x="12968" y="13165"/>
                      <a:pt x="14630" y="12028"/>
                    </a:cubicBezTo>
                    <a:cubicBezTo>
                      <a:pt x="15184" y="12028"/>
                      <a:pt x="15184" y="11460"/>
                      <a:pt x="15738" y="11460"/>
                    </a:cubicBezTo>
                    <a:cubicBezTo>
                      <a:pt x="16291" y="11460"/>
                      <a:pt x="16845" y="11460"/>
                      <a:pt x="17953" y="11460"/>
                    </a:cubicBezTo>
                    <a:cubicBezTo>
                      <a:pt x="18507" y="10891"/>
                      <a:pt x="17953" y="10323"/>
                      <a:pt x="17399" y="10323"/>
                    </a:cubicBezTo>
                    <a:cubicBezTo>
                      <a:pt x="16845" y="9755"/>
                      <a:pt x="16845" y="9755"/>
                      <a:pt x="17399" y="9186"/>
                    </a:cubicBezTo>
                    <a:cubicBezTo>
                      <a:pt x="18507" y="7481"/>
                      <a:pt x="19614" y="6344"/>
                      <a:pt x="20722" y="4639"/>
                    </a:cubicBezTo>
                    <a:cubicBezTo>
                      <a:pt x="20722" y="4070"/>
                      <a:pt x="20722" y="3502"/>
                      <a:pt x="20722" y="2934"/>
                    </a:cubicBezTo>
                    <a:cubicBezTo>
                      <a:pt x="20722" y="2365"/>
                      <a:pt x="20722" y="2365"/>
                      <a:pt x="20722" y="1797"/>
                    </a:cubicBezTo>
                    <a:cubicBezTo>
                      <a:pt x="21276" y="1228"/>
                      <a:pt x="20168" y="1797"/>
                      <a:pt x="20168" y="1797"/>
                    </a:cubicBezTo>
                    <a:cubicBezTo>
                      <a:pt x="20168" y="1228"/>
                      <a:pt x="20168" y="1228"/>
                      <a:pt x="20168" y="660"/>
                    </a:cubicBezTo>
                    <a:cubicBezTo>
                      <a:pt x="19614" y="1228"/>
                      <a:pt x="19061" y="2365"/>
                      <a:pt x="17953" y="179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5" name="Shape">
                <a:extLst>
                  <a:ext uri="{FF2B5EF4-FFF2-40B4-BE49-F238E27FC236}">
                    <a16:creationId xmlns:a16="http://schemas.microsoft.com/office/drawing/2014/main" xmlns="" id="{0C318B3B-95AA-0F4A-9E28-D54503E1E03D}"/>
                  </a:ext>
                </a:extLst>
              </p:cNvPr>
              <p:cNvSpPr/>
              <p:nvPr/>
            </p:nvSpPr>
            <p:spPr>
              <a:xfrm>
                <a:off x="17320590" y="10773914"/>
                <a:ext cx="13561" cy="13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0800"/>
                      <a:pt x="10800" y="10800"/>
                      <a:pt x="10800" y="0"/>
                    </a:cubicBezTo>
                    <a:cubicBezTo>
                      <a:pt x="0" y="10800"/>
                      <a:pt x="0" y="10800"/>
                      <a:pt x="0" y="21600"/>
                    </a:cubicBezTo>
                    <a:cubicBezTo>
                      <a:pt x="1080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6" name="Shape">
                <a:extLst>
                  <a:ext uri="{FF2B5EF4-FFF2-40B4-BE49-F238E27FC236}">
                    <a16:creationId xmlns:a16="http://schemas.microsoft.com/office/drawing/2014/main" xmlns="" id="{CD1BF95D-2EE9-4B4F-8CBA-12B06125F4C8}"/>
                  </a:ext>
                </a:extLst>
              </p:cNvPr>
              <p:cNvSpPr/>
              <p:nvPr/>
            </p:nvSpPr>
            <p:spPr>
              <a:xfrm>
                <a:off x="16559017" y="10533435"/>
                <a:ext cx="120960" cy="113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5" h="20534" extrusionOk="0">
                    <a:moveTo>
                      <a:pt x="0" y="1334"/>
                    </a:moveTo>
                    <a:cubicBezTo>
                      <a:pt x="0" y="2534"/>
                      <a:pt x="2274" y="6134"/>
                      <a:pt x="2274" y="7334"/>
                    </a:cubicBezTo>
                    <a:cubicBezTo>
                      <a:pt x="3411" y="8534"/>
                      <a:pt x="4547" y="9734"/>
                      <a:pt x="4547" y="10934"/>
                    </a:cubicBezTo>
                    <a:cubicBezTo>
                      <a:pt x="4547" y="12134"/>
                      <a:pt x="3411" y="12134"/>
                      <a:pt x="3411" y="13334"/>
                    </a:cubicBezTo>
                    <a:cubicBezTo>
                      <a:pt x="4547" y="16934"/>
                      <a:pt x="7958" y="19334"/>
                      <a:pt x="10232" y="20534"/>
                    </a:cubicBezTo>
                    <a:cubicBezTo>
                      <a:pt x="12505" y="20534"/>
                      <a:pt x="12505" y="18134"/>
                      <a:pt x="13642" y="16934"/>
                    </a:cubicBezTo>
                    <a:cubicBezTo>
                      <a:pt x="13642" y="16934"/>
                      <a:pt x="14779" y="19334"/>
                      <a:pt x="14779" y="19334"/>
                    </a:cubicBezTo>
                    <a:cubicBezTo>
                      <a:pt x="14779" y="18134"/>
                      <a:pt x="14779" y="15734"/>
                      <a:pt x="15916" y="15734"/>
                    </a:cubicBezTo>
                    <a:cubicBezTo>
                      <a:pt x="17053" y="14534"/>
                      <a:pt x="17053" y="16934"/>
                      <a:pt x="18189" y="16934"/>
                    </a:cubicBezTo>
                    <a:cubicBezTo>
                      <a:pt x="17053" y="16934"/>
                      <a:pt x="20463" y="8534"/>
                      <a:pt x="20463" y="7334"/>
                    </a:cubicBezTo>
                    <a:cubicBezTo>
                      <a:pt x="20463" y="6134"/>
                      <a:pt x="21600" y="-1066"/>
                      <a:pt x="18189" y="134"/>
                    </a:cubicBezTo>
                    <a:cubicBezTo>
                      <a:pt x="14779" y="1334"/>
                      <a:pt x="11368" y="3734"/>
                      <a:pt x="7958" y="2534"/>
                    </a:cubicBezTo>
                    <a:cubicBezTo>
                      <a:pt x="6821" y="2534"/>
                      <a:pt x="1137" y="-1066"/>
                      <a:pt x="0" y="1334"/>
                    </a:cubicBezTo>
                    <a:cubicBezTo>
                      <a:pt x="0" y="2534"/>
                      <a:pt x="1137" y="-1066"/>
                      <a:pt x="0" y="133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7" name="Shape">
                <a:extLst>
                  <a:ext uri="{FF2B5EF4-FFF2-40B4-BE49-F238E27FC236}">
                    <a16:creationId xmlns:a16="http://schemas.microsoft.com/office/drawing/2014/main" xmlns="" id="{D587A202-1D8E-D34D-BCBE-B920A4D1DD55}"/>
                  </a:ext>
                </a:extLst>
              </p:cNvPr>
              <p:cNvSpPr/>
              <p:nvPr/>
            </p:nvSpPr>
            <p:spPr>
              <a:xfrm>
                <a:off x="16663847" y="10493618"/>
                <a:ext cx="14944" cy="28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9" h="17968" extrusionOk="0">
                    <a:moveTo>
                      <a:pt x="15869" y="17280"/>
                    </a:moveTo>
                    <a:cubicBezTo>
                      <a:pt x="15869" y="21600"/>
                      <a:pt x="-5731" y="4320"/>
                      <a:pt x="1469" y="0"/>
                    </a:cubicBezTo>
                    <a:cubicBezTo>
                      <a:pt x="8669" y="0"/>
                      <a:pt x="15869" y="4320"/>
                      <a:pt x="15869" y="17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8" name="Circle">
                <a:extLst>
                  <a:ext uri="{FF2B5EF4-FFF2-40B4-BE49-F238E27FC236}">
                    <a16:creationId xmlns:a16="http://schemas.microsoft.com/office/drawing/2014/main" xmlns="" id="{E9A6AEDE-E978-7F40-8E09-2D367AB890F0}"/>
                  </a:ext>
                </a:extLst>
              </p:cNvPr>
              <p:cNvSpPr/>
              <p:nvPr/>
            </p:nvSpPr>
            <p:spPr>
              <a:xfrm>
                <a:off x="16526814" y="10493618"/>
                <a:ext cx="10171" cy="1356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49" name="Shape">
                <a:extLst>
                  <a:ext uri="{FF2B5EF4-FFF2-40B4-BE49-F238E27FC236}">
                    <a16:creationId xmlns:a16="http://schemas.microsoft.com/office/drawing/2014/main" xmlns="" id="{0709D1ED-9C84-9E4D-B785-171A0E1177D1}"/>
                  </a:ext>
                </a:extLst>
              </p:cNvPr>
              <p:cNvSpPr/>
              <p:nvPr/>
            </p:nvSpPr>
            <p:spPr>
              <a:xfrm>
                <a:off x="14459599" y="8773411"/>
                <a:ext cx="65011" cy="119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8" h="21600" extrusionOk="0">
                    <a:moveTo>
                      <a:pt x="3927" y="0"/>
                    </a:moveTo>
                    <a:cubicBezTo>
                      <a:pt x="3927" y="0"/>
                      <a:pt x="3927" y="0"/>
                      <a:pt x="1964" y="0"/>
                    </a:cubicBezTo>
                    <a:cubicBezTo>
                      <a:pt x="1964" y="0"/>
                      <a:pt x="1964" y="3600"/>
                      <a:pt x="1964" y="3600"/>
                    </a:cubicBezTo>
                    <a:cubicBezTo>
                      <a:pt x="1964" y="6000"/>
                      <a:pt x="0" y="7200"/>
                      <a:pt x="0" y="9600"/>
                    </a:cubicBezTo>
                    <a:cubicBezTo>
                      <a:pt x="0" y="13200"/>
                      <a:pt x="0" y="21600"/>
                      <a:pt x="7855" y="21600"/>
                    </a:cubicBezTo>
                    <a:cubicBezTo>
                      <a:pt x="11782" y="21600"/>
                      <a:pt x="17673" y="20400"/>
                      <a:pt x="17673" y="18000"/>
                    </a:cubicBezTo>
                    <a:cubicBezTo>
                      <a:pt x="21600" y="15600"/>
                      <a:pt x="17673" y="12000"/>
                      <a:pt x="17673" y="9600"/>
                    </a:cubicBezTo>
                    <a:cubicBezTo>
                      <a:pt x="13745" y="7200"/>
                      <a:pt x="9818" y="0"/>
                      <a:pt x="3927" y="0"/>
                    </a:cubicBezTo>
                    <a:cubicBezTo>
                      <a:pt x="1964" y="0"/>
                      <a:pt x="5891" y="0"/>
                      <a:pt x="3927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0" name="Shape">
                <a:extLst>
                  <a:ext uri="{FF2B5EF4-FFF2-40B4-BE49-F238E27FC236}">
                    <a16:creationId xmlns:a16="http://schemas.microsoft.com/office/drawing/2014/main" xmlns="" id="{737A7B94-8C71-CC4E-9366-18DC5DB4ADBD}"/>
                  </a:ext>
                </a:extLst>
              </p:cNvPr>
              <p:cNvSpPr/>
              <p:nvPr/>
            </p:nvSpPr>
            <p:spPr>
              <a:xfrm>
                <a:off x="13239272" y="9492236"/>
                <a:ext cx="239546" cy="460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6" extrusionOk="0">
                    <a:moveTo>
                      <a:pt x="18600" y="617"/>
                    </a:moveTo>
                    <a:cubicBezTo>
                      <a:pt x="18600" y="617"/>
                      <a:pt x="18000" y="0"/>
                      <a:pt x="17400" y="0"/>
                    </a:cubicBezTo>
                    <a:cubicBezTo>
                      <a:pt x="17400" y="309"/>
                      <a:pt x="16800" y="617"/>
                      <a:pt x="16800" y="926"/>
                    </a:cubicBezTo>
                    <a:cubicBezTo>
                      <a:pt x="16200" y="1543"/>
                      <a:pt x="16200" y="1851"/>
                      <a:pt x="15600" y="2469"/>
                    </a:cubicBezTo>
                    <a:cubicBezTo>
                      <a:pt x="15000" y="2777"/>
                      <a:pt x="14400" y="2469"/>
                      <a:pt x="13800" y="2469"/>
                    </a:cubicBezTo>
                    <a:cubicBezTo>
                      <a:pt x="13800" y="2469"/>
                      <a:pt x="14400" y="2777"/>
                      <a:pt x="13800" y="3086"/>
                    </a:cubicBezTo>
                    <a:cubicBezTo>
                      <a:pt x="13800" y="3394"/>
                      <a:pt x="13200" y="3394"/>
                      <a:pt x="13200" y="3703"/>
                    </a:cubicBezTo>
                    <a:cubicBezTo>
                      <a:pt x="13200" y="3703"/>
                      <a:pt x="13800" y="4011"/>
                      <a:pt x="13800" y="4011"/>
                    </a:cubicBezTo>
                    <a:cubicBezTo>
                      <a:pt x="13800" y="4320"/>
                      <a:pt x="13200" y="4011"/>
                      <a:pt x="12600" y="4320"/>
                    </a:cubicBezTo>
                    <a:cubicBezTo>
                      <a:pt x="12000" y="4320"/>
                      <a:pt x="12000" y="4629"/>
                      <a:pt x="11400" y="4937"/>
                    </a:cubicBezTo>
                    <a:cubicBezTo>
                      <a:pt x="10800" y="5246"/>
                      <a:pt x="10200" y="5246"/>
                      <a:pt x="9000" y="5554"/>
                    </a:cubicBezTo>
                    <a:cubicBezTo>
                      <a:pt x="8400" y="5554"/>
                      <a:pt x="9600" y="5863"/>
                      <a:pt x="9000" y="5863"/>
                    </a:cubicBezTo>
                    <a:cubicBezTo>
                      <a:pt x="9000" y="6171"/>
                      <a:pt x="7800" y="5554"/>
                      <a:pt x="7800" y="5863"/>
                    </a:cubicBezTo>
                    <a:cubicBezTo>
                      <a:pt x="6600" y="6171"/>
                      <a:pt x="6000" y="6171"/>
                      <a:pt x="4800" y="6480"/>
                    </a:cubicBezTo>
                    <a:cubicBezTo>
                      <a:pt x="4200" y="6480"/>
                      <a:pt x="3600" y="6171"/>
                      <a:pt x="3600" y="6480"/>
                    </a:cubicBezTo>
                    <a:cubicBezTo>
                      <a:pt x="3000" y="7097"/>
                      <a:pt x="3000" y="7714"/>
                      <a:pt x="2400" y="8331"/>
                    </a:cubicBezTo>
                    <a:cubicBezTo>
                      <a:pt x="1800" y="9874"/>
                      <a:pt x="4800" y="12034"/>
                      <a:pt x="2400" y="13577"/>
                    </a:cubicBezTo>
                    <a:cubicBezTo>
                      <a:pt x="1800" y="14194"/>
                      <a:pt x="600" y="14811"/>
                      <a:pt x="0" y="15737"/>
                    </a:cubicBezTo>
                    <a:cubicBezTo>
                      <a:pt x="0" y="16046"/>
                      <a:pt x="0" y="16663"/>
                      <a:pt x="0" y="16971"/>
                    </a:cubicBezTo>
                    <a:cubicBezTo>
                      <a:pt x="600" y="17280"/>
                      <a:pt x="1800" y="17589"/>
                      <a:pt x="1200" y="18206"/>
                    </a:cubicBezTo>
                    <a:cubicBezTo>
                      <a:pt x="600" y="19131"/>
                      <a:pt x="1200" y="20366"/>
                      <a:pt x="3000" y="20983"/>
                    </a:cubicBezTo>
                    <a:cubicBezTo>
                      <a:pt x="4800" y="21600"/>
                      <a:pt x="6600" y="21600"/>
                      <a:pt x="9600" y="20983"/>
                    </a:cubicBezTo>
                    <a:cubicBezTo>
                      <a:pt x="12600" y="20366"/>
                      <a:pt x="13200" y="16971"/>
                      <a:pt x="14400" y="15429"/>
                    </a:cubicBezTo>
                    <a:cubicBezTo>
                      <a:pt x="15600" y="13269"/>
                      <a:pt x="17400" y="11417"/>
                      <a:pt x="18600" y="9257"/>
                    </a:cubicBezTo>
                    <a:cubicBezTo>
                      <a:pt x="18600" y="8640"/>
                      <a:pt x="18600" y="7714"/>
                      <a:pt x="19200" y="7097"/>
                    </a:cubicBezTo>
                    <a:cubicBezTo>
                      <a:pt x="19800" y="6789"/>
                      <a:pt x="18600" y="4320"/>
                      <a:pt x="20400" y="5863"/>
                    </a:cubicBezTo>
                    <a:cubicBezTo>
                      <a:pt x="21000" y="6171"/>
                      <a:pt x="21000" y="5554"/>
                      <a:pt x="21600" y="5246"/>
                    </a:cubicBezTo>
                    <a:cubicBezTo>
                      <a:pt x="21600" y="4629"/>
                      <a:pt x="21000" y="4011"/>
                      <a:pt x="21000" y="3394"/>
                    </a:cubicBezTo>
                    <a:cubicBezTo>
                      <a:pt x="20400" y="2777"/>
                      <a:pt x="19800" y="1234"/>
                      <a:pt x="18600" y="617"/>
                    </a:cubicBezTo>
                    <a:cubicBezTo>
                      <a:pt x="18000" y="309"/>
                      <a:pt x="19200" y="617"/>
                      <a:pt x="18600" y="61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1" name="Shape">
                <a:extLst>
                  <a:ext uri="{FF2B5EF4-FFF2-40B4-BE49-F238E27FC236}">
                    <a16:creationId xmlns:a16="http://schemas.microsoft.com/office/drawing/2014/main" xmlns="" id="{B4D1AEDC-522B-7A47-8616-980CA3F07313}"/>
                  </a:ext>
                </a:extLst>
              </p:cNvPr>
              <p:cNvSpPr/>
              <p:nvPr/>
            </p:nvSpPr>
            <p:spPr>
              <a:xfrm>
                <a:off x="13775123" y="6243958"/>
                <a:ext cx="60011" cy="48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5" h="19443" extrusionOk="0">
                    <a:moveTo>
                      <a:pt x="16245" y="18900"/>
                    </a:moveTo>
                    <a:cubicBezTo>
                      <a:pt x="20172" y="21600"/>
                      <a:pt x="16245" y="13500"/>
                      <a:pt x="14281" y="10800"/>
                    </a:cubicBezTo>
                    <a:cubicBezTo>
                      <a:pt x="12317" y="8100"/>
                      <a:pt x="6427" y="2700"/>
                      <a:pt x="4463" y="0"/>
                    </a:cubicBezTo>
                    <a:cubicBezTo>
                      <a:pt x="2499" y="0"/>
                      <a:pt x="536" y="2700"/>
                      <a:pt x="536" y="5400"/>
                    </a:cubicBezTo>
                    <a:cubicBezTo>
                      <a:pt x="-1428" y="8100"/>
                      <a:pt x="2499" y="10800"/>
                      <a:pt x="4463" y="13500"/>
                    </a:cubicBezTo>
                    <a:cubicBezTo>
                      <a:pt x="8390" y="16200"/>
                      <a:pt x="12317" y="18900"/>
                      <a:pt x="16245" y="18900"/>
                    </a:cubicBezTo>
                    <a:cubicBezTo>
                      <a:pt x="18208" y="18900"/>
                      <a:pt x="12317" y="18900"/>
                      <a:pt x="16245" y="189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2" name="Shape">
                <a:extLst>
                  <a:ext uri="{FF2B5EF4-FFF2-40B4-BE49-F238E27FC236}">
                    <a16:creationId xmlns:a16="http://schemas.microsoft.com/office/drawing/2014/main" xmlns="" id="{E55072F5-BE1D-9F47-AA4B-48662AC1AE11}"/>
                  </a:ext>
                </a:extLst>
              </p:cNvPr>
              <p:cNvSpPr/>
              <p:nvPr/>
            </p:nvSpPr>
            <p:spPr>
              <a:xfrm>
                <a:off x="13424579" y="6306498"/>
                <a:ext cx="68663" cy="4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9" h="14400" extrusionOk="0">
                    <a:moveTo>
                      <a:pt x="19636" y="5760"/>
                    </a:moveTo>
                    <a:cubicBezTo>
                      <a:pt x="19636" y="10080"/>
                      <a:pt x="13745" y="12240"/>
                      <a:pt x="11782" y="14400"/>
                    </a:cubicBezTo>
                    <a:cubicBezTo>
                      <a:pt x="7855" y="14400"/>
                      <a:pt x="0" y="12240"/>
                      <a:pt x="0" y="5760"/>
                    </a:cubicBezTo>
                    <a:cubicBezTo>
                      <a:pt x="1964" y="-7200"/>
                      <a:pt x="21600" y="5760"/>
                      <a:pt x="19636" y="5760"/>
                    </a:cubicBezTo>
                    <a:cubicBezTo>
                      <a:pt x="19636" y="7920"/>
                      <a:pt x="21600" y="3600"/>
                      <a:pt x="19636" y="57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3" name="Shape">
                <a:extLst>
                  <a:ext uri="{FF2B5EF4-FFF2-40B4-BE49-F238E27FC236}">
                    <a16:creationId xmlns:a16="http://schemas.microsoft.com/office/drawing/2014/main" xmlns="" id="{4A3944A7-E4C6-A045-BAB1-40C87765D2EA}"/>
                  </a:ext>
                </a:extLst>
              </p:cNvPr>
              <p:cNvSpPr/>
              <p:nvPr/>
            </p:nvSpPr>
            <p:spPr>
              <a:xfrm>
                <a:off x="14152529" y="6060296"/>
                <a:ext cx="53966" cy="32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38" h="20520" extrusionOk="0">
                    <a:moveTo>
                      <a:pt x="19838" y="11880"/>
                    </a:moveTo>
                    <a:cubicBezTo>
                      <a:pt x="15038" y="16200"/>
                      <a:pt x="12638" y="16200"/>
                      <a:pt x="7838" y="20520"/>
                    </a:cubicBezTo>
                    <a:cubicBezTo>
                      <a:pt x="3038" y="20520"/>
                      <a:pt x="-1762" y="11880"/>
                      <a:pt x="638" y="3240"/>
                    </a:cubicBezTo>
                    <a:cubicBezTo>
                      <a:pt x="638" y="-1080"/>
                      <a:pt x="10238" y="-1080"/>
                      <a:pt x="12638" y="3240"/>
                    </a:cubicBezTo>
                    <a:cubicBezTo>
                      <a:pt x="15038" y="3240"/>
                      <a:pt x="17438" y="11880"/>
                      <a:pt x="19838" y="118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4" name="Shape">
                <a:extLst>
                  <a:ext uri="{FF2B5EF4-FFF2-40B4-BE49-F238E27FC236}">
                    <a16:creationId xmlns:a16="http://schemas.microsoft.com/office/drawing/2014/main" xmlns="" id="{37151298-AA2D-8140-B574-28D618772AE3}"/>
                  </a:ext>
                </a:extLst>
              </p:cNvPr>
              <p:cNvSpPr/>
              <p:nvPr/>
            </p:nvSpPr>
            <p:spPr>
              <a:xfrm>
                <a:off x="15477253" y="5994630"/>
                <a:ext cx="55068" cy="30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20520" extrusionOk="0">
                    <a:moveTo>
                      <a:pt x="11235" y="20520"/>
                    </a:moveTo>
                    <a:cubicBezTo>
                      <a:pt x="6915" y="20520"/>
                      <a:pt x="2595" y="16200"/>
                      <a:pt x="435" y="16200"/>
                    </a:cubicBezTo>
                    <a:cubicBezTo>
                      <a:pt x="-1725" y="11880"/>
                      <a:pt x="4755" y="3240"/>
                      <a:pt x="6915" y="3240"/>
                    </a:cubicBezTo>
                    <a:cubicBezTo>
                      <a:pt x="9075" y="-1080"/>
                      <a:pt x="15555" y="-1080"/>
                      <a:pt x="17715" y="3240"/>
                    </a:cubicBezTo>
                    <a:cubicBezTo>
                      <a:pt x="19875" y="7560"/>
                      <a:pt x="13395" y="20520"/>
                      <a:pt x="11235" y="20520"/>
                    </a:cubicBezTo>
                    <a:cubicBezTo>
                      <a:pt x="6915" y="20520"/>
                      <a:pt x="11235" y="20520"/>
                      <a:pt x="11235" y="2052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5" name="Oval">
                <a:extLst>
                  <a:ext uri="{FF2B5EF4-FFF2-40B4-BE49-F238E27FC236}">
                    <a16:creationId xmlns:a16="http://schemas.microsoft.com/office/drawing/2014/main" xmlns="" id="{B909E99E-BE51-074F-9EDF-C6892A08EC7E}"/>
                  </a:ext>
                </a:extLst>
              </p:cNvPr>
              <p:cNvSpPr/>
              <p:nvPr/>
            </p:nvSpPr>
            <p:spPr>
              <a:xfrm>
                <a:off x="14803099" y="5515528"/>
                <a:ext cx="40677" cy="1017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6" name="Shape">
                <a:extLst>
                  <a:ext uri="{FF2B5EF4-FFF2-40B4-BE49-F238E27FC236}">
                    <a16:creationId xmlns:a16="http://schemas.microsoft.com/office/drawing/2014/main" xmlns="" id="{196EBB4F-1FE0-6242-8B4F-BB45ED51D3D6}"/>
                  </a:ext>
                </a:extLst>
              </p:cNvPr>
              <p:cNvSpPr/>
              <p:nvPr/>
            </p:nvSpPr>
            <p:spPr>
              <a:xfrm>
                <a:off x="14441752" y="6091422"/>
                <a:ext cx="25147" cy="2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38" h="17067" extrusionOk="0">
                    <a:moveTo>
                      <a:pt x="12788" y="17067"/>
                    </a:moveTo>
                    <a:cubicBezTo>
                      <a:pt x="9188" y="17067"/>
                      <a:pt x="-5212" y="11667"/>
                      <a:pt x="1988" y="867"/>
                    </a:cubicBezTo>
                    <a:cubicBezTo>
                      <a:pt x="12788" y="-4533"/>
                      <a:pt x="16388" y="17067"/>
                      <a:pt x="12788" y="1706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7" name="Shape">
                <a:extLst>
                  <a:ext uri="{FF2B5EF4-FFF2-40B4-BE49-F238E27FC236}">
                    <a16:creationId xmlns:a16="http://schemas.microsoft.com/office/drawing/2014/main" xmlns="" id="{BB3C4BEF-51D4-AC43-AAE6-F7E5E70F412D}"/>
                  </a:ext>
                </a:extLst>
              </p:cNvPr>
              <p:cNvSpPr/>
              <p:nvPr/>
            </p:nvSpPr>
            <p:spPr>
              <a:xfrm>
                <a:off x="12131306" y="7571003"/>
                <a:ext cx="30969" cy="62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2" h="18635" extrusionOk="0">
                    <a:moveTo>
                      <a:pt x="15812" y="567"/>
                    </a:moveTo>
                    <a:cubicBezTo>
                      <a:pt x="15812" y="4494"/>
                      <a:pt x="19412" y="8421"/>
                      <a:pt x="15812" y="12348"/>
                    </a:cubicBezTo>
                    <a:cubicBezTo>
                      <a:pt x="12212" y="14312"/>
                      <a:pt x="15812" y="20203"/>
                      <a:pt x="8612" y="18239"/>
                    </a:cubicBezTo>
                    <a:cubicBezTo>
                      <a:pt x="1412" y="14312"/>
                      <a:pt x="-2188" y="10385"/>
                      <a:pt x="1412" y="6458"/>
                    </a:cubicBezTo>
                    <a:cubicBezTo>
                      <a:pt x="1412" y="4494"/>
                      <a:pt x="15812" y="-1397"/>
                      <a:pt x="15812" y="567"/>
                    </a:cubicBezTo>
                    <a:cubicBezTo>
                      <a:pt x="15812" y="2530"/>
                      <a:pt x="15812" y="-1397"/>
                      <a:pt x="15812" y="56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8" name="Shape">
                <a:extLst>
                  <a:ext uri="{FF2B5EF4-FFF2-40B4-BE49-F238E27FC236}">
                    <a16:creationId xmlns:a16="http://schemas.microsoft.com/office/drawing/2014/main" xmlns="" id="{69FD0663-B0B3-134C-AE8F-605441FDF006}"/>
                  </a:ext>
                </a:extLst>
              </p:cNvPr>
              <p:cNvSpPr/>
              <p:nvPr/>
            </p:nvSpPr>
            <p:spPr>
              <a:xfrm>
                <a:off x="12113855" y="7640583"/>
                <a:ext cx="53862" cy="86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8866" extrusionOk="0">
                    <a:moveTo>
                      <a:pt x="16800" y="2430"/>
                    </a:moveTo>
                    <a:cubicBezTo>
                      <a:pt x="14400" y="2430"/>
                      <a:pt x="16800" y="-1890"/>
                      <a:pt x="12000" y="990"/>
                    </a:cubicBezTo>
                    <a:cubicBezTo>
                      <a:pt x="4800" y="3870"/>
                      <a:pt x="7200" y="3870"/>
                      <a:pt x="0" y="990"/>
                    </a:cubicBezTo>
                    <a:cubicBezTo>
                      <a:pt x="0" y="990"/>
                      <a:pt x="2400" y="9630"/>
                      <a:pt x="2400" y="9630"/>
                    </a:cubicBezTo>
                    <a:cubicBezTo>
                      <a:pt x="4800" y="12510"/>
                      <a:pt x="4800" y="13950"/>
                      <a:pt x="4800" y="16830"/>
                    </a:cubicBezTo>
                    <a:cubicBezTo>
                      <a:pt x="4800" y="18270"/>
                      <a:pt x="4800" y="19710"/>
                      <a:pt x="9600" y="18270"/>
                    </a:cubicBezTo>
                    <a:cubicBezTo>
                      <a:pt x="14400" y="16830"/>
                      <a:pt x="19200" y="16830"/>
                      <a:pt x="19200" y="12510"/>
                    </a:cubicBezTo>
                    <a:cubicBezTo>
                      <a:pt x="19200" y="11070"/>
                      <a:pt x="21600" y="2430"/>
                      <a:pt x="16800" y="243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59" name="Shape">
                <a:extLst>
                  <a:ext uri="{FF2B5EF4-FFF2-40B4-BE49-F238E27FC236}">
                    <a16:creationId xmlns:a16="http://schemas.microsoft.com/office/drawing/2014/main" xmlns="" id="{C1EC45DB-FDCC-9945-A242-2D3ECE3D82FE}"/>
                  </a:ext>
                </a:extLst>
              </p:cNvPr>
              <p:cNvSpPr/>
              <p:nvPr/>
            </p:nvSpPr>
            <p:spPr>
              <a:xfrm>
                <a:off x="12251709" y="7755325"/>
                <a:ext cx="100930" cy="5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6" h="17928" extrusionOk="0">
                    <a:moveTo>
                      <a:pt x="6750" y="960"/>
                    </a:moveTo>
                    <a:cubicBezTo>
                      <a:pt x="5400" y="960"/>
                      <a:pt x="1350" y="960"/>
                      <a:pt x="0" y="3120"/>
                    </a:cubicBezTo>
                    <a:cubicBezTo>
                      <a:pt x="0" y="5280"/>
                      <a:pt x="2700" y="7440"/>
                      <a:pt x="4050" y="9600"/>
                    </a:cubicBezTo>
                    <a:cubicBezTo>
                      <a:pt x="6750" y="9600"/>
                      <a:pt x="9450" y="11760"/>
                      <a:pt x="10800" y="13920"/>
                    </a:cubicBezTo>
                    <a:cubicBezTo>
                      <a:pt x="13500" y="16080"/>
                      <a:pt x="16200" y="20400"/>
                      <a:pt x="18900" y="16080"/>
                    </a:cubicBezTo>
                    <a:cubicBezTo>
                      <a:pt x="21600" y="13920"/>
                      <a:pt x="16200" y="11760"/>
                      <a:pt x="17550" y="7440"/>
                    </a:cubicBezTo>
                    <a:cubicBezTo>
                      <a:pt x="17550" y="7440"/>
                      <a:pt x="21600" y="3120"/>
                      <a:pt x="20250" y="960"/>
                    </a:cubicBezTo>
                    <a:cubicBezTo>
                      <a:pt x="20250" y="-1200"/>
                      <a:pt x="14850" y="960"/>
                      <a:pt x="14850" y="960"/>
                    </a:cubicBezTo>
                    <a:cubicBezTo>
                      <a:pt x="12150" y="3120"/>
                      <a:pt x="9450" y="960"/>
                      <a:pt x="6750" y="9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0" name="Shape">
                <a:extLst>
                  <a:ext uri="{FF2B5EF4-FFF2-40B4-BE49-F238E27FC236}">
                    <a16:creationId xmlns:a16="http://schemas.microsoft.com/office/drawing/2014/main" xmlns="" id="{6D987905-AFAF-FE4B-9BB9-D6A60CB6669F}"/>
                  </a:ext>
                </a:extLst>
              </p:cNvPr>
              <p:cNvSpPr/>
              <p:nvPr/>
            </p:nvSpPr>
            <p:spPr>
              <a:xfrm>
                <a:off x="12891774" y="7849186"/>
                <a:ext cx="71613" cy="40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3" h="18634" extrusionOk="0">
                    <a:moveTo>
                      <a:pt x="17533" y="891"/>
                    </a:moveTo>
                    <a:cubicBezTo>
                      <a:pt x="17533" y="891"/>
                      <a:pt x="14210" y="3976"/>
                      <a:pt x="14210" y="3976"/>
                    </a:cubicBezTo>
                    <a:cubicBezTo>
                      <a:pt x="12549" y="7062"/>
                      <a:pt x="14210" y="13234"/>
                      <a:pt x="14210" y="13234"/>
                    </a:cubicBezTo>
                    <a:cubicBezTo>
                      <a:pt x="12549" y="13234"/>
                      <a:pt x="9226" y="13234"/>
                      <a:pt x="7564" y="16319"/>
                    </a:cubicBezTo>
                    <a:cubicBezTo>
                      <a:pt x="4241" y="19405"/>
                      <a:pt x="2580" y="19405"/>
                      <a:pt x="918" y="16319"/>
                    </a:cubicBezTo>
                    <a:cubicBezTo>
                      <a:pt x="-2405" y="10148"/>
                      <a:pt x="4241" y="7062"/>
                      <a:pt x="5903" y="7062"/>
                    </a:cubicBezTo>
                    <a:cubicBezTo>
                      <a:pt x="9226" y="7062"/>
                      <a:pt x="14210" y="3976"/>
                      <a:pt x="17533" y="891"/>
                    </a:cubicBezTo>
                    <a:cubicBezTo>
                      <a:pt x="19195" y="-2195"/>
                      <a:pt x="15872" y="3976"/>
                      <a:pt x="17533" y="89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1" name="Shape">
                <a:extLst>
                  <a:ext uri="{FF2B5EF4-FFF2-40B4-BE49-F238E27FC236}">
                    <a16:creationId xmlns:a16="http://schemas.microsoft.com/office/drawing/2014/main" xmlns="" id="{FDED2A7A-E20C-7C47-810C-21BB988B74F4}"/>
                  </a:ext>
                </a:extLst>
              </p:cNvPr>
              <p:cNvSpPr/>
              <p:nvPr/>
            </p:nvSpPr>
            <p:spPr>
              <a:xfrm>
                <a:off x="12603450" y="7854910"/>
                <a:ext cx="93452" cy="2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0" h="18600" extrusionOk="0">
                    <a:moveTo>
                      <a:pt x="10220" y="18600"/>
                    </a:moveTo>
                    <a:cubicBezTo>
                      <a:pt x="8780" y="18600"/>
                      <a:pt x="-1300" y="7800"/>
                      <a:pt x="140" y="2400"/>
                    </a:cubicBezTo>
                    <a:cubicBezTo>
                      <a:pt x="140" y="-3000"/>
                      <a:pt x="8780" y="2400"/>
                      <a:pt x="8780" y="2400"/>
                    </a:cubicBezTo>
                    <a:cubicBezTo>
                      <a:pt x="13100" y="7800"/>
                      <a:pt x="15980" y="7800"/>
                      <a:pt x="20300" y="7800"/>
                    </a:cubicBezTo>
                    <a:cubicBezTo>
                      <a:pt x="20300" y="7800"/>
                      <a:pt x="17420" y="13200"/>
                      <a:pt x="17420" y="13200"/>
                    </a:cubicBezTo>
                    <a:cubicBezTo>
                      <a:pt x="15980" y="18600"/>
                      <a:pt x="13100" y="18600"/>
                      <a:pt x="10220" y="18600"/>
                    </a:cubicBezTo>
                    <a:cubicBezTo>
                      <a:pt x="7340" y="18600"/>
                      <a:pt x="11660" y="18600"/>
                      <a:pt x="10220" y="18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2" name="Shape">
                <a:extLst>
                  <a:ext uri="{FF2B5EF4-FFF2-40B4-BE49-F238E27FC236}">
                    <a16:creationId xmlns:a16="http://schemas.microsoft.com/office/drawing/2014/main" xmlns="" id="{A8149D54-FBFD-DF45-A806-B372B99739CF}"/>
                  </a:ext>
                </a:extLst>
              </p:cNvPr>
              <p:cNvSpPr/>
              <p:nvPr/>
            </p:nvSpPr>
            <p:spPr>
              <a:xfrm>
                <a:off x="12553777" y="6878394"/>
                <a:ext cx="43692" cy="29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6" h="13301" extrusionOk="0">
                    <a:moveTo>
                      <a:pt x="1372" y="10629"/>
                    </a:moveTo>
                    <a:cubicBezTo>
                      <a:pt x="1372" y="7543"/>
                      <a:pt x="-1714" y="1372"/>
                      <a:pt x="1372" y="1372"/>
                    </a:cubicBezTo>
                    <a:cubicBezTo>
                      <a:pt x="4457" y="1372"/>
                      <a:pt x="19886" y="-1714"/>
                      <a:pt x="19886" y="1372"/>
                    </a:cubicBezTo>
                    <a:cubicBezTo>
                      <a:pt x="19886" y="4457"/>
                      <a:pt x="4457" y="16800"/>
                      <a:pt x="1372" y="10629"/>
                    </a:cubicBezTo>
                    <a:cubicBezTo>
                      <a:pt x="1372" y="1372"/>
                      <a:pt x="4457" y="19886"/>
                      <a:pt x="1372" y="106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3" name="Shape">
                <a:extLst>
                  <a:ext uri="{FF2B5EF4-FFF2-40B4-BE49-F238E27FC236}">
                    <a16:creationId xmlns:a16="http://schemas.microsoft.com/office/drawing/2014/main" xmlns="" id="{A4AD2E23-F9A5-C449-A48A-7FB530BC86EF}"/>
                  </a:ext>
                </a:extLst>
              </p:cNvPr>
              <p:cNvSpPr/>
              <p:nvPr/>
            </p:nvSpPr>
            <p:spPr>
              <a:xfrm>
                <a:off x="12556791" y="6859892"/>
                <a:ext cx="29927" cy="11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9" h="13600" extrusionOk="0">
                    <a:moveTo>
                      <a:pt x="12960" y="10400"/>
                    </a:moveTo>
                    <a:cubicBezTo>
                      <a:pt x="8640" y="10400"/>
                      <a:pt x="0" y="3200"/>
                      <a:pt x="0" y="3200"/>
                    </a:cubicBezTo>
                    <a:cubicBezTo>
                      <a:pt x="0" y="3200"/>
                      <a:pt x="17280" y="-4000"/>
                      <a:pt x="17280" y="3200"/>
                    </a:cubicBezTo>
                    <a:cubicBezTo>
                      <a:pt x="21600" y="10400"/>
                      <a:pt x="17280" y="17600"/>
                      <a:pt x="12960" y="10400"/>
                    </a:cubicBezTo>
                    <a:cubicBezTo>
                      <a:pt x="4320" y="10400"/>
                      <a:pt x="21600" y="17600"/>
                      <a:pt x="12960" y="10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4" name="Shape">
                <a:extLst>
                  <a:ext uri="{FF2B5EF4-FFF2-40B4-BE49-F238E27FC236}">
                    <a16:creationId xmlns:a16="http://schemas.microsoft.com/office/drawing/2014/main" xmlns="" id="{48646BAA-5EC1-C645-8816-827375D4DB93}"/>
                  </a:ext>
                </a:extLst>
              </p:cNvPr>
              <p:cNvSpPr/>
              <p:nvPr/>
            </p:nvSpPr>
            <p:spPr>
              <a:xfrm>
                <a:off x="12432769" y="6912969"/>
                <a:ext cx="24588" cy="48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24" h="15896" extrusionOk="0">
                    <a:moveTo>
                      <a:pt x="13824" y="624"/>
                    </a:moveTo>
                    <a:cubicBezTo>
                      <a:pt x="13824" y="-3696"/>
                      <a:pt x="-7776" y="17904"/>
                      <a:pt x="3024" y="15744"/>
                    </a:cubicBezTo>
                    <a:cubicBezTo>
                      <a:pt x="6624" y="15744"/>
                      <a:pt x="13824" y="2784"/>
                      <a:pt x="13824" y="624"/>
                    </a:cubicBezTo>
                    <a:cubicBezTo>
                      <a:pt x="13824" y="-1536"/>
                      <a:pt x="13824" y="2784"/>
                      <a:pt x="13824" y="62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5" name="Shape">
                <a:extLst>
                  <a:ext uri="{FF2B5EF4-FFF2-40B4-BE49-F238E27FC236}">
                    <a16:creationId xmlns:a16="http://schemas.microsoft.com/office/drawing/2014/main" xmlns="" id="{175210A8-7BA6-264D-A428-15D55E550E8B}"/>
                  </a:ext>
                </a:extLst>
              </p:cNvPr>
              <p:cNvSpPr/>
              <p:nvPr/>
            </p:nvSpPr>
            <p:spPr>
              <a:xfrm>
                <a:off x="12482628" y="6788728"/>
                <a:ext cx="20493" cy="22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22" h="17759" extrusionOk="0">
                    <a:moveTo>
                      <a:pt x="12272" y="16200"/>
                    </a:moveTo>
                    <a:cubicBezTo>
                      <a:pt x="6872" y="16200"/>
                      <a:pt x="-3928" y="10800"/>
                      <a:pt x="1472" y="5400"/>
                    </a:cubicBezTo>
                    <a:cubicBezTo>
                      <a:pt x="6872" y="5400"/>
                      <a:pt x="12272" y="0"/>
                      <a:pt x="12272" y="0"/>
                    </a:cubicBezTo>
                    <a:cubicBezTo>
                      <a:pt x="17672" y="0"/>
                      <a:pt x="17672" y="10800"/>
                      <a:pt x="12272" y="16200"/>
                    </a:cubicBezTo>
                    <a:cubicBezTo>
                      <a:pt x="6872" y="21600"/>
                      <a:pt x="17672" y="10800"/>
                      <a:pt x="12272" y="16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6" name="Shape">
                <a:extLst>
                  <a:ext uri="{FF2B5EF4-FFF2-40B4-BE49-F238E27FC236}">
                    <a16:creationId xmlns:a16="http://schemas.microsoft.com/office/drawing/2014/main" xmlns="" id="{E56D7D0B-1044-B74C-BEDD-18E32F16B318}"/>
                  </a:ext>
                </a:extLst>
              </p:cNvPr>
              <p:cNvSpPr/>
              <p:nvPr/>
            </p:nvSpPr>
            <p:spPr>
              <a:xfrm>
                <a:off x="12213290" y="7003217"/>
                <a:ext cx="38418" cy="52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490" extrusionOk="0">
                    <a:moveTo>
                      <a:pt x="21600" y="1690"/>
                    </a:moveTo>
                    <a:cubicBezTo>
                      <a:pt x="21600" y="-710"/>
                      <a:pt x="21600" y="6490"/>
                      <a:pt x="21600" y="6490"/>
                    </a:cubicBezTo>
                    <a:cubicBezTo>
                      <a:pt x="21600" y="11290"/>
                      <a:pt x="21600" y="16090"/>
                      <a:pt x="18000" y="18490"/>
                    </a:cubicBezTo>
                    <a:cubicBezTo>
                      <a:pt x="18000" y="18490"/>
                      <a:pt x="0" y="8890"/>
                      <a:pt x="0" y="4090"/>
                    </a:cubicBezTo>
                    <a:cubicBezTo>
                      <a:pt x="0" y="4090"/>
                      <a:pt x="7200" y="1690"/>
                      <a:pt x="10800" y="4090"/>
                    </a:cubicBezTo>
                    <a:cubicBezTo>
                      <a:pt x="14400" y="6490"/>
                      <a:pt x="18000" y="6490"/>
                      <a:pt x="21600" y="1690"/>
                    </a:cubicBezTo>
                    <a:cubicBezTo>
                      <a:pt x="21600" y="-3110"/>
                      <a:pt x="21600" y="4090"/>
                      <a:pt x="21600" y="169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7" name="Shape">
                <a:extLst>
                  <a:ext uri="{FF2B5EF4-FFF2-40B4-BE49-F238E27FC236}">
                    <a16:creationId xmlns:a16="http://schemas.microsoft.com/office/drawing/2014/main" xmlns="" id="{A85A6569-AE14-BC49-AA7F-055652645893}"/>
                  </a:ext>
                </a:extLst>
              </p:cNvPr>
              <p:cNvSpPr/>
              <p:nvPr/>
            </p:nvSpPr>
            <p:spPr>
              <a:xfrm>
                <a:off x="12171723" y="7024892"/>
                <a:ext cx="37932" cy="32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06" h="12951" extrusionOk="0">
                    <a:moveTo>
                      <a:pt x="13855" y="12171"/>
                    </a:moveTo>
                    <a:cubicBezTo>
                      <a:pt x="11155" y="14871"/>
                      <a:pt x="-2345" y="6771"/>
                      <a:pt x="355" y="4071"/>
                    </a:cubicBezTo>
                    <a:cubicBezTo>
                      <a:pt x="5755" y="-6729"/>
                      <a:pt x="19255" y="6771"/>
                      <a:pt x="13855" y="12171"/>
                    </a:cubicBezTo>
                    <a:cubicBezTo>
                      <a:pt x="11155" y="14871"/>
                      <a:pt x="16555" y="9471"/>
                      <a:pt x="13855" y="1217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8" name="Shape">
                <a:extLst>
                  <a:ext uri="{FF2B5EF4-FFF2-40B4-BE49-F238E27FC236}">
                    <a16:creationId xmlns:a16="http://schemas.microsoft.com/office/drawing/2014/main" xmlns="" id="{D14D9833-F95E-F646-9C11-4724821CB18D}"/>
                  </a:ext>
                </a:extLst>
              </p:cNvPr>
              <p:cNvSpPr/>
              <p:nvPr/>
            </p:nvSpPr>
            <p:spPr>
              <a:xfrm>
                <a:off x="11928547" y="7692911"/>
                <a:ext cx="27933" cy="19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9" h="17318" extrusionOk="0">
                    <a:moveTo>
                      <a:pt x="17280" y="10800"/>
                    </a:moveTo>
                    <a:cubicBezTo>
                      <a:pt x="21600" y="5400"/>
                      <a:pt x="17280" y="21600"/>
                      <a:pt x="12960" y="16200"/>
                    </a:cubicBezTo>
                    <a:cubicBezTo>
                      <a:pt x="12960" y="16200"/>
                      <a:pt x="0" y="10800"/>
                      <a:pt x="0" y="10800"/>
                    </a:cubicBezTo>
                    <a:cubicBezTo>
                      <a:pt x="0" y="10800"/>
                      <a:pt x="12960" y="0"/>
                      <a:pt x="17280" y="0"/>
                    </a:cubicBezTo>
                    <a:cubicBezTo>
                      <a:pt x="17280" y="0"/>
                      <a:pt x="12960" y="10800"/>
                      <a:pt x="17280" y="10800"/>
                    </a:cubicBezTo>
                    <a:cubicBezTo>
                      <a:pt x="21600" y="5400"/>
                      <a:pt x="12960" y="10800"/>
                      <a:pt x="17280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69" name="Shape">
                <a:extLst>
                  <a:ext uri="{FF2B5EF4-FFF2-40B4-BE49-F238E27FC236}">
                    <a16:creationId xmlns:a16="http://schemas.microsoft.com/office/drawing/2014/main" xmlns="" id="{7C84D159-8945-C942-94C4-6D64D3AEA1D0}"/>
                  </a:ext>
                </a:extLst>
              </p:cNvPr>
              <p:cNvSpPr/>
              <p:nvPr/>
            </p:nvSpPr>
            <p:spPr>
              <a:xfrm>
                <a:off x="11609007" y="6886231"/>
                <a:ext cx="31028" cy="34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76" h="18139" extrusionOk="0">
                    <a:moveTo>
                      <a:pt x="14876" y="1039"/>
                    </a:moveTo>
                    <a:cubicBezTo>
                      <a:pt x="18476" y="4639"/>
                      <a:pt x="11276" y="8239"/>
                      <a:pt x="11276" y="15439"/>
                    </a:cubicBezTo>
                    <a:cubicBezTo>
                      <a:pt x="7676" y="19039"/>
                      <a:pt x="4076" y="19039"/>
                      <a:pt x="476" y="15439"/>
                    </a:cubicBezTo>
                    <a:cubicBezTo>
                      <a:pt x="-3124" y="11839"/>
                      <a:pt x="14876" y="-2561"/>
                      <a:pt x="14876" y="1039"/>
                    </a:cubicBezTo>
                    <a:cubicBezTo>
                      <a:pt x="18476" y="4639"/>
                      <a:pt x="14876" y="-2561"/>
                      <a:pt x="14876" y="103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0" name="Shape">
                <a:extLst>
                  <a:ext uri="{FF2B5EF4-FFF2-40B4-BE49-F238E27FC236}">
                    <a16:creationId xmlns:a16="http://schemas.microsoft.com/office/drawing/2014/main" xmlns="" id="{97E77AE1-DCCE-2841-A135-67130A9F1C8A}"/>
                  </a:ext>
                </a:extLst>
              </p:cNvPr>
              <p:cNvSpPr/>
              <p:nvPr/>
            </p:nvSpPr>
            <p:spPr>
              <a:xfrm>
                <a:off x="11623467" y="6934274"/>
                <a:ext cx="20339" cy="14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869" extrusionOk="0">
                    <a:moveTo>
                      <a:pt x="21600" y="1469"/>
                    </a:moveTo>
                    <a:cubicBezTo>
                      <a:pt x="14400" y="1469"/>
                      <a:pt x="0" y="1469"/>
                      <a:pt x="0" y="8669"/>
                    </a:cubicBezTo>
                    <a:cubicBezTo>
                      <a:pt x="0" y="15869"/>
                      <a:pt x="14400" y="15869"/>
                      <a:pt x="14400" y="15869"/>
                    </a:cubicBezTo>
                    <a:cubicBezTo>
                      <a:pt x="21600" y="15869"/>
                      <a:pt x="21600" y="-5731"/>
                      <a:pt x="21600" y="1469"/>
                    </a:cubicBezTo>
                    <a:cubicBezTo>
                      <a:pt x="14400" y="1469"/>
                      <a:pt x="21600" y="1469"/>
                      <a:pt x="21600" y="146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1" name="Shape">
                <a:extLst>
                  <a:ext uri="{FF2B5EF4-FFF2-40B4-BE49-F238E27FC236}">
                    <a16:creationId xmlns:a16="http://schemas.microsoft.com/office/drawing/2014/main" xmlns="" id="{687DC47F-E703-4241-A412-CE80410BA3E8}"/>
                  </a:ext>
                </a:extLst>
              </p:cNvPr>
              <p:cNvSpPr/>
              <p:nvPr/>
            </p:nvSpPr>
            <p:spPr>
              <a:xfrm>
                <a:off x="11647113" y="6949222"/>
                <a:ext cx="7991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74" h="21600" extrusionOk="0">
                    <a:moveTo>
                      <a:pt x="15274" y="0"/>
                    </a:moveTo>
                    <a:cubicBezTo>
                      <a:pt x="4474" y="0"/>
                      <a:pt x="-6326" y="21600"/>
                      <a:pt x="4474" y="21600"/>
                    </a:cubicBezTo>
                    <a:cubicBezTo>
                      <a:pt x="15274" y="21600"/>
                      <a:pt x="15274" y="0"/>
                      <a:pt x="15274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2" name="Shape">
                <a:extLst>
                  <a:ext uri="{FF2B5EF4-FFF2-40B4-BE49-F238E27FC236}">
                    <a16:creationId xmlns:a16="http://schemas.microsoft.com/office/drawing/2014/main" xmlns="" id="{153D181C-0070-9D41-B91A-EFDE9BF3B48B}"/>
                  </a:ext>
                </a:extLst>
              </p:cNvPr>
              <p:cNvSpPr/>
              <p:nvPr/>
            </p:nvSpPr>
            <p:spPr>
              <a:xfrm>
                <a:off x="11643804" y="6967306"/>
                <a:ext cx="6779" cy="13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0800"/>
                      <a:pt x="0" y="21600"/>
                      <a:pt x="0" y="21600"/>
                    </a:cubicBez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3" name="Shape">
                <a:extLst>
                  <a:ext uri="{FF2B5EF4-FFF2-40B4-BE49-F238E27FC236}">
                    <a16:creationId xmlns:a16="http://schemas.microsoft.com/office/drawing/2014/main" xmlns="" id="{6488124E-B3D6-0F4C-9C18-D60237A4D630}"/>
                  </a:ext>
                </a:extLst>
              </p:cNvPr>
              <p:cNvSpPr/>
              <p:nvPr/>
            </p:nvSpPr>
            <p:spPr>
              <a:xfrm>
                <a:off x="11647113" y="6980866"/>
                <a:ext cx="7991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74" h="21600" extrusionOk="0">
                    <a:moveTo>
                      <a:pt x="15274" y="0"/>
                    </a:moveTo>
                    <a:cubicBezTo>
                      <a:pt x="4474" y="0"/>
                      <a:pt x="-6326" y="21600"/>
                      <a:pt x="4474" y="21600"/>
                    </a:cubicBezTo>
                    <a:cubicBezTo>
                      <a:pt x="15274" y="21600"/>
                      <a:pt x="15274" y="0"/>
                      <a:pt x="15274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4" name="Shape">
                <a:extLst>
                  <a:ext uri="{FF2B5EF4-FFF2-40B4-BE49-F238E27FC236}">
                    <a16:creationId xmlns:a16="http://schemas.microsoft.com/office/drawing/2014/main" xmlns="" id="{5FCE10B6-961C-E648-862F-35194752CEA9}"/>
                  </a:ext>
                </a:extLst>
              </p:cNvPr>
              <p:cNvSpPr/>
              <p:nvPr/>
            </p:nvSpPr>
            <p:spPr>
              <a:xfrm>
                <a:off x="11695780" y="7080325"/>
                <a:ext cx="3014" cy="13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00" h="21600" extrusionOk="0">
                    <a:moveTo>
                      <a:pt x="0" y="0"/>
                    </a:moveTo>
                    <a:cubicBezTo>
                      <a:pt x="0" y="10800"/>
                      <a:pt x="0" y="21600"/>
                      <a:pt x="0" y="21600"/>
                    </a:cubicBezTo>
                    <a:cubicBezTo>
                      <a:pt x="0" y="21600"/>
                      <a:pt x="21600" y="0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5" name="Shape">
                <a:extLst>
                  <a:ext uri="{FF2B5EF4-FFF2-40B4-BE49-F238E27FC236}">
                    <a16:creationId xmlns:a16="http://schemas.microsoft.com/office/drawing/2014/main" xmlns="" id="{954CD04E-BA9D-4F4F-B3C2-000ED5BC18D5}"/>
                  </a:ext>
                </a:extLst>
              </p:cNvPr>
              <p:cNvSpPr/>
              <p:nvPr/>
            </p:nvSpPr>
            <p:spPr>
              <a:xfrm>
                <a:off x="11797543" y="6787641"/>
                <a:ext cx="11234" cy="2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94" h="17067" extrusionOk="0">
                    <a:moveTo>
                      <a:pt x="7094" y="17067"/>
                    </a:moveTo>
                    <a:cubicBezTo>
                      <a:pt x="-3706" y="11667"/>
                      <a:pt x="-3706" y="867"/>
                      <a:pt x="17894" y="867"/>
                    </a:cubicBezTo>
                    <a:cubicBezTo>
                      <a:pt x="17894" y="-4533"/>
                      <a:pt x="17894" y="17067"/>
                      <a:pt x="7094" y="17067"/>
                    </a:cubicBezTo>
                    <a:cubicBezTo>
                      <a:pt x="-3706" y="11667"/>
                      <a:pt x="7094" y="17067"/>
                      <a:pt x="7094" y="1706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6" name="Shape">
                <a:extLst>
                  <a:ext uri="{FF2B5EF4-FFF2-40B4-BE49-F238E27FC236}">
                    <a16:creationId xmlns:a16="http://schemas.microsoft.com/office/drawing/2014/main" xmlns="" id="{BAE39D40-D1E7-BE4B-B90C-B3E8A973692C}"/>
                  </a:ext>
                </a:extLst>
              </p:cNvPr>
              <p:cNvSpPr/>
              <p:nvPr/>
            </p:nvSpPr>
            <p:spPr>
              <a:xfrm>
                <a:off x="9404275" y="11016144"/>
                <a:ext cx="72505" cy="32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0" h="17008" extrusionOk="0">
                    <a:moveTo>
                      <a:pt x="18000" y="8208"/>
                    </a:moveTo>
                    <a:cubicBezTo>
                      <a:pt x="16200" y="8208"/>
                      <a:pt x="16200" y="4608"/>
                      <a:pt x="14400" y="4608"/>
                    </a:cubicBezTo>
                    <a:cubicBezTo>
                      <a:pt x="12600" y="4608"/>
                      <a:pt x="10800" y="4608"/>
                      <a:pt x="9000" y="4608"/>
                    </a:cubicBezTo>
                    <a:cubicBezTo>
                      <a:pt x="7200" y="4608"/>
                      <a:pt x="7200" y="-2592"/>
                      <a:pt x="5400" y="1008"/>
                    </a:cubicBezTo>
                    <a:cubicBezTo>
                      <a:pt x="5400" y="1008"/>
                      <a:pt x="0" y="8208"/>
                      <a:pt x="0" y="8208"/>
                    </a:cubicBezTo>
                    <a:cubicBezTo>
                      <a:pt x="0" y="8208"/>
                      <a:pt x="3600" y="15408"/>
                      <a:pt x="3600" y="15408"/>
                    </a:cubicBezTo>
                    <a:cubicBezTo>
                      <a:pt x="5400" y="19008"/>
                      <a:pt x="9000" y="15408"/>
                      <a:pt x="10800" y="15408"/>
                    </a:cubicBezTo>
                    <a:cubicBezTo>
                      <a:pt x="12600" y="15408"/>
                      <a:pt x="19800" y="11808"/>
                      <a:pt x="19800" y="8208"/>
                    </a:cubicBezTo>
                    <a:cubicBezTo>
                      <a:pt x="18000" y="8208"/>
                      <a:pt x="18000" y="8208"/>
                      <a:pt x="18000" y="8208"/>
                    </a:cubicBezTo>
                    <a:cubicBezTo>
                      <a:pt x="16200" y="8208"/>
                      <a:pt x="21600" y="4608"/>
                      <a:pt x="18000" y="820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7" name="Shape">
                <a:extLst>
                  <a:ext uri="{FF2B5EF4-FFF2-40B4-BE49-F238E27FC236}">
                    <a16:creationId xmlns:a16="http://schemas.microsoft.com/office/drawing/2014/main" xmlns="" id="{1A5E7D31-972E-954F-BBD0-E86922291934}"/>
                  </a:ext>
                </a:extLst>
              </p:cNvPr>
              <p:cNvSpPr/>
              <p:nvPr/>
            </p:nvSpPr>
            <p:spPr>
              <a:xfrm>
                <a:off x="9397494" y="11056882"/>
                <a:ext cx="49306" cy="3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25" h="16981" extrusionOk="0">
                    <a:moveTo>
                      <a:pt x="16800" y="8181"/>
                    </a:moveTo>
                    <a:cubicBezTo>
                      <a:pt x="16800" y="4581"/>
                      <a:pt x="0" y="-2619"/>
                      <a:pt x="0" y="981"/>
                    </a:cubicBezTo>
                    <a:cubicBezTo>
                      <a:pt x="0" y="981"/>
                      <a:pt x="4800" y="4581"/>
                      <a:pt x="4800" y="4581"/>
                    </a:cubicBezTo>
                    <a:cubicBezTo>
                      <a:pt x="7200" y="8181"/>
                      <a:pt x="2400" y="11781"/>
                      <a:pt x="2400" y="15381"/>
                    </a:cubicBezTo>
                    <a:cubicBezTo>
                      <a:pt x="2400" y="18981"/>
                      <a:pt x="7200" y="15381"/>
                      <a:pt x="7200" y="15381"/>
                    </a:cubicBezTo>
                    <a:cubicBezTo>
                      <a:pt x="9600" y="11781"/>
                      <a:pt x="7200" y="15381"/>
                      <a:pt x="9600" y="15381"/>
                    </a:cubicBezTo>
                    <a:cubicBezTo>
                      <a:pt x="12000" y="18981"/>
                      <a:pt x="21600" y="11781"/>
                      <a:pt x="16800" y="8181"/>
                    </a:cubicBezTo>
                    <a:cubicBezTo>
                      <a:pt x="14400" y="4581"/>
                      <a:pt x="19200" y="8181"/>
                      <a:pt x="16800" y="818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8" name="Shape">
                <a:extLst>
                  <a:ext uri="{FF2B5EF4-FFF2-40B4-BE49-F238E27FC236}">
                    <a16:creationId xmlns:a16="http://schemas.microsoft.com/office/drawing/2014/main" xmlns="" id="{3E8F570C-11E1-AD48-9163-95444445B4B8}"/>
                  </a:ext>
                </a:extLst>
              </p:cNvPr>
              <p:cNvSpPr/>
              <p:nvPr/>
            </p:nvSpPr>
            <p:spPr>
              <a:xfrm>
                <a:off x="9390718" y="10999960"/>
                <a:ext cx="44543" cy="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11" h="16657" extrusionOk="0">
                    <a:moveTo>
                      <a:pt x="16200" y="0"/>
                    </a:moveTo>
                    <a:cubicBezTo>
                      <a:pt x="13500" y="0"/>
                      <a:pt x="10800" y="4320"/>
                      <a:pt x="8100" y="4320"/>
                    </a:cubicBezTo>
                    <a:cubicBezTo>
                      <a:pt x="5400" y="0"/>
                      <a:pt x="0" y="4320"/>
                      <a:pt x="0" y="4320"/>
                    </a:cubicBezTo>
                    <a:cubicBezTo>
                      <a:pt x="2700" y="0"/>
                      <a:pt x="0" y="17280"/>
                      <a:pt x="0" y="12960"/>
                    </a:cubicBezTo>
                    <a:cubicBezTo>
                      <a:pt x="2700" y="21600"/>
                      <a:pt x="10800" y="12960"/>
                      <a:pt x="13500" y="8640"/>
                    </a:cubicBezTo>
                    <a:cubicBezTo>
                      <a:pt x="16200" y="8640"/>
                      <a:pt x="21600" y="0"/>
                      <a:pt x="16200" y="0"/>
                    </a:cubicBezTo>
                    <a:cubicBezTo>
                      <a:pt x="13500" y="0"/>
                      <a:pt x="21600" y="0"/>
                      <a:pt x="162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9" name="Shape">
                <a:extLst>
                  <a:ext uri="{FF2B5EF4-FFF2-40B4-BE49-F238E27FC236}">
                    <a16:creationId xmlns:a16="http://schemas.microsoft.com/office/drawing/2014/main" xmlns="" id="{94A7B55B-2508-7C48-9693-FCB007F2D5A5}"/>
                  </a:ext>
                </a:extLst>
              </p:cNvPr>
              <p:cNvSpPr/>
              <p:nvPr/>
            </p:nvSpPr>
            <p:spPr>
              <a:xfrm>
                <a:off x="9369618" y="11030242"/>
                <a:ext cx="42197" cy="23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5" h="14699" extrusionOk="0">
                    <a:moveTo>
                      <a:pt x="16502" y="13829"/>
                    </a:moveTo>
                    <a:cubicBezTo>
                      <a:pt x="13802" y="9509"/>
                      <a:pt x="-2398" y="-3451"/>
                      <a:pt x="302" y="869"/>
                    </a:cubicBezTo>
                    <a:cubicBezTo>
                      <a:pt x="3002" y="5189"/>
                      <a:pt x="19202" y="18149"/>
                      <a:pt x="16502" y="138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0" name="Shape">
                <a:extLst>
                  <a:ext uri="{FF2B5EF4-FFF2-40B4-BE49-F238E27FC236}">
                    <a16:creationId xmlns:a16="http://schemas.microsoft.com/office/drawing/2014/main" xmlns="" id="{89BCBB25-F43A-D745-904F-529360AB093D}"/>
                  </a:ext>
                </a:extLst>
              </p:cNvPr>
              <p:cNvSpPr/>
              <p:nvPr/>
            </p:nvSpPr>
            <p:spPr>
              <a:xfrm>
                <a:off x="9350038" y="10981941"/>
                <a:ext cx="14944" cy="14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69" h="14912" extrusionOk="0">
                    <a:moveTo>
                      <a:pt x="14400" y="11929"/>
                    </a:moveTo>
                    <a:cubicBezTo>
                      <a:pt x="14400" y="19129"/>
                      <a:pt x="7200" y="11929"/>
                      <a:pt x="0" y="4729"/>
                    </a:cubicBezTo>
                    <a:cubicBezTo>
                      <a:pt x="0" y="-2471"/>
                      <a:pt x="21600" y="-2471"/>
                      <a:pt x="14400" y="11929"/>
                    </a:cubicBezTo>
                    <a:cubicBezTo>
                      <a:pt x="14400" y="19129"/>
                      <a:pt x="14400" y="4729"/>
                      <a:pt x="14400" y="119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1" name="Shape">
                <a:extLst>
                  <a:ext uri="{FF2B5EF4-FFF2-40B4-BE49-F238E27FC236}">
                    <a16:creationId xmlns:a16="http://schemas.microsoft.com/office/drawing/2014/main" xmlns="" id="{D31E41C7-4335-E744-94C8-587CC51E3FD6}"/>
                  </a:ext>
                </a:extLst>
              </p:cNvPr>
              <p:cNvSpPr/>
              <p:nvPr/>
            </p:nvSpPr>
            <p:spPr>
              <a:xfrm>
                <a:off x="9350038" y="10925364"/>
                <a:ext cx="40679" cy="43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14" h="19792" extrusionOk="0">
                    <a:moveTo>
                      <a:pt x="15429" y="6171"/>
                    </a:moveTo>
                    <a:cubicBezTo>
                      <a:pt x="15429" y="3086"/>
                      <a:pt x="12343" y="3086"/>
                      <a:pt x="12343" y="0"/>
                    </a:cubicBezTo>
                    <a:cubicBezTo>
                      <a:pt x="9257" y="0"/>
                      <a:pt x="3086" y="0"/>
                      <a:pt x="6171" y="3086"/>
                    </a:cubicBezTo>
                    <a:cubicBezTo>
                      <a:pt x="12343" y="9257"/>
                      <a:pt x="3086" y="6171"/>
                      <a:pt x="0" y="3086"/>
                    </a:cubicBezTo>
                    <a:cubicBezTo>
                      <a:pt x="3086" y="9257"/>
                      <a:pt x="6171" y="9257"/>
                      <a:pt x="6171" y="12343"/>
                    </a:cubicBezTo>
                    <a:cubicBezTo>
                      <a:pt x="9257" y="18514"/>
                      <a:pt x="3086" y="15429"/>
                      <a:pt x="0" y="18514"/>
                    </a:cubicBezTo>
                    <a:cubicBezTo>
                      <a:pt x="0" y="21600"/>
                      <a:pt x="12343" y="18514"/>
                      <a:pt x="9257" y="15429"/>
                    </a:cubicBezTo>
                    <a:cubicBezTo>
                      <a:pt x="9257" y="15429"/>
                      <a:pt x="12343" y="9257"/>
                      <a:pt x="12343" y="6171"/>
                    </a:cubicBezTo>
                    <a:cubicBezTo>
                      <a:pt x="12343" y="6171"/>
                      <a:pt x="12343" y="9257"/>
                      <a:pt x="12343" y="12343"/>
                    </a:cubicBezTo>
                    <a:cubicBezTo>
                      <a:pt x="12343" y="9257"/>
                      <a:pt x="18514" y="6171"/>
                      <a:pt x="18514" y="6171"/>
                    </a:cubicBezTo>
                    <a:cubicBezTo>
                      <a:pt x="18514" y="6171"/>
                      <a:pt x="18514" y="6171"/>
                      <a:pt x="15429" y="6171"/>
                    </a:cubicBezTo>
                    <a:cubicBezTo>
                      <a:pt x="15429" y="3086"/>
                      <a:pt x="21600" y="6171"/>
                      <a:pt x="15429" y="617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2" name="Shape">
                <a:extLst>
                  <a:ext uri="{FF2B5EF4-FFF2-40B4-BE49-F238E27FC236}">
                    <a16:creationId xmlns:a16="http://schemas.microsoft.com/office/drawing/2014/main" xmlns="" id="{4919ABAA-A9FF-4042-9348-D81F21F99672}"/>
                  </a:ext>
                </a:extLst>
              </p:cNvPr>
              <p:cNvSpPr/>
              <p:nvPr/>
            </p:nvSpPr>
            <p:spPr>
              <a:xfrm>
                <a:off x="9343259" y="10849954"/>
                <a:ext cx="33898" cy="48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541" extrusionOk="0">
                    <a:moveTo>
                      <a:pt x="21600" y="10614"/>
                    </a:moveTo>
                    <a:cubicBezTo>
                      <a:pt x="21600" y="8651"/>
                      <a:pt x="17280" y="-3131"/>
                      <a:pt x="8640" y="796"/>
                    </a:cubicBezTo>
                    <a:cubicBezTo>
                      <a:pt x="8640" y="2760"/>
                      <a:pt x="12960" y="8651"/>
                      <a:pt x="4320" y="8651"/>
                    </a:cubicBezTo>
                    <a:cubicBezTo>
                      <a:pt x="0" y="8651"/>
                      <a:pt x="0" y="10614"/>
                      <a:pt x="0" y="14542"/>
                    </a:cubicBezTo>
                    <a:cubicBezTo>
                      <a:pt x="4320" y="14542"/>
                      <a:pt x="8640" y="10614"/>
                      <a:pt x="8640" y="10614"/>
                    </a:cubicBezTo>
                    <a:cubicBezTo>
                      <a:pt x="4320" y="10614"/>
                      <a:pt x="21600" y="18469"/>
                      <a:pt x="21600" y="10614"/>
                    </a:cubicBezTo>
                    <a:cubicBezTo>
                      <a:pt x="21600" y="8651"/>
                      <a:pt x="21600" y="12578"/>
                      <a:pt x="21600" y="1061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3" name="Shape">
                <a:extLst>
                  <a:ext uri="{FF2B5EF4-FFF2-40B4-BE49-F238E27FC236}">
                    <a16:creationId xmlns:a16="http://schemas.microsoft.com/office/drawing/2014/main" xmlns="" id="{2575FEF7-EDE6-F74A-B41B-EA010F0F6B75}"/>
                  </a:ext>
                </a:extLst>
              </p:cNvPr>
              <p:cNvSpPr/>
              <p:nvPr/>
            </p:nvSpPr>
            <p:spPr>
              <a:xfrm>
                <a:off x="9341412" y="10908628"/>
                <a:ext cx="15408" cy="30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2" h="16084" extrusionOk="0">
                    <a:moveTo>
                      <a:pt x="16362" y="1684"/>
                    </a:moveTo>
                    <a:cubicBezTo>
                      <a:pt x="9162" y="-5516"/>
                      <a:pt x="-5238" y="12484"/>
                      <a:pt x="1962" y="16084"/>
                    </a:cubicBezTo>
                    <a:cubicBezTo>
                      <a:pt x="-5238" y="12484"/>
                      <a:pt x="16362" y="5284"/>
                      <a:pt x="16362" y="1684"/>
                    </a:cubicBezTo>
                    <a:cubicBezTo>
                      <a:pt x="9162" y="-1916"/>
                      <a:pt x="16362" y="1684"/>
                      <a:pt x="16362" y="168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4" name="Shape">
                <a:extLst>
                  <a:ext uri="{FF2B5EF4-FFF2-40B4-BE49-F238E27FC236}">
                    <a16:creationId xmlns:a16="http://schemas.microsoft.com/office/drawing/2014/main" xmlns="" id="{B94C9963-F690-884C-968E-FBE132735A56}"/>
                  </a:ext>
                </a:extLst>
              </p:cNvPr>
              <p:cNvSpPr/>
              <p:nvPr/>
            </p:nvSpPr>
            <p:spPr>
              <a:xfrm>
                <a:off x="9336481" y="10812341"/>
                <a:ext cx="33898" cy="47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6171"/>
                    </a:moveTo>
                    <a:cubicBezTo>
                      <a:pt x="12960" y="9257"/>
                      <a:pt x="12960" y="0"/>
                      <a:pt x="12960" y="0"/>
                    </a:cubicBezTo>
                    <a:cubicBezTo>
                      <a:pt x="12960" y="0"/>
                      <a:pt x="12960" y="9257"/>
                      <a:pt x="8640" y="9257"/>
                    </a:cubicBezTo>
                    <a:cubicBezTo>
                      <a:pt x="8640" y="9257"/>
                      <a:pt x="8640" y="6171"/>
                      <a:pt x="4320" y="6171"/>
                    </a:cubicBezTo>
                    <a:cubicBezTo>
                      <a:pt x="8640" y="6171"/>
                      <a:pt x="0" y="15429"/>
                      <a:pt x="0" y="15429"/>
                    </a:cubicBezTo>
                    <a:cubicBezTo>
                      <a:pt x="0" y="12343"/>
                      <a:pt x="17280" y="15429"/>
                      <a:pt x="8640" y="21600"/>
                    </a:cubicBezTo>
                    <a:cubicBezTo>
                      <a:pt x="12960" y="18514"/>
                      <a:pt x="21600" y="18514"/>
                      <a:pt x="21600" y="15429"/>
                    </a:cubicBezTo>
                    <a:cubicBezTo>
                      <a:pt x="21600" y="12343"/>
                      <a:pt x="17280" y="3086"/>
                      <a:pt x="17280" y="6171"/>
                    </a:cubicBezTo>
                    <a:cubicBezTo>
                      <a:pt x="12960" y="9257"/>
                      <a:pt x="17280" y="3086"/>
                      <a:pt x="17280" y="617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5" name="Shape">
                <a:extLst>
                  <a:ext uri="{FF2B5EF4-FFF2-40B4-BE49-F238E27FC236}">
                    <a16:creationId xmlns:a16="http://schemas.microsoft.com/office/drawing/2014/main" xmlns="" id="{3E9D19D8-1789-BC44-838C-4E4F87925B0D}"/>
                  </a:ext>
                </a:extLst>
              </p:cNvPr>
              <p:cNvSpPr/>
              <p:nvPr/>
            </p:nvSpPr>
            <p:spPr>
              <a:xfrm>
                <a:off x="9370379" y="10681234"/>
                <a:ext cx="25114" cy="27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02" h="18527" extrusionOk="0">
                    <a:moveTo>
                      <a:pt x="12960" y="17280"/>
                    </a:moveTo>
                    <a:cubicBezTo>
                      <a:pt x="21600" y="8640"/>
                      <a:pt x="8640" y="8640"/>
                      <a:pt x="12960" y="0"/>
                    </a:cubicBezTo>
                    <a:cubicBezTo>
                      <a:pt x="12960" y="0"/>
                      <a:pt x="4320" y="0"/>
                      <a:pt x="0" y="0"/>
                    </a:cubicBezTo>
                    <a:cubicBezTo>
                      <a:pt x="0" y="0"/>
                      <a:pt x="8640" y="4320"/>
                      <a:pt x="8640" y="4320"/>
                    </a:cubicBezTo>
                    <a:cubicBezTo>
                      <a:pt x="8640" y="8640"/>
                      <a:pt x="12960" y="17280"/>
                      <a:pt x="12960" y="17280"/>
                    </a:cubicBezTo>
                    <a:cubicBezTo>
                      <a:pt x="17280" y="12960"/>
                      <a:pt x="8640" y="21600"/>
                      <a:pt x="12960" y="17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6" name="Shape">
                <a:extLst>
                  <a:ext uri="{FF2B5EF4-FFF2-40B4-BE49-F238E27FC236}">
                    <a16:creationId xmlns:a16="http://schemas.microsoft.com/office/drawing/2014/main" xmlns="" id="{956CD177-1C11-D54F-B086-E39C98E873FE}"/>
                  </a:ext>
                </a:extLst>
              </p:cNvPr>
              <p:cNvSpPr/>
              <p:nvPr/>
            </p:nvSpPr>
            <p:spPr>
              <a:xfrm>
                <a:off x="9377159" y="10565417"/>
                <a:ext cx="31546" cy="66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51" h="19736" extrusionOk="0">
                    <a:moveTo>
                      <a:pt x="10800" y="18446"/>
                    </a:moveTo>
                    <a:cubicBezTo>
                      <a:pt x="3600" y="20410"/>
                      <a:pt x="0" y="20410"/>
                      <a:pt x="0" y="16483"/>
                    </a:cubicBezTo>
                    <a:cubicBezTo>
                      <a:pt x="3600" y="12555"/>
                      <a:pt x="3600" y="6665"/>
                      <a:pt x="3600" y="2737"/>
                    </a:cubicBezTo>
                    <a:cubicBezTo>
                      <a:pt x="3600" y="-1190"/>
                      <a:pt x="18000" y="-1190"/>
                      <a:pt x="14400" y="4701"/>
                    </a:cubicBezTo>
                    <a:cubicBezTo>
                      <a:pt x="14400" y="8628"/>
                      <a:pt x="21600" y="14519"/>
                      <a:pt x="10800" y="18446"/>
                    </a:cubicBezTo>
                    <a:cubicBezTo>
                      <a:pt x="7200" y="18446"/>
                      <a:pt x="14400" y="16483"/>
                      <a:pt x="10800" y="1844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7" name="Shape">
                <a:extLst>
                  <a:ext uri="{FF2B5EF4-FFF2-40B4-BE49-F238E27FC236}">
                    <a16:creationId xmlns:a16="http://schemas.microsoft.com/office/drawing/2014/main" xmlns="" id="{1F5D8291-2B1A-864D-A51C-1C7FCF2FFEE7}"/>
                  </a:ext>
                </a:extLst>
              </p:cNvPr>
              <p:cNvSpPr/>
              <p:nvPr/>
            </p:nvSpPr>
            <p:spPr>
              <a:xfrm>
                <a:off x="9515093" y="8685664"/>
                <a:ext cx="18837" cy="18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60" h="14390" extrusionOk="0">
                    <a:moveTo>
                      <a:pt x="9817" y="12272"/>
                    </a:moveTo>
                    <a:cubicBezTo>
                      <a:pt x="5497" y="17672"/>
                      <a:pt x="-3143" y="12272"/>
                      <a:pt x="1177" y="1472"/>
                    </a:cubicBezTo>
                    <a:cubicBezTo>
                      <a:pt x="1177" y="-3928"/>
                      <a:pt x="18457" y="6872"/>
                      <a:pt x="9817" y="12272"/>
                    </a:cubicBezTo>
                    <a:cubicBezTo>
                      <a:pt x="5497" y="17672"/>
                      <a:pt x="18457" y="6872"/>
                      <a:pt x="9817" y="1227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8" name="Shape">
                <a:extLst>
                  <a:ext uri="{FF2B5EF4-FFF2-40B4-BE49-F238E27FC236}">
                    <a16:creationId xmlns:a16="http://schemas.microsoft.com/office/drawing/2014/main" xmlns="" id="{2522438F-13E6-8247-892D-25F9DEB6D821}"/>
                  </a:ext>
                </a:extLst>
              </p:cNvPr>
              <p:cNvSpPr/>
              <p:nvPr/>
            </p:nvSpPr>
            <p:spPr>
              <a:xfrm>
                <a:off x="9798789" y="8730777"/>
                <a:ext cx="25591" cy="30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88" h="12525" extrusionOk="0">
                    <a:moveTo>
                      <a:pt x="1600" y="9612"/>
                    </a:moveTo>
                    <a:cubicBezTo>
                      <a:pt x="-2000" y="6912"/>
                      <a:pt x="5200" y="6912"/>
                      <a:pt x="5200" y="6912"/>
                    </a:cubicBezTo>
                    <a:cubicBezTo>
                      <a:pt x="8800" y="6912"/>
                      <a:pt x="8800" y="-3888"/>
                      <a:pt x="12400" y="1512"/>
                    </a:cubicBezTo>
                    <a:cubicBezTo>
                      <a:pt x="19600" y="6912"/>
                      <a:pt x="5200" y="17712"/>
                      <a:pt x="1600" y="9612"/>
                    </a:cubicBezTo>
                    <a:cubicBezTo>
                      <a:pt x="-2000" y="6912"/>
                      <a:pt x="1600" y="12312"/>
                      <a:pt x="1600" y="961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9" name="Shape">
                <a:extLst>
                  <a:ext uri="{FF2B5EF4-FFF2-40B4-BE49-F238E27FC236}">
                    <a16:creationId xmlns:a16="http://schemas.microsoft.com/office/drawing/2014/main" xmlns="" id="{7714F2EC-2E71-F849-BE59-D8AADF52E607}"/>
                  </a:ext>
                </a:extLst>
              </p:cNvPr>
              <p:cNvSpPr/>
              <p:nvPr/>
            </p:nvSpPr>
            <p:spPr>
              <a:xfrm>
                <a:off x="10162950" y="9082484"/>
                <a:ext cx="81425" cy="79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82" h="19976" extrusionOk="0">
                    <a:moveTo>
                      <a:pt x="17610" y="6231"/>
                    </a:moveTo>
                    <a:cubicBezTo>
                      <a:pt x="17610" y="4570"/>
                      <a:pt x="16067" y="4570"/>
                      <a:pt x="14525" y="4570"/>
                    </a:cubicBezTo>
                    <a:cubicBezTo>
                      <a:pt x="11439" y="2908"/>
                      <a:pt x="11439" y="1247"/>
                      <a:pt x="8353" y="1247"/>
                    </a:cubicBezTo>
                    <a:cubicBezTo>
                      <a:pt x="6810" y="-415"/>
                      <a:pt x="3725" y="-415"/>
                      <a:pt x="2182" y="1247"/>
                    </a:cubicBezTo>
                    <a:cubicBezTo>
                      <a:pt x="2182" y="1247"/>
                      <a:pt x="2182" y="2908"/>
                      <a:pt x="639" y="2908"/>
                    </a:cubicBezTo>
                    <a:cubicBezTo>
                      <a:pt x="-904" y="6231"/>
                      <a:pt x="639" y="4570"/>
                      <a:pt x="2182" y="6231"/>
                    </a:cubicBezTo>
                    <a:cubicBezTo>
                      <a:pt x="2182" y="6231"/>
                      <a:pt x="639" y="11216"/>
                      <a:pt x="639" y="11216"/>
                    </a:cubicBezTo>
                    <a:cubicBezTo>
                      <a:pt x="639" y="14539"/>
                      <a:pt x="639" y="14539"/>
                      <a:pt x="2182" y="16200"/>
                    </a:cubicBezTo>
                    <a:cubicBezTo>
                      <a:pt x="3725" y="17862"/>
                      <a:pt x="3725" y="16200"/>
                      <a:pt x="5267" y="16200"/>
                    </a:cubicBezTo>
                    <a:cubicBezTo>
                      <a:pt x="8353" y="16200"/>
                      <a:pt x="6810" y="19523"/>
                      <a:pt x="9896" y="19523"/>
                    </a:cubicBezTo>
                    <a:cubicBezTo>
                      <a:pt x="12982" y="21185"/>
                      <a:pt x="11439" y="17862"/>
                      <a:pt x="14525" y="16200"/>
                    </a:cubicBezTo>
                    <a:cubicBezTo>
                      <a:pt x="17610" y="12877"/>
                      <a:pt x="20696" y="11216"/>
                      <a:pt x="17610" y="6231"/>
                    </a:cubicBezTo>
                    <a:cubicBezTo>
                      <a:pt x="17610" y="2908"/>
                      <a:pt x="20696" y="12877"/>
                      <a:pt x="17610" y="623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0" name="Shape">
                <a:extLst>
                  <a:ext uri="{FF2B5EF4-FFF2-40B4-BE49-F238E27FC236}">
                    <a16:creationId xmlns:a16="http://schemas.microsoft.com/office/drawing/2014/main" xmlns="" id="{49D96A0A-DA42-7647-A85D-47E55803C1D4}"/>
                  </a:ext>
                </a:extLst>
              </p:cNvPr>
              <p:cNvSpPr/>
              <p:nvPr/>
            </p:nvSpPr>
            <p:spPr>
              <a:xfrm>
                <a:off x="9621938" y="8468248"/>
                <a:ext cx="54829" cy="22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71" h="17712" extrusionOk="0">
                    <a:moveTo>
                      <a:pt x="17715" y="10800"/>
                    </a:moveTo>
                    <a:cubicBezTo>
                      <a:pt x="13395" y="5400"/>
                      <a:pt x="11235" y="0"/>
                      <a:pt x="6915" y="0"/>
                    </a:cubicBezTo>
                    <a:cubicBezTo>
                      <a:pt x="4755" y="0"/>
                      <a:pt x="-1725" y="5400"/>
                      <a:pt x="435" y="16200"/>
                    </a:cubicBezTo>
                    <a:cubicBezTo>
                      <a:pt x="2595" y="21600"/>
                      <a:pt x="17715" y="10800"/>
                      <a:pt x="17715" y="10800"/>
                    </a:cubicBezTo>
                    <a:cubicBezTo>
                      <a:pt x="11235" y="5400"/>
                      <a:pt x="19875" y="16200"/>
                      <a:pt x="17715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1" name="Shape">
                <a:extLst>
                  <a:ext uri="{FF2B5EF4-FFF2-40B4-BE49-F238E27FC236}">
                    <a16:creationId xmlns:a16="http://schemas.microsoft.com/office/drawing/2014/main" xmlns="" id="{66289F63-67DE-334E-93E9-9C8DBAAFE89D}"/>
                  </a:ext>
                </a:extLst>
              </p:cNvPr>
              <p:cNvSpPr/>
              <p:nvPr/>
            </p:nvSpPr>
            <p:spPr>
              <a:xfrm>
                <a:off x="9243824" y="8467973"/>
                <a:ext cx="70811" cy="27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9" h="17455" extrusionOk="0">
                    <a:moveTo>
                      <a:pt x="19636" y="13135"/>
                    </a:moveTo>
                    <a:cubicBezTo>
                      <a:pt x="19636" y="175"/>
                      <a:pt x="3927" y="-4145"/>
                      <a:pt x="0" y="4495"/>
                    </a:cubicBezTo>
                    <a:cubicBezTo>
                      <a:pt x="0" y="4495"/>
                      <a:pt x="7855" y="17455"/>
                      <a:pt x="9818" y="17455"/>
                    </a:cubicBezTo>
                    <a:cubicBezTo>
                      <a:pt x="11782" y="17455"/>
                      <a:pt x="21600" y="13135"/>
                      <a:pt x="19636" y="13135"/>
                    </a:cubicBezTo>
                    <a:cubicBezTo>
                      <a:pt x="19636" y="8815"/>
                      <a:pt x="21600" y="17455"/>
                      <a:pt x="19636" y="1313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2" name="Shape">
                <a:extLst>
                  <a:ext uri="{FF2B5EF4-FFF2-40B4-BE49-F238E27FC236}">
                    <a16:creationId xmlns:a16="http://schemas.microsoft.com/office/drawing/2014/main" xmlns="" id="{EC18F983-8F88-8947-9EEA-44B801614A7F}"/>
                  </a:ext>
                </a:extLst>
              </p:cNvPr>
              <p:cNvSpPr/>
              <p:nvPr/>
            </p:nvSpPr>
            <p:spPr>
              <a:xfrm>
                <a:off x="9040438" y="8310016"/>
                <a:ext cx="343501" cy="116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33" extrusionOk="0">
                    <a:moveTo>
                      <a:pt x="21600" y="19200"/>
                    </a:moveTo>
                    <a:cubicBezTo>
                      <a:pt x="21600" y="20400"/>
                      <a:pt x="17446" y="20400"/>
                      <a:pt x="17031" y="20400"/>
                    </a:cubicBezTo>
                    <a:cubicBezTo>
                      <a:pt x="16200" y="20400"/>
                      <a:pt x="15369" y="21600"/>
                      <a:pt x="14538" y="20400"/>
                    </a:cubicBezTo>
                    <a:cubicBezTo>
                      <a:pt x="14123" y="19200"/>
                      <a:pt x="17031" y="18000"/>
                      <a:pt x="15369" y="16800"/>
                    </a:cubicBezTo>
                    <a:cubicBezTo>
                      <a:pt x="14538" y="15600"/>
                      <a:pt x="13708" y="15600"/>
                      <a:pt x="13292" y="13200"/>
                    </a:cubicBezTo>
                    <a:cubicBezTo>
                      <a:pt x="12462" y="10800"/>
                      <a:pt x="12877" y="9600"/>
                      <a:pt x="11631" y="9600"/>
                    </a:cubicBezTo>
                    <a:cubicBezTo>
                      <a:pt x="9969" y="10800"/>
                      <a:pt x="9554" y="7200"/>
                      <a:pt x="8308" y="6000"/>
                    </a:cubicBezTo>
                    <a:cubicBezTo>
                      <a:pt x="7892" y="6000"/>
                      <a:pt x="6231" y="7200"/>
                      <a:pt x="5815" y="6000"/>
                    </a:cubicBezTo>
                    <a:cubicBezTo>
                      <a:pt x="5815" y="4800"/>
                      <a:pt x="6646" y="4800"/>
                      <a:pt x="6646" y="3600"/>
                    </a:cubicBezTo>
                    <a:cubicBezTo>
                      <a:pt x="6646" y="2400"/>
                      <a:pt x="3738" y="3600"/>
                      <a:pt x="3323" y="3600"/>
                    </a:cubicBezTo>
                    <a:cubicBezTo>
                      <a:pt x="3323" y="4800"/>
                      <a:pt x="0" y="8400"/>
                      <a:pt x="0" y="7200"/>
                    </a:cubicBezTo>
                    <a:cubicBezTo>
                      <a:pt x="0" y="4800"/>
                      <a:pt x="1662" y="2400"/>
                      <a:pt x="2492" y="2400"/>
                    </a:cubicBezTo>
                    <a:cubicBezTo>
                      <a:pt x="3738" y="0"/>
                      <a:pt x="4985" y="0"/>
                      <a:pt x="6646" y="0"/>
                    </a:cubicBezTo>
                    <a:cubicBezTo>
                      <a:pt x="7477" y="0"/>
                      <a:pt x="9138" y="0"/>
                      <a:pt x="9969" y="1200"/>
                    </a:cubicBezTo>
                    <a:cubicBezTo>
                      <a:pt x="10800" y="2400"/>
                      <a:pt x="11631" y="4800"/>
                      <a:pt x="12877" y="4800"/>
                    </a:cubicBezTo>
                    <a:cubicBezTo>
                      <a:pt x="12877" y="4800"/>
                      <a:pt x="12877" y="3600"/>
                      <a:pt x="13292" y="4800"/>
                    </a:cubicBezTo>
                    <a:cubicBezTo>
                      <a:pt x="13708" y="6000"/>
                      <a:pt x="13708" y="6000"/>
                      <a:pt x="14123" y="6000"/>
                    </a:cubicBezTo>
                    <a:cubicBezTo>
                      <a:pt x="14538" y="7200"/>
                      <a:pt x="15369" y="8400"/>
                      <a:pt x="15785" y="9600"/>
                    </a:cubicBezTo>
                    <a:cubicBezTo>
                      <a:pt x="16615" y="10800"/>
                      <a:pt x="18277" y="10800"/>
                      <a:pt x="18692" y="13200"/>
                    </a:cubicBezTo>
                    <a:cubicBezTo>
                      <a:pt x="19523" y="15600"/>
                      <a:pt x="21600" y="15600"/>
                      <a:pt x="21600" y="19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3" name="Shape">
                <a:extLst>
                  <a:ext uri="{FF2B5EF4-FFF2-40B4-BE49-F238E27FC236}">
                    <a16:creationId xmlns:a16="http://schemas.microsoft.com/office/drawing/2014/main" xmlns="" id="{92213B35-DD13-094D-A8C8-5F820D1F93FD}"/>
                  </a:ext>
                </a:extLst>
              </p:cNvPr>
              <p:cNvSpPr/>
              <p:nvPr/>
            </p:nvSpPr>
            <p:spPr>
              <a:xfrm>
                <a:off x="9248909" y="8237682"/>
                <a:ext cx="14278" cy="24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371" h="21600" extrusionOk="0">
                    <a:moveTo>
                      <a:pt x="6750" y="21600"/>
                    </a:moveTo>
                    <a:cubicBezTo>
                      <a:pt x="-4050" y="21600"/>
                      <a:pt x="1350" y="5400"/>
                      <a:pt x="1350" y="0"/>
                    </a:cubicBezTo>
                    <a:cubicBezTo>
                      <a:pt x="6750" y="0"/>
                      <a:pt x="17550" y="21600"/>
                      <a:pt x="6750" y="21600"/>
                    </a:cubicBezTo>
                    <a:cubicBezTo>
                      <a:pt x="1350" y="21600"/>
                      <a:pt x="17550" y="21600"/>
                      <a:pt x="675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4" name="Shape">
                <a:extLst>
                  <a:ext uri="{FF2B5EF4-FFF2-40B4-BE49-F238E27FC236}">
                    <a16:creationId xmlns:a16="http://schemas.microsoft.com/office/drawing/2014/main" xmlns="" id="{F75D2AFA-289C-AC4C-AA50-E8BE81A95C6D}"/>
                  </a:ext>
                </a:extLst>
              </p:cNvPr>
              <p:cNvSpPr/>
              <p:nvPr/>
            </p:nvSpPr>
            <p:spPr>
              <a:xfrm>
                <a:off x="9411056" y="8377265"/>
                <a:ext cx="13561" cy="8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900" extrusionOk="0">
                    <a:moveTo>
                      <a:pt x="21600" y="8100"/>
                    </a:moveTo>
                    <a:cubicBezTo>
                      <a:pt x="21600" y="-2700"/>
                      <a:pt x="0" y="-2700"/>
                      <a:pt x="0" y="8100"/>
                    </a:cubicBezTo>
                    <a:cubicBezTo>
                      <a:pt x="0" y="8100"/>
                      <a:pt x="21600" y="18900"/>
                      <a:pt x="21600" y="81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5" name="Shape">
                <a:extLst>
                  <a:ext uri="{FF2B5EF4-FFF2-40B4-BE49-F238E27FC236}">
                    <a16:creationId xmlns:a16="http://schemas.microsoft.com/office/drawing/2014/main" xmlns="" id="{38722F11-937E-CB4B-B614-1590EE7F1F30}"/>
                  </a:ext>
                </a:extLst>
              </p:cNvPr>
              <p:cNvSpPr/>
              <p:nvPr/>
            </p:nvSpPr>
            <p:spPr>
              <a:xfrm>
                <a:off x="9808791" y="7408054"/>
                <a:ext cx="38418" cy="52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768" extrusionOk="0">
                    <a:moveTo>
                      <a:pt x="10800" y="14413"/>
                    </a:moveTo>
                    <a:cubicBezTo>
                      <a:pt x="7200" y="18733"/>
                      <a:pt x="0" y="16573"/>
                      <a:pt x="0" y="12253"/>
                    </a:cubicBezTo>
                    <a:cubicBezTo>
                      <a:pt x="3600" y="10093"/>
                      <a:pt x="10800" y="3613"/>
                      <a:pt x="14400" y="1453"/>
                    </a:cubicBezTo>
                    <a:cubicBezTo>
                      <a:pt x="21600" y="-2867"/>
                      <a:pt x="21600" y="3613"/>
                      <a:pt x="21600" y="5773"/>
                    </a:cubicBezTo>
                    <a:cubicBezTo>
                      <a:pt x="21600" y="10093"/>
                      <a:pt x="10800" y="10093"/>
                      <a:pt x="10800" y="14413"/>
                    </a:cubicBezTo>
                    <a:cubicBezTo>
                      <a:pt x="7200" y="18733"/>
                      <a:pt x="10800" y="14413"/>
                      <a:pt x="10800" y="1441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6" name="Shape">
                <a:extLst>
                  <a:ext uri="{FF2B5EF4-FFF2-40B4-BE49-F238E27FC236}">
                    <a16:creationId xmlns:a16="http://schemas.microsoft.com/office/drawing/2014/main" xmlns="" id="{B92405EB-E147-504C-99F6-45DA62B80DB8}"/>
                  </a:ext>
                </a:extLst>
              </p:cNvPr>
              <p:cNvSpPr/>
              <p:nvPr/>
            </p:nvSpPr>
            <p:spPr>
              <a:xfrm>
                <a:off x="9838605" y="7438652"/>
                <a:ext cx="26726" cy="2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164" h="17067" extrusionOk="0">
                    <a:moveTo>
                      <a:pt x="3916" y="17067"/>
                    </a:moveTo>
                    <a:cubicBezTo>
                      <a:pt x="-5341" y="17067"/>
                      <a:pt x="3916" y="-4533"/>
                      <a:pt x="10088" y="867"/>
                    </a:cubicBezTo>
                    <a:cubicBezTo>
                      <a:pt x="16259" y="867"/>
                      <a:pt x="7002" y="17067"/>
                      <a:pt x="3916" y="17067"/>
                    </a:cubicBezTo>
                    <a:cubicBezTo>
                      <a:pt x="830" y="17067"/>
                      <a:pt x="7002" y="17067"/>
                      <a:pt x="3916" y="1706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7" name="Shape">
                <a:extLst>
                  <a:ext uri="{FF2B5EF4-FFF2-40B4-BE49-F238E27FC236}">
                    <a16:creationId xmlns:a16="http://schemas.microsoft.com/office/drawing/2014/main" xmlns="" id="{D31BEE13-F46E-164C-9D6C-69070A4572D7}"/>
                  </a:ext>
                </a:extLst>
              </p:cNvPr>
              <p:cNvSpPr/>
              <p:nvPr/>
            </p:nvSpPr>
            <p:spPr>
              <a:xfrm>
                <a:off x="9710729" y="7405833"/>
                <a:ext cx="84503" cy="4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56" h="19886" extrusionOk="0">
                    <a:moveTo>
                      <a:pt x="12596" y="18514"/>
                    </a:moveTo>
                    <a:cubicBezTo>
                      <a:pt x="11156" y="18514"/>
                      <a:pt x="11156" y="18514"/>
                      <a:pt x="11156" y="15429"/>
                    </a:cubicBezTo>
                    <a:cubicBezTo>
                      <a:pt x="11156" y="15429"/>
                      <a:pt x="8276" y="18514"/>
                      <a:pt x="6836" y="15429"/>
                    </a:cubicBezTo>
                    <a:cubicBezTo>
                      <a:pt x="6836" y="12343"/>
                      <a:pt x="-3244" y="3086"/>
                      <a:pt x="1076" y="0"/>
                    </a:cubicBezTo>
                    <a:cubicBezTo>
                      <a:pt x="2516" y="0"/>
                      <a:pt x="3956" y="6171"/>
                      <a:pt x="5396" y="6171"/>
                    </a:cubicBezTo>
                    <a:cubicBezTo>
                      <a:pt x="6836" y="9257"/>
                      <a:pt x="6836" y="6171"/>
                      <a:pt x="8276" y="9257"/>
                    </a:cubicBezTo>
                    <a:cubicBezTo>
                      <a:pt x="9716" y="12343"/>
                      <a:pt x="15476" y="6171"/>
                      <a:pt x="18356" y="9257"/>
                    </a:cubicBezTo>
                    <a:cubicBezTo>
                      <a:pt x="16916" y="9257"/>
                      <a:pt x="14036" y="18514"/>
                      <a:pt x="12596" y="18514"/>
                    </a:cubicBezTo>
                    <a:cubicBezTo>
                      <a:pt x="9716" y="21600"/>
                      <a:pt x="14036" y="18514"/>
                      <a:pt x="12596" y="1851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8" name="Shape">
                <a:extLst>
                  <a:ext uri="{FF2B5EF4-FFF2-40B4-BE49-F238E27FC236}">
                    <a16:creationId xmlns:a16="http://schemas.microsoft.com/office/drawing/2014/main" xmlns="" id="{E937B230-4DA5-C34E-A552-6C3630850646}"/>
                  </a:ext>
                </a:extLst>
              </p:cNvPr>
              <p:cNvSpPr/>
              <p:nvPr/>
            </p:nvSpPr>
            <p:spPr>
              <a:xfrm>
                <a:off x="9716140" y="7284181"/>
                <a:ext cx="86897" cy="33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56" h="13743" extrusionOk="0">
                    <a:moveTo>
                      <a:pt x="17550" y="12272"/>
                    </a:moveTo>
                    <a:cubicBezTo>
                      <a:pt x="14850" y="17672"/>
                      <a:pt x="1350" y="6872"/>
                      <a:pt x="0" y="1472"/>
                    </a:cubicBezTo>
                    <a:cubicBezTo>
                      <a:pt x="0" y="-3928"/>
                      <a:pt x="21600" y="6872"/>
                      <a:pt x="17550" y="12272"/>
                    </a:cubicBezTo>
                    <a:cubicBezTo>
                      <a:pt x="16200" y="14972"/>
                      <a:pt x="18900" y="9572"/>
                      <a:pt x="17550" y="1227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9" name="Shape">
                <a:extLst>
                  <a:ext uri="{FF2B5EF4-FFF2-40B4-BE49-F238E27FC236}">
                    <a16:creationId xmlns:a16="http://schemas.microsoft.com/office/drawing/2014/main" xmlns="" id="{255C2450-642F-4345-9269-68BA3D884B38}"/>
                  </a:ext>
                </a:extLst>
              </p:cNvPr>
              <p:cNvSpPr/>
              <p:nvPr/>
            </p:nvSpPr>
            <p:spPr>
              <a:xfrm>
                <a:off x="9881108" y="7206913"/>
                <a:ext cx="212429" cy="200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45" extrusionOk="0">
                    <a:moveTo>
                      <a:pt x="12825" y="697"/>
                    </a:moveTo>
                    <a:cubicBezTo>
                      <a:pt x="13500" y="0"/>
                      <a:pt x="11475" y="0"/>
                      <a:pt x="11475" y="0"/>
                    </a:cubicBezTo>
                    <a:cubicBezTo>
                      <a:pt x="10800" y="0"/>
                      <a:pt x="10125" y="697"/>
                      <a:pt x="9450" y="1394"/>
                    </a:cubicBezTo>
                    <a:cubicBezTo>
                      <a:pt x="8775" y="2090"/>
                      <a:pt x="8100" y="2787"/>
                      <a:pt x="7425" y="3484"/>
                    </a:cubicBezTo>
                    <a:cubicBezTo>
                      <a:pt x="7425" y="4181"/>
                      <a:pt x="6750" y="4877"/>
                      <a:pt x="6075" y="4877"/>
                    </a:cubicBezTo>
                    <a:cubicBezTo>
                      <a:pt x="6075" y="6271"/>
                      <a:pt x="5400" y="7665"/>
                      <a:pt x="4725" y="9058"/>
                    </a:cubicBezTo>
                    <a:cubicBezTo>
                      <a:pt x="4725" y="10452"/>
                      <a:pt x="4050" y="11148"/>
                      <a:pt x="3375" y="11845"/>
                    </a:cubicBezTo>
                    <a:cubicBezTo>
                      <a:pt x="2700" y="12542"/>
                      <a:pt x="1350" y="13239"/>
                      <a:pt x="1350" y="13239"/>
                    </a:cubicBezTo>
                    <a:cubicBezTo>
                      <a:pt x="1350" y="13935"/>
                      <a:pt x="2700" y="13935"/>
                      <a:pt x="2700" y="14632"/>
                    </a:cubicBezTo>
                    <a:cubicBezTo>
                      <a:pt x="2700" y="15329"/>
                      <a:pt x="0" y="16723"/>
                      <a:pt x="0" y="17419"/>
                    </a:cubicBezTo>
                    <a:cubicBezTo>
                      <a:pt x="0" y="18813"/>
                      <a:pt x="2025" y="18116"/>
                      <a:pt x="2700" y="17419"/>
                    </a:cubicBezTo>
                    <a:cubicBezTo>
                      <a:pt x="4050" y="17419"/>
                      <a:pt x="5400" y="18116"/>
                      <a:pt x="6750" y="18116"/>
                    </a:cubicBezTo>
                    <a:cubicBezTo>
                      <a:pt x="8775" y="18813"/>
                      <a:pt x="10800" y="18116"/>
                      <a:pt x="12825" y="18813"/>
                    </a:cubicBezTo>
                    <a:cubicBezTo>
                      <a:pt x="12825" y="18813"/>
                      <a:pt x="14850" y="17419"/>
                      <a:pt x="14850" y="18116"/>
                    </a:cubicBezTo>
                    <a:cubicBezTo>
                      <a:pt x="14850" y="18813"/>
                      <a:pt x="12825" y="20903"/>
                      <a:pt x="12825" y="20903"/>
                    </a:cubicBezTo>
                    <a:cubicBezTo>
                      <a:pt x="13500" y="21600"/>
                      <a:pt x="14850" y="19510"/>
                      <a:pt x="14850" y="19510"/>
                    </a:cubicBezTo>
                    <a:cubicBezTo>
                      <a:pt x="16200" y="18813"/>
                      <a:pt x="17550" y="18813"/>
                      <a:pt x="18225" y="18116"/>
                    </a:cubicBezTo>
                    <a:cubicBezTo>
                      <a:pt x="18225" y="17419"/>
                      <a:pt x="21600" y="13935"/>
                      <a:pt x="21600" y="13935"/>
                    </a:cubicBezTo>
                    <a:cubicBezTo>
                      <a:pt x="20925" y="13239"/>
                      <a:pt x="20250" y="13935"/>
                      <a:pt x="19575" y="13935"/>
                    </a:cubicBezTo>
                    <a:cubicBezTo>
                      <a:pt x="19575" y="13935"/>
                      <a:pt x="17550" y="12542"/>
                      <a:pt x="17550" y="12542"/>
                    </a:cubicBezTo>
                    <a:cubicBezTo>
                      <a:pt x="17550" y="11845"/>
                      <a:pt x="20250" y="11148"/>
                      <a:pt x="19575" y="10452"/>
                    </a:cubicBezTo>
                    <a:cubicBezTo>
                      <a:pt x="19575" y="9755"/>
                      <a:pt x="18225" y="10452"/>
                      <a:pt x="17550" y="10452"/>
                    </a:cubicBezTo>
                    <a:cubicBezTo>
                      <a:pt x="16875" y="10452"/>
                      <a:pt x="16875" y="9058"/>
                      <a:pt x="16200" y="9058"/>
                    </a:cubicBezTo>
                    <a:cubicBezTo>
                      <a:pt x="16200" y="9058"/>
                      <a:pt x="14175" y="11148"/>
                      <a:pt x="14175" y="11148"/>
                    </a:cubicBezTo>
                    <a:cubicBezTo>
                      <a:pt x="13500" y="9755"/>
                      <a:pt x="13500" y="9755"/>
                      <a:pt x="12150" y="9058"/>
                    </a:cubicBezTo>
                    <a:cubicBezTo>
                      <a:pt x="10800" y="8361"/>
                      <a:pt x="12825" y="8361"/>
                      <a:pt x="12825" y="7665"/>
                    </a:cubicBezTo>
                    <a:cubicBezTo>
                      <a:pt x="12825" y="7665"/>
                      <a:pt x="11475" y="6271"/>
                      <a:pt x="10800" y="6271"/>
                    </a:cubicBezTo>
                    <a:cubicBezTo>
                      <a:pt x="10800" y="6968"/>
                      <a:pt x="9450" y="9058"/>
                      <a:pt x="9450" y="8361"/>
                    </a:cubicBezTo>
                    <a:cubicBezTo>
                      <a:pt x="8100" y="7665"/>
                      <a:pt x="10125" y="4877"/>
                      <a:pt x="10800" y="4877"/>
                    </a:cubicBezTo>
                    <a:cubicBezTo>
                      <a:pt x="11475" y="4181"/>
                      <a:pt x="11475" y="3484"/>
                      <a:pt x="12150" y="2787"/>
                    </a:cubicBezTo>
                    <a:cubicBezTo>
                      <a:pt x="12150" y="2090"/>
                      <a:pt x="12150" y="1394"/>
                      <a:pt x="12150" y="1394"/>
                    </a:cubicBezTo>
                    <a:cubicBezTo>
                      <a:pt x="12150" y="1394"/>
                      <a:pt x="12825" y="697"/>
                      <a:pt x="12825" y="697"/>
                    </a:cubicBezTo>
                    <a:cubicBezTo>
                      <a:pt x="13500" y="0"/>
                      <a:pt x="12825" y="697"/>
                      <a:pt x="12825" y="69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0" name="Shape">
                <a:extLst>
                  <a:ext uri="{FF2B5EF4-FFF2-40B4-BE49-F238E27FC236}">
                    <a16:creationId xmlns:a16="http://schemas.microsoft.com/office/drawing/2014/main" xmlns="" id="{11845E0A-3757-9240-9D8C-09E10C093524}"/>
                  </a:ext>
                </a:extLst>
              </p:cNvPr>
              <p:cNvSpPr/>
              <p:nvPr/>
            </p:nvSpPr>
            <p:spPr>
              <a:xfrm>
                <a:off x="10058747" y="7357484"/>
                <a:ext cx="48349" cy="61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5" h="20400" extrusionOk="0">
                    <a:moveTo>
                      <a:pt x="13855" y="960"/>
                    </a:moveTo>
                    <a:cubicBezTo>
                      <a:pt x="11155" y="3120"/>
                      <a:pt x="-2345" y="11760"/>
                      <a:pt x="355" y="18240"/>
                    </a:cubicBezTo>
                    <a:cubicBezTo>
                      <a:pt x="355" y="18240"/>
                      <a:pt x="5755" y="11760"/>
                      <a:pt x="8455" y="13920"/>
                    </a:cubicBezTo>
                    <a:cubicBezTo>
                      <a:pt x="8455" y="13920"/>
                      <a:pt x="5755" y="20400"/>
                      <a:pt x="5755" y="20400"/>
                    </a:cubicBezTo>
                    <a:cubicBezTo>
                      <a:pt x="8455" y="20400"/>
                      <a:pt x="13855" y="18240"/>
                      <a:pt x="13855" y="16080"/>
                    </a:cubicBezTo>
                    <a:cubicBezTo>
                      <a:pt x="13855" y="13920"/>
                      <a:pt x="16555" y="11760"/>
                      <a:pt x="19255" y="7440"/>
                    </a:cubicBezTo>
                    <a:cubicBezTo>
                      <a:pt x="19255" y="3120"/>
                      <a:pt x="13855" y="7440"/>
                      <a:pt x="11155" y="7440"/>
                    </a:cubicBezTo>
                    <a:cubicBezTo>
                      <a:pt x="13855" y="7440"/>
                      <a:pt x="13855" y="-1200"/>
                      <a:pt x="13855" y="960"/>
                    </a:cubicBezTo>
                    <a:cubicBezTo>
                      <a:pt x="11155" y="960"/>
                      <a:pt x="16555" y="-1200"/>
                      <a:pt x="13855" y="9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1" name="Shape">
                <a:extLst>
                  <a:ext uri="{FF2B5EF4-FFF2-40B4-BE49-F238E27FC236}">
                    <a16:creationId xmlns:a16="http://schemas.microsoft.com/office/drawing/2014/main" xmlns="" id="{8CFE5B87-74D9-0548-AA7C-1B33CE4E83D0}"/>
                  </a:ext>
                </a:extLst>
              </p:cNvPr>
              <p:cNvSpPr/>
              <p:nvPr/>
            </p:nvSpPr>
            <p:spPr>
              <a:xfrm>
                <a:off x="9682241" y="6721509"/>
                <a:ext cx="20340" cy="25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060" extrusionOk="0">
                    <a:moveTo>
                      <a:pt x="21600" y="11525"/>
                    </a:moveTo>
                    <a:cubicBezTo>
                      <a:pt x="21600" y="7925"/>
                      <a:pt x="7200" y="-2875"/>
                      <a:pt x="7200" y="725"/>
                    </a:cubicBezTo>
                    <a:cubicBezTo>
                      <a:pt x="7200" y="725"/>
                      <a:pt x="7200" y="725"/>
                      <a:pt x="7200" y="4325"/>
                    </a:cubicBezTo>
                    <a:cubicBezTo>
                      <a:pt x="7200" y="4325"/>
                      <a:pt x="0" y="4325"/>
                      <a:pt x="0" y="4325"/>
                    </a:cubicBezTo>
                    <a:cubicBezTo>
                      <a:pt x="0" y="4325"/>
                      <a:pt x="21600" y="18725"/>
                      <a:pt x="21600" y="11525"/>
                    </a:cubicBezTo>
                    <a:cubicBezTo>
                      <a:pt x="21600" y="7925"/>
                      <a:pt x="21600" y="18725"/>
                      <a:pt x="21600" y="1152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2" name="Shape">
                <a:extLst>
                  <a:ext uri="{FF2B5EF4-FFF2-40B4-BE49-F238E27FC236}">
                    <a16:creationId xmlns:a16="http://schemas.microsoft.com/office/drawing/2014/main" xmlns="" id="{87FBFDE5-5E29-E84F-8863-3833FCDAA4CA}"/>
                  </a:ext>
                </a:extLst>
              </p:cNvPr>
              <p:cNvSpPr/>
              <p:nvPr/>
            </p:nvSpPr>
            <p:spPr>
              <a:xfrm>
                <a:off x="9582808" y="6786830"/>
                <a:ext cx="15408" cy="11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2" h="12198" extrusionOk="0">
                    <a:moveTo>
                      <a:pt x="14400" y="2016"/>
                    </a:moveTo>
                    <a:cubicBezTo>
                      <a:pt x="14400" y="-5184"/>
                      <a:pt x="0" y="9216"/>
                      <a:pt x="0" y="9216"/>
                    </a:cubicBezTo>
                    <a:cubicBezTo>
                      <a:pt x="7200" y="16416"/>
                      <a:pt x="21600" y="9216"/>
                      <a:pt x="14400" y="201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3" name="Shape">
                <a:extLst>
                  <a:ext uri="{FF2B5EF4-FFF2-40B4-BE49-F238E27FC236}">
                    <a16:creationId xmlns:a16="http://schemas.microsoft.com/office/drawing/2014/main" xmlns="" id="{077D657F-24B4-7449-B6C3-05763854BF9F}"/>
                  </a:ext>
                </a:extLst>
              </p:cNvPr>
              <p:cNvSpPr/>
              <p:nvPr/>
            </p:nvSpPr>
            <p:spPr>
              <a:xfrm>
                <a:off x="9132138" y="7137305"/>
                <a:ext cx="39374" cy="1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16" h="15132" extrusionOk="0">
                    <a:moveTo>
                      <a:pt x="18816" y="14030"/>
                    </a:moveTo>
                    <a:cubicBezTo>
                      <a:pt x="18816" y="-2170"/>
                      <a:pt x="6473" y="-2170"/>
                      <a:pt x="302" y="3230"/>
                    </a:cubicBezTo>
                    <a:cubicBezTo>
                      <a:pt x="-2784" y="3230"/>
                      <a:pt x="18816" y="19430"/>
                      <a:pt x="18816" y="14030"/>
                    </a:cubicBezTo>
                    <a:cubicBezTo>
                      <a:pt x="18816" y="-2170"/>
                      <a:pt x="18816" y="19430"/>
                      <a:pt x="18816" y="1403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4" name="Shape">
                <a:extLst>
                  <a:ext uri="{FF2B5EF4-FFF2-40B4-BE49-F238E27FC236}">
                    <a16:creationId xmlns:a16="http://schemas.microsoft.com/office/drawing/2014/main" xmlns="" id="{D710F1EF-0A82-F04B-855B-40F522E45207}"/>
                  </a:ext>
                </a:extLst>
              </p:cNvPr>
              <p:cNvSpPr/>
              <p:nvPr/>
            </p:nvSpPr>
            <p:spPr>
              <a:xfrm>
                <a:off x="9198627" y="6982989"/>
                <a:ext cx="34509" cy="2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25" h="14314" extrusionOk="0">
                    <a:moveTo>
                      <a:pt x="10800" y="13275"/>
                    </a:moveTo>
                    <a:cubicBezTo>
                      <a:pt x="7200" y="9675"/>
                      <a:pt x="3600" y="9675"/>
                      <a:pt x="0" y="6075"/>
                    </a:cubicBezTo>
                    <a:cubicBezTo>
                      <a:pt x="3600" y="6075"/>
                      <a:pt x="10800" y="-4725"/>
                      <a:pt x="14400" y="2475"/>
                    </a:cubicBezTo>
                    <a:cubicBezTo>
                      <a:pt x="21600" y="6075"/>
                      <a:pt x="18000" y="16875"/>
                      <a:pt x="10800" y="13275"/>
                    </a:cubicBezTo>
                    <a:cubicBezTo>
                      <a:pt x="7200" y="9675"/>
                      <a:pt x="14400" y="16875"/>
                      <a:pt x="10800" y="1327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5" name="Shape">
                <a:extLst>
                  <a:ext uri="{FF2B5EF4-FFF2-40B4-BE49-F238E27FC236}">
                    <a16:creationId xmlns:a16="http://schemas.microsoft.com/office/drawing/2014/main" xmlns="" id="{BDA8C88C-BC00-E642-9AB7-D06F03368B7B}"/>
                  </a:ext>
                </a:extLst>
              </p:cNvPr>
              <p:cNvSpPr/>
              <p:nvPr/>
            </p:nvSpPr>
            <p:spPr>
              <a:xfrm>
                <a:off x="9186347" y="6695384"/>
                <a:ext cx="26451" cy="35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46" h="16034" extrusionOk="0">
                    <a:moveTo>
                      <a:pt x="6521" y="15731"/>
                    </a:moveTo>
                    <a:cubicBezTo>
                      <a:pt x="-4279" y="18817"/>
                      <a:pt x="-679" y="-2783"/>
                      <a:pt x="10121" y="303"/>
                    </a:cubicBezTo>
                    <a:cubicBezTo>
                      <a:pt x="17321" y="303"/>
                      <a:pt x="13721" y="15731"/>
                      <a:pt x="6521" y="15731"/>
                    </a:cubicBezTo>
                    <a:cubicBezTo>
                      <a:pt x="2921" y="15731"/>
                      <a:pt x="17321" y="15731"/>
                      <a:pt x="6521" y="1573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6" name="Shape">
                <a:extLst>
                  <a:ext uri="{FF2B5EF4-FFF2-40B4-BE49-F238E27FC236}">
                    <a16:creationId xmlns:a16="http://schemas.microsoft.com/office/drawing/2014/main" xmlns="" id="{B0DCF765-D52E-E548-8107-EE036112D2E7}"/>
                  </a:ext>
                </a:extLst>
              </p:cNvPr>
              <p:cNvSpPr/>
              <p:nvPr/>
            </p:nvSpPr>
            <p:spPr>
              <a:xfrm>
                <a:off x="9070134" y="6662143"/>
                <a:ext cx="56762" cy="40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01" h="21600" extrusionOk="0">
                    <a:moveTo>
                      <a:pt x="5879" y="21600"/>
                    </a:moveTo>
                    <a:cubicBezTo>
                      <a:pt x="2279" y="21600"/>
                      <a:pt x="-1321" y="18000"/>
                      <a:pt x="479" y="10800"/>
                    </a:cubicBezTo>
                    <a:cubicBezTo>
                      <a:pt x="2279" y="3600"/>
                      <a:pt x="7679" y="3600"/>
                      <a:pt x="13079" y="0"/>
                    </a:cubicBezTo>
                    <a:cubicBezTo>
                      <a:pt x="20279" y="0"/>
                      <a:pt x="9479" y="21600"/>
                      <a:pt x="5879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7" name="Shape">
                <a:extLst>
                  <a:ext uri="{FF2B5EF4-FFF2-40B4-BE49-F238E27FC236}">
                    <a16:creationId xmlns:a16="http://schemas.microsoft.com/office/drawing/2014/main" xmlns="" id="{15CA3F2F-925F-6F41-B66B-923F69618584}"/>
                  </a:ext>
                </a:extLst>
              </p:cNvPr>
              <p:cNvSpPr/>
              <p:nvPr/>
            </p:nvSpPr>
            <p:spPr>
              <a:xfrm>
                <a:off x="9244817" y="6637277"/>
                <a:ext cx="32907" cy="1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26" h="21600" extrusionOk="0">
                    <a:moveTo>
                      <a:pt x="9555" y="21600"/>
                    </a:moveTo>
                    <a:cubicBezTo>
                      <a:pt x="6469" y="21600"/>
                      <a:pt x="-5874" y="0"/>
                      <a:pt x="3383" y="0"/>
                    </a:cubicBezTo>
                    <a:cubicBezTo>
                      <a:pt x="6469" y="0"/>
                      <a:pt x="12640" y="0"/>
                      <a:pt x="15726" y="7200"/>
                    </a:cubicBezTo>
                    <a:cubicBezTo>
                      <a:pt x="15726" y="7200"/>
                      <a:pt x="12640" y="21600"/>
                      <a:pt x="9555" y="21600"/>
                    </a:cubicBezTo>
                    <a:cubicBezTo>
                      <a:pt x="6469" y="21600"/>
                      <a:pt x="15726" y="21600"/>
                      <a:pt x="9555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8" name="Shape">
                <a:extLst>
                  <a:ext uri="{FF2B5EF4-FFF2-40B4-BE49-F238E27FC236}">
                    <a16:creationId xmlns:a16="http://schemas.microsoft.com/office/drawing/2014/main" xmlns="" id="{FD3C48C2-0028-0140-ACD0-6C907BD804C6}"/>
                  </a:ext>
                </a:extLst>
              </p:cNvPr>
              <p:cNvSpPr/>
              <p:nvPr/>
            </p:nvSpPr>
            <p:spPr>
              <a:xfrm>
                <a:off x="8961873" y="6508856"/>
                <a:ext cx="216417" cy="147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5" h="20168" extrusionOk="0">
                    <a:moveTo>
                      <a:pt x="18779" y="18225"/>
                    </a:moveTo>
                    <a:cubicBezTo>
                      <a:pt x="18144" y="17325"/>
                      <a:pt x="16238" y="16425"/>
                      <a:pt x="14967" y="15525"/>
                    </a:cubicBezTo>
                    <a:cubicBezTo>
                      <a:pt x="14332" y="15525"/>
                      <a:pt x="14967" y="14625"/>
                      <a:pt x="14332" y="13725"/>
                    </a:cubicBezTo>
                    <a:cubicBezTo>
                      <a:pt x="14332" y="13725"/>
                      <a:pt x="13061" y="14625"/>
                      <a:pt x="13061" y="14625"/>
                    </a:cubicBezTo>
                    <a:cubicBezTo>
                      <a:pt x="11791" y="14625"/>
                      <a:pt x="11791" y="12825"/>
                      <a:pt x="10520" y="13725"/>
                    </a:cubicBezTo>
                    <a:cubicBezTo>
                      <a:pt x="10520" y="14625"/>
                      <a:pt x="9885" y="15525"/>
                      <a:pt x="9250" y="16425"/>
                    </a:cubicBezTo>
                    <a:cubicBezTo>
                      <a:pt x="7979" y="17325"/>
                      <a:pt x="7344" y="19125"/>
                      <a:pt x="6073" y="20025"/>
                    </a:cubicBezTo>
                    <a:cubicBezTo>
                      <a:pt x="4167" y="20925"/>
                      <a:pt x="5438" y="17325"/>
                      <a:pt x="4167" y="16425"/>
                    </a:cubicBezTo>
                    <a:cubicBezTo>
                      <a:pt x="4167" y="15525"/>
                      <a:pt x="991" y="16425"/>
                      <a:pt x="356" y="16425"/>
                    </a:cubicBezTo>
                    <a:cubicBezTo>
                      <a:pt x="-915" y="16425"/>
                      <a:pt x="1626" y="13725"/>
                      <a:pt x="1626" y="13725"/>
                    </a:cubicBezTo>
                    <a:cubicBezTo>
                      <a:pt x="2897" y="11925"/>
                      <a:pt x="2261" y="10125"/>
                      <a:pt x="2261" y="8325"/>
                    </a:cubicBezTo>
                    <a:cubicBezTo>
                      <a:pt x="2261" y="6525"/>
                      <a:pt x="2261" y="3825"/>
                      <a:pt x="2897" y="2025"/>
                    </a:cubicBezTo>
                    <a:cubicBezTo>
                      <a:pt x="3532" y="-675"/>
                      <a:pt x="5438" y="-675"/>
                      <a:pt x="6073" y="2025"/>
                    </a:cubicBezTo>
                    <a:cubicBezTo>
                      <a:pt x="6073" y="2925"/>
                      <a:pt x="6073" y="4725"/>
                      <a:pt x="6709" y="3825"/>
                    </a:cubicBezTo>
                    <a:cubicBezTo>
                      <a:pt x="7344" y="3825"/>
                      <a:pt x="7344" y="2925"/>
                      <a:pt x="7979" y="2925"/>
                    </a:cubicBezTo>
                    <a:cubicBezTo>
                      <a:pt x="8614" y="3825"/>
                      <a:pt x="9250" y="4725"/>
                      <a:pt x="9885" y="4725"/>
                    </a:cubicBezTo>
                    <a:cubicBezTo>
                      <a:pt x="10520" y="5625"/>
                      <a:pt x="11156" y="5625"/>
                      <a:pt x="11791" y="5625"/>
                    </a:cubicBezTo>
                    <a:cubicBezTo>
                      <a:pt x="12426" y="6525"/>
                      <a:pt x="13697" y="7425"/>
                      <a:pt x="14967" y="8325"/>
                    </a:cubicBezTo>
                    <a:cubicBezTo>
                      <a:pt x="16873" y="9225"/>
                      <a:pt x="16873" y="10125"/>
                      <a:pt x="16873" y="12825"/>
                    </a:cubicBezTo>
                    <a:cubicBezTo>
                      <a:pt x="16873" y="13725"/>
                      <a:pt x="18144" y="13725"/>
                      <a:pt x="18144" y="12825"/>
                    </a:cubicBezTo>
                    <a:cubicBezTo>
                      <a:pt x="19414" y="12825"/>
                      <a:pt x="19414" y="13725"/>
                      <a:pt x="20050" y="14625"/>
                    </a:cubicBezTo>
                    <a:cubicBezTo>
                      <a:pt x="20685" y="14625"/>
                      <a:pt x="20685" y="14625"/>
                      <a:pt x="20685" y="15525"/>
                    </a:cubicBezTo>
                    <a:cubicBezTo>
                      <a:pt x="20050" y="16425"/>
                      <a:pt x="20050" y="18225"/>
                      <a:pt x="18779" y="18225"/>
                    </a:cubicBezTo>
                    <a:cubicBezTo>
                      <a:pt x="18144" y="17325"/>
                      <a:pt x="20050" y="18225"/>
                      <a:pt x="18779" y="1822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09" name="Shape">
                <a:extLst>
                  <a:ext uri="{FF2B5EF4-FFF2-40B4-BE49-F238E27FC236}">
                    <a16:creationId xmlns:a16="http://schemas.microsoft.com/office/drawing/2014/main" xmlns="" id="{154FAA9C-6561-F849-9FDA-006230E6CFC8}"/>
                  </a:ext>
                </a:extLst>
              </p:cNvPr>
              <p:cNvSpPr/>
              <p:nvPr/>
            </p:nvSpPr>
            <p:spPr>
              <a:xfrm>
                <a:off x="9045613" y="6490347"/>
                <a:ext cx="30131" cy="280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99" h="17851" extrusionOk="0">
                    <a:moveTo>
                      <a:pt x="12956" y="17280"/>
                    </a:moveTo>
                    <a:cubicBezTo>
                      <a:pt x="6784" y="21600"/>
                      <a:pt x="-2473" y="0"/>
                      <a:pt x="613" y="0"/>
                    </a:cubicBezTo>
                    <a:cubicBezTo>
                      <a:pt x="3698" y="4320"/>
                      <a:pt x="19127" y="12960"/>
                      <a:pt x="12956" y="17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0" name="Shape">
                <a:extLst>
                  <a:ext uri="{FF2B5EF4-FFF2-40B4-BE49-F238E27FC236}">
                    <a16:creationId xmlns:a16="http://schemas.microsoft.com/office/drawing/2014/main" xmlns="" id="{DF01966F-7EB8-3B49-804B-A02DAACBF809}"/>
                  </a:ext>
                </a:extLst>
              </p:cNvPr>
              <p:cNvSpPr/>
              <p:nvPr/>
            </p:nvSpPr>
            <p:spPr>
              <a:xfrm>
                <a:off x="9026878" y="6502545"/>
                <a:ext cx="19896" cy="23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87" h="14699" extrusionOk="0">
                    <a:moveTo>
                      <a:pt x="16200" y="13829"/>
                    </a:moveTo>
                    <a:cubicBezTo>
                      <a:pt x="5400" y="18149"/>
                      <a:pt x="0" y="5189"/>
                      <a:pt x="0" y="869"/>
                    </a:cubicBezTo>
                    <a:cubicBezTo>
                      <a:pt x="5400" y="-3451"/>
                      <a:pt x="21600" y="9509"/>
                      <a:pt x="16200" y="138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1" name="Shape">
                <a:extLst>
                  <a:ext uri="{FF2B5EF4-FFF2-40B4-BE49-F238E27FC236}">
                    <a16:creationId xmlns:a16="http://schemas.microsoft.com/office/drawing/2014/main" xmlns="" id="{F0F40ACA-7D29-5147-B4F1-DA29C02E90EB}"/>
                  </a:ext>
                </a:extLst>
              </p:cNvPr>
              <p:cNvSpPr/>
              <p:nvPr/>
            </p:nvSpPr>
            <p:spPr>
              <a:xfrm>
                <a:off x="8969627" y="6375428"/>
                <a:ext cx="16573" cy="3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00" h="16899" extrusionOk="0">
                    <a:moveTo>
                      <a:pt x="17600" y="15408"/>
                    </a:moveTo>
                    <a:cubicBezTo>
                      <a:pt x="17600" y="11808"/>
                      <a:pt x="17600" y="8208"/>
                      <a:pt x="17600" y="4608"/>
                    </a:cubicBezTo>
                    <a:cubicBezTo>
                      <a:pt x="17600" y="4608"/>
                      <a:pt x="3200" y="-2592"/>
                      <a:pt x="3200" y="1008"/>
                    </a:cubicBezTo>
                    <a:cubicBezTo>
                      <a:pt x="3200" y="4608"/>
                      <a:pt x="-4000" y="11808"/>
                      <a:pt x="3200" y="11808"/>
                    </a:cubicBezTo>
                    <a:cubicBezTo>
                      <a:pt x="3200" y="15408"/>
                      <a:pt x="10400" y="19008"/>
                      <a:pt x="17600" y="15408"/>
                    </a:cubicBezTo>
                    <a:cubicBezTo>
                      <a:pt x="17600" y="11808"/>
                      <a:pt x="10400" y="19008"/>
                      <a:pt x="17600" y="1540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2" name="Shape">
                <a:extLst>
                  <a:ext uri="{FF2B5EF4-FFF2-40B4-BE49-F238E27FC236}">
                    <a16:creationId xmlns:a16="http://schemas.microsoft.com/office/drawing/2014/main" xmlns="" id="{0865D0E4-C8A9-7940-A0B0-F875F3720C3B}"/>
                  </a:ext>
                </a:extLst>
              </p:cNvPr>
              <p:cNvSpPr/>
              <p:nvPr/>
            </p:nvSpPr>
            <p:spPr>
              <a:xfrm>
                <a:off x="8866427" y="6033656"/>
                <a:ext cx="948848" cy="686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1" h="21240" extrusionOk="0">
                    <a:moveTo>
                      <a:pt x="11550" y="16797"/>
                    </a:moveTo>
                    <a:cubicBezTo>
                      <a:pt x="11400" y="17414"/>
                      <a:pt x="11100" y="16797"/>
                      <a:pt x="10650" y="17003"/>
                    </a:cubicBezTo>
                    <a:cubicBezTo>
                      <a:pt x="10500" y="17003"/>
                      <a:pt x="10350" y="17209"/>
                      <a:pt x="10200" y="17414"/>
                    </a:cubicBezTo>
                    <a:cubicBezTo>
                      <a:pt x="9900" y="17620"/>
                      <a:pt x="9750" y="17414"/>
                      <a:pt x="9450" y="17414"/>
                    </a:cubicBezTo>
                    <a:cubicBezTo>
                      <a:pt x="9000" y="17209"/>
                      <a:pt x="8400" y="16797"/>
                      <a:pt x="9000" y="16180"/>
                    </a:cubicBezTo>
                    <a:cubicBezTo>
                      <a:pt x="9300" y="15769"/>
                      <a:pt x="9300" y="15357"/>
                      <a:pt x="9750" y="15357"/>
                    </a:cubicBezTo>
                    <a:cubicBezTo>
                      <a:pt x="10200" y="15563"/>
                      <a:pt x="10650" y="15769"/>
                      <a:pt x="11250" y="15563"/>
                    </a:cubicBezTo>
                    <a:cubicBezTo>
                      <a:pt x="11550" y="15563"/>
                      <a:pt x="11850" y="15357"/>
                      <a:pt x="12150" y="15357"/>
                    </a:cubicBezTo>
                    <a:cubicBezTo>
                      <a:pt x="12300" y="15357"/>
                      <a:pt x="12150" y="15152"/>
                      <a:pt x="12150" y="14946"/>
                    </a:cubicBezTo>
                    <a:cubicBezTo>
                      <a:pt x="11700" y="14534"/>
                      <a:pt x="11550" y="14329"/>
                      <a:pt x="12000" y="13917"/>
                    </a:cubicBezTo>
                    <a:cubicBezTo>
                      <a:pt x="12300" y="13300"/>
                      <a:pt x="12600" y="13300"/>
                      <a:pt x="13050" y="13300"/>
                    </a:cubicBezTo>
                    <a:cubicBezTo>
                      <a:pt x="13200" y="13300"/>
                      <a:pt x="13500" y="13300"/>
                      <a:pt x="13650" y="13506"/>
                    </a:cubicBezTo>
                    <a:cubicBezTo>
                      <a:pt x="13950" y="13712"/>
                      <a:pt x="13950" y="13917"/>
                      <a:pt x="13950" y="14329"/>
                    </a:cubicBezTo>
                    <a:cubicBezTo>
                      <a:pt x="14100" y="14740"/>
                      <a:pt x="14250" y="14123"/>
                      <a:pt x="14400" y="14123"/>
                    </a:cubicBezTo>
                    <a:cubicBezTo>
                      <a:pt x="14400" y="13917"/>
                      <a:pt x="14850" y="14123"/>
                      <a:pt x="14850" y="14123"/>
                    </a:cubicBezTo>
                    <a:cubicBezTo>
                      <a:pt x="15000" y="14123"/>
                      <a:pt x="15450" y="14123"/>
                      <a:pt x="15450" y="13712"/>
                    </a:cubicBezTo>
                    <a:cubicBezTo>
                      <a:pt x="15450" y="13506"/>
                      <a:pt x="15000" y="13300"/>
                      <a:pt x="14850" y="13300"/>
                    </a:cubicBezTo>
                    <a:cubicBezTo>
                      <a:pt x="14550" y="13094"/>
                      <a:pt x="14400" y="12889"/>
                      <a:pt x="14250" y="12683"/>
                    </a:cubicBezTo>
                    <a:cubicBezTo>
                      <a:pt x="14100" y="12683"/>
                      <a:pt x="13950" y="13094"/>
                      <a:pt x="13950" y="13300"/>
                    </a:cubicBezTo>
                    <a:cubicBezTo>
                      <a:pt x="13800" y="13506"/>
                      <a:pt x="13200" y="13300"/>
                      <a:pt x="13050" y="13300"/>
                    </a:cubicBezTo>
                    <a:cubicBezTo>
                      <a:pt x="12150" y="13094"/>
                      <a:pt x="13350" y="12683"/>
                      <a:pt x="13200" y="12272"/>
                    </a:cubicBezTo>
                    <a:cubicBezTo>
                      <a:pt x="13050" y="11654"/>
                      <a:pt x="12900" y="10832"/>
                      <a:pt x="12600" y="10420"/>
                    </a:cubicBezTo>
                    <a:cubicBezTo>
                      <a:pt x="12450" y="10420"/>
                      <a:pt x="12150" y="10626"/>
                      <a:pt x="12150" y="10420"/>
                    </a:cubicBezTo>
                    <a:cubicBezTo>
                      <a:pt x="12150" y="10214"/>
                      <a:pt x="12150" y="9803"/>
                      <a:pt x="12000" y="9597"/>
                    </a:cubicBezTo>
                    <a:cubicBezTo>
                      <a:pt x="11850" y="9392"/>
                      <a:pt x="11700" y="10626"/>
                      <a:pt x="11850" y="10626"/>
                    </a:cubicBezTo>
                    <a:cubicBezTo>
                      <a:pt x="11700" y="10626"/>
                      <a:pt x="11250" y="9186"/>
                      <a:pt x="11250" y="9186"/>
                    </a:cubicBezTo>
                    <a:cubicBezTo>
                      <a:pt x="10950" y="9186"/>
                      <a:pt x="10800" y="9392"/>
                      <a:pt x="10650" y="9597"/>
                    </a:cubicBezTo>
                    <a:cubicBezTo>
                      <a:pt x="10500" y="9597"/>
                      <a:pt x="10050" y="10009"/>
                      <a:pt x="10050" y="9803"/>
                    </a:cubicBezTo>
                    <a:cubicBezTo>
                      <a:pt x="10050" y="9186"/>
                      <a:pt x="9900" y="9186"/>
                      <a:pt x="10350" y="9186"/>
                    </a:cubicBezTo>
                    <a:cubicBezTo>
                      <a:pt x="10500" y="9186"/>
                      <a:pt x="10650" y="8980"/>
                      <a:pt x="10650" y="8774"/>
                    </a:cubicBezTo>
                    <a:cubicBezTo>
                      <a:pt x="10800" y="8569"/>
                      <a:pt x="10350" y="8569"/>
                      <a:pt x="10350" y="8569"/>
                    </a:cubicBezTo>
                    <a:cubicBezTo>
                      <a:pt x="10200" y="8363"/>
                      <a:pt x="9600" y="7952"/>
                      <a:pt x="9600" y="7952"/>
                    </a:cubicBezTo>
                    <a:cubicBezTo>
                      <a:pt x="9600" y="7334"/>
                      <a:pt x="9450" y="7746"/>
                      <a:pt x="9300" y="7746"/>
                    </a:cubicBezTo>
                    <a:cubicBezTo>
                      <a:pt x="9150" y="7746"/>
                      <a:pt x="9300" y="6717"/>
                      <a:pt x="9000" y="6923"/>
                    </a:cubicBezTo>
                    <a:cubicBezTo>
                      <a:pt x="8850" y="6923"/>
                      <a:pt x="8850" y="7129"/>
                      <a:pt x="8550" y="6717"/>
                    </a:cubicBezTo>
                    <a:cubicBezTo>
                      <a:pt x="8400" y="6717"/>
                      <a:pt x="8250" y="6306"/>
                      <a:pt x="8100" y="6306"/>
                    </a:cubicBezTo>
                    <a:cubicBezTo>
                      <a:pt x="8100" y="6306"/>
                      <a:pt x="8250" y="6512"/>
                      <a:pt x="8250" y="6512"/>
                    </a:cubicBezTo>
                    <a:cubicBezTo>
                      <a:pt x="8250" y="6512"/>
                      <a:pt x="7800" y="6512"/>
                      <a:pt x="7800" y="6717"/>
                    </a:cubicBezTo>
                    <a:cubicBezTo>
                      <a:pt x="7950" y="6923"/>
                      <a:pt x="8250" y="6717"/>
                      <a:pt x="8400" y="7129"/>
                    </a:cubicBezTo>
                    <a:cubicBezTo>
                      <a:pt x="8400" y="7540"/>
                      <a:pt x="8100" y="7540"/>
                      <a:pt x="7950" y="7540"/>
                    </a:cubicBezTo>
                    <a:cubicBezTo>
                      <a:pt x="7650" y="7746"/>
                      <a:pt x="6900" y="6923"/>
                      <a:pt x="6600" y="7334"/>
                    </a:cubicBezTo>
                    <a:cubicBezTo>
                      <a:pt x="6450" y="7334"/>
                      <a:pt x="6750" y="7540"/>
                      <a:pt x="6900" y="7746"/>
                    </a:cubicBezTo>
                    <a:cubicBezTo>
                      <a:pt x="6900" y="7952"/>
                      <a:pt x="7050" y="7746"/>
                      <a:pt x="7200" y="7746"/>
                    </a:cubicBezTo>
                    <a:cubicBezTo>
                      <a:pt x="7350" y="7746"/>
                      <a:pt x="7800" y="7540"/>
                      <a:pt x="7800" y="7746"/>
                    </a:cubicBezTo>
                    <a:cubicBezTo>
                      <a:pt x="7800" y="7952"/>
                      <a:pt x="7650" y="8157"/>
                      <a:pt x="7500" y="8363"/>
                    </a:cubicBezTo>
                    <a:cubicBezTo>
                      <a:pt x="7500" y="8363"/>
                      <a:pt x="5850" y="6923"/>
                      <a:pt x="5550" y="7129"/>
                    </a:cubicBezTo>
                    <a:cubicBezTo>
                      <a:pt x="5700" y="7129"/>
                      <a:pt x="5850" y="7334"/>
                      <a:pt x="6000" y="7334"/>
                    </a:cubicBezTo>
                    <a:cubicBezTo>
                      <a:pt x="6300" y="7746"/>
                      <a:pt x="5550" y="7540"/>
                      <a:pt x="5550" y="7540"/>
                    </a:cubicBezTo>
                    <a:cubicBezTo>
                      <a:pt x="5100" y="7129"/>
                      <a:pt x="4500" y="7540"/>
                      <a:pt x="4050" y="7334"/>
                    </a:cubicBezTo>
                    <a:cubicBezTo>
                      <a:pt x="3450" y="7129"/>
                      <a:pt x="3000" y="7334"/>
                      <a:pt x="2550" y="6717"/>
                    </a:cubicBezTo>
                    <a:cubicBezTo>
                      <a:pt x="2100" y="6306"/>
                      <a:pt x="1800" y="6923"/>
                      <a:pt x="1350" y="6717"/>
                    </a:cubicBezTo>
                    <a:cubicBezTo>
                      <a:pt x="1200" y="6512"/>
                      <a:pt x="900" y="6512"/>
                      <a:pt x="750" y="6306"/>
                    </a:cubicBezTo>
                    <a:cubicBezTo>
                      <a:pt x="750" y="6100"/>
                      <a:pt x="300" y="5483"/>
                      <a:pt x="600" y="5483"/>
                    </a:cubicBezTo>
                    <a:cubicBezTo>
                      <a:pt x="1050" y="5483"/>
                      <a:pt x="1650" y="6100"/>
                      <a:pt x="2100" y="5689"/>
                    </a:cubicBezTo>
                    <a:cubicBezTo>
                      <a:pt x="2250" y="5483"/>
                      <a:pt x="1950" y="5277"/>
                      <a:pt x="1950" y="5277"/>
                    </a:cubicBezTo>
                    <a:cubicBezTo>
                      <a:pt x="1650" y="5072"/>
                      <a:pt x="1350" y="5072"/>
                      <a:pt x="1200" y="5072"/>
                    </a:cubicBezTo>
                    <a:cubicBezTo>
                      <a:pt x="750" y="5072"/>
                      <a:pt x="0" y="5072"/>
                      <a:pt x="0" y="4454"/>
                    </a:cubicBezTo>
                    <a:cubicBezTo>
                      <a:pt x="0" y="3632"/>
                      <a:pt x="0" y="3014"/>
                      <a:pt x="300" y="2192"/>
                    </a:cubicBezTo>
                    <a:cubicBezTo>
                      <a:pt x="450" y="1574"/>
                      <a:pt x="900" y="1163"/>
                      <a:pt x="1350" y="752"/>
                    </a:cubicBezTo>
                    <a:cubicBezTo>
                      <a:pt x="1650" y="340"/>
                      <a:pt x="1950" y="340"/>
                      <a:pt x="2400" y="134"/>
                    </a:cubicBezTo>
                    <a:cubicBezTo>
                      <a:pt x="2700" y="134"/>
                      <a:pt x="3600" y="-277"/>
                      <a:pt x="3750" y="340"/>
                    </a:cubicBezTo>
                    <a:cubicBezTo>
                      <a:pt x="3750" y="134"/>
                      <a:pt x="3000" y="1163"/>
                      <a:pt x="2850" y="1163"/>
                    </a:cubicBezTo>
                    <a:cubicBezTo>
                      <a:pt x="2550" y="1574"/>
                      <a:pt x="2250" y="1986"/>
                      <a:pt x="2550" y="2397"/>
                    </a:cubicBezTo>
                    <a:cubicBezTo>
                      <a:pt x="2850" y="2809"/>
                      <a:pt x="2550" y="3014"/>
                      <a:pt x="2700" y="3426"/>
                    </a:cubicBezTo>
                    <a:cubicBezTo>
                      <a:pt x="2700" y="3837"/>
                      <a:pt x="3000" y="4043"/>
                      <a:pt x="3150" y="4249"/>
                    </a:cubicBezTo>
                    <a:cubicBezTo>
                      <a:pt x="3300" y="4454"/>
                      <a:pt x="3600" y="4660"/>
                      <a:pt x="3750" y="4866"/>
                    </a:cubicBezTo>
                    <a:cubicBezTo>
                      <a:pt x="3900" y="5072"/>
                      <a:pt x="3300" y="5072"/>
                      <a:pt x="3300" y="5277"/>
                    </a:cubicBezTo>
                    <a:cubicBezTo>
                      <a:pt x="3300" y="5072"/>
                      <a:pt x="3900" y="5689"/>
                      <a:pt x="3900" y="5689"/>
                    </a:cubicBezTo>
                    <a:cubicBezTo>
                      <a:pt x="4050" y="5483"/>
                      <a:pt x="3900" y="5072"/>
                      <a:pt x="3900" y="4866"/>
                    </a:cubicBezTo>
                    <a:cubicBezTo>
                      <a:pt x="3900" y="4866"/>
                      <a:pt x="4200" y="4660"/>
                      <a:pt x="4050" y="4454"/>
                    </a:cubicBezTo>
                    <a:cubicBezTo>
                      <a:pt x="3900" y="4249"/>
                      <a:pt x="3300" y="4043"/>
                      <a:pt x="3150" y="3837"/>
                    </a:cubicBezTo>
                    <a:cubicBezTo>
                      <a:pt x="3000" y="3837"/>
                      <a:pt x="2850" y="3632"/>
                      <a:pt x="3000" y="3632"/>
                    </a:cubicBezTo>
                    <a:cubicBezTo>
                      <a:pt x="3300" y="3632"/>
                      <a:pt x="3300" y="3426"/>
                      <a:pt x="3450" y="3220"/>
                    </a:cubicBezTo>
                    <a:cubicBezTo>
                      <a:pt x="3750" y="3014"/>
                      <a:pt x="4200" y="3426"/>
                      <a:pt x="4350" y="3632"/>
                    </a:cubicBezTo>
                    <a:cubicBezTo>
                      <a:pt x="4200" y="3426"/>
                      <a:pt x="4050" y="3220"/>
                      <a:pt x="4050" y="3014"/>
                    </a:cubicBezTo>
                    <a:cubicBezTo>
                      <a:pt x="4050" y="2603"/>
                      <a:pt x="3300" y="2809"/>
                      <a:pt x="3300" y="2397"/>
                    </a:cubicBezTo>
                    <a:cubicBezTo>
                      <a:pt x="3000" y="1163"/>
                      <a:pt x="4350" y="2192"/>
                      <a:pt x="4350" y="2192"/>
                    </a:cubicBezTo>
                    <a:cubicBezTo>
                      <a:pt x="4350" y="1986"/>
                      <a:pt x="3450" y="1574"/>
                      <a:pt x="3450" y="1574"/>
                    </a:cubicBezTo>
                    <a:cubicBezTo>
                      <a:pt x="3450" y="1369"/>
                      <a:pt x="4200" y="1574"/>
                      <a:pt x="4200" y="1574"/>
                    </a:cubicBezTo>
                    <a:cubicBezTo>
                      <a:pt x="4200" y="1369"/>
                      <a:pt x="3750" y="1163"/>
                      <a:pt x="3750" y="1163"/>
                    </a:cubicBezTo>
                    <a:cubicBezTo>
                      <a:pt x="3600" y="957"/>
                      <a:pt x="3750" y="957"/>
                      <a:pt x="3900" y="957"/>
                    </a:cubicBezTo>
                    <a:cubicBezTo>
                      <a:pt x="4050" y="1163"/>
                      <a:pt x="4050" y="957"/>
                      <a:pt x="4200" y="957"/>
                    </a:cubicBezTo>
                    <a:cubicBezTo>
                      <a:pt x="4500" y="752"/>
                      <a:pt x="4500" y="957"/>
                      <a:pt x="4800" y="957"/>
                    </a:cubicBezTo>
                    <a:cubicBezTo>
                      <a:pt x="4350" y="752"/>
                      <a:pt x="4950" y="340"/>
                      <a:pt x="5100" y="340"/>
                    </a:cubicBezTo>
                    <a:cubicBezTo>
                      <a:pt x="5400" y="134"/>
                      <a:pt x="6300" y="134"/>
                      <a:pt x="6450" y="546"/>
                    </a:cubicBezTo>
                    <a:cubicBezTo>
                      <a:pt x="6600" y="752"/>
                      <a:pt x="6600" y="957"/>
                      <a:pt x="6600" y="1163"/>
                    </a:cubicBezTo>
                    <a:cubicBezTo>
                      <a:pt x="6750" y="1369"/>
                      <a:pt x="6900" y="1574"/>
                      <a:pt x="7050" y="1780"/>
                    </a:cubicBezTo>
                    <a:cubicBezTo>
                      <a:pt x="7200" y="2192"/>
                      <a:pt x="6450" y="3014"/>
                      <a:pt x="6450" y="3014"/>
                    </a:cubicBezTo>
                    <a:cubicBezTo>
                      <a:pt x="6600" y="3220"/>
                      <a:pt x="6900" y="2603"/>
                      <a:pt x="7050" y="2603"/>
                    </a:cubicBezTo>
                    <a:cubicBezTo>
                      <a:pt x="7050" y="2603"/>
                      <a:pt x="6750" y="3837"/>
                      <a:pt x="6900" y="3632"/>
                    </a:cubicBezTo>
                    <a:cubicBezTo>
                      <a:pt x="7050" y="3632"/>
                      <a:pt x="7050" y="3220"/>
                      <a:pt x="7200" y="3220"/>
                    </a:cubicBezTo>
                    <a:cubicBezTo>
                      <a:pt x="7500" y="3220"/>
                      <a:pt x="7500" y="3426"/>
                      <a:pt x="7800" y="3014"/>
                    </a:cubicBezTo>
                    <a:cubicBezTo>
                      <a:pt x="7950" y="2809"/>
                      <a:pt x="7950" y="3014"/>
                      <a:pt x="8100" y="3220"/>
                    </a:cubicBezTo>
                    <a:cubicBezTo>
                      <a:pt x="8250" y="3426"/>
                      <a:pt x="8100" y="3426"/>
                      <a:pt x="8100" y="3632"/>
                    </a:cubicBezTo>
                    <a:cubicBezTo>
                      <a:pt x="8100" y="3837"/>
                      <a:pt x="8850" y="4043"/>
                      <a:pt x="9000" y="4043"/>
                    </a:cubicBezTo>
                    <a:cubicBezTo>
                      <a:pt x="9000" y="4043"/>
                      <a:pt x="8250" y="3014"/>
                      <a:pt x="8100" y="2809"/>
                    </a:cubicBezTo>
                    <a:cubicBezTo>
                      <a:pt x="8100" y="2809"/>
                      <a:pt x="9450" y="3426"/>
                      <a:pt x="9450" y="3220"/>
                    </a:cubicBezTo>
                    <a:cubicBezTo>
                      <a:pt x="9450" y="3220"/>
                      <a:pt x="8550" y="3014"/>
                      <a:pt x="8550" y="2603"/>
                    </a:cubicBezTo>
                    <a:cubicBezTo>
                      <a:pt x="8550" y="2397"/>
                      <a:pt x="9000" y="2192"/>
                      <a:pt x="9150" y="2192"/>
                    </a:cubicBezTo>
                    <a:cubicBezTo>
                      <a:pt x="9450" y="1986"/>
                      <a:pt x="9600" y="2192"/>
                      <a:pt x="9900" y="2397"/>
                    </a:cubicBezTo>
                    <a:cubicBezTo>
                      <a:pt x="10350" y="2603"/>
                      <a:pt x="10950" y="2397"/>
                      <a:pt x="11100" y="3220"/>
                    </a:cubicBezTo>
                    <a:cubicBezTo>
                      <a:pt x="11100" y="3220"/>
                      <a:pt x="10050" y="3220"/>
                      <a:pt x="10200" y="3837"/>
                    </a:cubicBezTo>
                    <a:cubicBezTo>
                      <a:pt x="10200" y="3632"/>
                      <a:pt x="10650" y="3426"/>
                      <a:pt x="10650" y="3426"/>
                    </a:cubicBezTo>
                    <a:cubicBezTo>
                      <a:pt x="10950" y="3426"/>
                      <a:pt x="10500" y="3837"/>
                      <a:pt x="10500" y="4043"/>
                    </a:cubicBezTo>
                    <a:cubicBezTo>
                      <a:pt x="10500" y="4043"/>
                      <a:pt x="10950" y="3632"/>
                      <a:pt x="10950" y="3632"/>
                    </a:cubicBezTo>
                    <a:cubicBezTo>
                      <a:pt x="10950" y="3426"/>
                      <a:pt x="11550" y="3426"/>
                      <a:pt x="11700" y="3632"/>
                    </a:cubicBezTo>
                    <a:cubicBezTo>
                      <a:pt x="12300" y="3632"/>
                      <a:pt x="10950" y="4249"/>
                      <a:pt x="11100" y="4454"/>
                    </a:cubicBezTo>
                    <a:cubicBezTo>
                      <a:pt x="11100" y="4454"/>
                      <a:pt x="11400" y="4043"/>
                      <a:pt x="11400" y="4249"/>
                    </a:cubicBezTo>
                    <a:cubicBezTo>
                      <a:pt x="11400" y="4454"/>
                      <a:pt x="11100" y="4866"/>
                      <a:pt x="11250" y="5072"/>
                    </a:cubicBezTo>
                    <a:cubicBezTo>
                      <a:pt x="11100" y="4866"/>
                      <a:pt x="11700" y="4043"/>
                      <a:pt x="11850" y="4249"/>
                    </a:cubicBezTo>
                    <a:cubicBezTo>
                      <a:pt x="11850" y="4660"/>
                      <a:pt x="11700" y="5072"/>
                      <a:pt x="11850" y="5277"/>
                    </a:cubicBezTo>
                    <a:cubicBezTo>
                      <a:pt x="11850" y="5277"/>
                      <a:pt x="11850" y="4454"/>
                      <a:pt x="12150" y="4454"/>
                    </a:cubicBezTo>
                    <a:cubicBezTo>
                      <a:pt x="12450" y="4660"/>
                      <a:pt x="12000" y="5277"/>
                      <a:pt x="12150" y="5483"/>
                    </a:cubicBezTo>
                    <a:cubicBezTo>
                      <a:pt x="12150" y="5483"/>
                      <a:pt x="12300" y="4866"/>
                      <a:pt x="12450" y="4866"/>
                    </a:cubicBezTo>
                    <a:cubicBezTo>
                      <a:pt x="12450" y="4866"/>
                      <a:pt x="12300" y="5483"/>
                      <a:pt x="12450" y="5483"/>
                    </a:cubicBezTo>
                    <a:cubicBezTo>
                      <a:pt x="12300" y="5483"/>
                      <a:pt x="12750" y="4660"/>
                      <a:pt x="12900" y="4454"/>
                    </a:cubicBezTo>
                    <a:cubicBezTo>
                      <a:pt x="13050" y="4249"/>
                      <a:pt x="13500" y="4454"/>
                      <a:pt x="13650" y="4660"/>
                    </a:cubicBezTo>
                    <a:cubicBezTo>
                      <a:pt x="13950" y="4866"/>
                      <a:pt x="14100" y="5277"/>
                      <a:pt x="13650" y="5277"/>
                    </a:cubicBezTo>
                    <a:cubicBezTo>
                      <a:pt x="13500" y="5277"/>
                      <a:pt x="12900" y="5277"/>
                      <a:pt x="12900" y="5894"/>
                    </a:cubicBezTo>
                    <a:cubicBezTo>
                      <a:pt x="12900" y="5689"/>
                      <a:pt x="13800" y="5277"/>
                      <a:pt x="13800" y="5483"/>
                    </a:cubicBezTo>
                    <a:cubicBezTo>
                      <a:pt x="13800" y="5483"/>
                      <a:pt x="13200" y="5894"/>
                      <a:pt x="13200" y="6100"/>
                    </a:cubicBezTo>
                    <a:cubicBezTo>
                      <a:pt x="13200" y="5894"/>
                      <a:pt x="13800" y="5894"/>
                      <a:pt x="13800" y="5894"/>
                    </a:cubicBezTo>
                    <a:cubicBezTo>
                      <a:pt x="13950" y="5689"/>
                      <a:pt x="14250" y="5072"/>
                      <a:pt x="14400" y="5277"/>
                    </a:cubicBezTo>
                    <a:cubicBezTo>
                      <a:pt x="14550" y="5689"/>
                      <a:pt x="14400" y="6100"/>
                      <a:pt x="14100" y="6100"/>
                    </a:cubicBezTo>
                    <a:cubicBezTo>
                      <a:pt x="13950" y="6306"/>
                      <a:pt x="13800" y="6512"/>
                      <a:pt x="13650" y="6717"/>
                    </a:cubicBezTo>
                    <a:cubicBezTo>
                      <a:pt x="13650" y="6717"/>
                      <a:pt x="13950" y="6306"/>
                      <a:pt x="14100" y="6306"/>
                    </a:cubicBezTo>
                    <a:cubicBezTo>
                      <a:pt x="14100" y="6306"/>
                      <a:pt x="13950" y="7129"/>
                      <a:pt x="13950" y="7129"/>
                    </a:cubicBezTo>
                    <a:cubicBezTo>
                      <a:pt x="13800" y="6717"/>
                      <a:pt x="14850" y="5277"/>
                      <a:pt x="15000" y="5689"/>
                    </a:cubicBezTo>
                    <a:cubicBezTo>
                      <a:pt x="15150" y="5894"/>
                      <a:pt x="14850" y="6100"/>
                      <a:pt x="14700" y="6100"/>
                    </a:cubicBezTo>
                    <a:cubicBezTo>
                      <a:pt x="14850" y="6100"/>
                      <a:pt x="15300" y="6100"/>
                      <a:pt x="15450" y="6100"/>
                    </a:cubicBezTo>
                    <a:cubicBezTo>
                      <a:pt x="15600" y="6100"/>
                      <a:pt x="15900" y="6100"/>
                      <a:pt x="16050" y="6306"/>
                    </a:cubicBezTo>
                    <a:cubicBezTo>
                      <a:pt x="16200" y="6923"/>
                      <a:pt x="14700" y="6923"/>
                      <a:pt x="14850" y="7540"/>
                    </a:cubicBezTo>
                    <a:cubicBezTo>
                      <a:pt x="14850" y="7540"/>
                      <a:pt x="15300" y="6923"/>
                      <a:pt x="15450" y="6923"/>
                    </a:cubicBezTo>
                    <a:cubicBezTo>
                      <a:pt x="15600" y="6923"/>
                      <a:pt x="15900" y="6923"/>
                      <a:pt x="15900" y="7129"/>
                    </a:cubicBezTo>
                    <a:cubicBezTo>
                      <a:pt x="16050" y="7334"/>
                      <a:pt x="15150" y="7746"/>
                      <a:pt x="15150" y="7746"/>
                    </a:cubicBezTo>
                    <a:cubicBezTo>
                      <a:pt x="15150" y="7746"/>
                      <a:pt x="15600" y="7540"/>
                      <a:pt x="15600" y="7540"/>
                    </a:cubicBezTo>
                    <a:cubicBezTo>
                      <a:pt x="15750" y="7540"/>
                      <a:pt x="16050" y="7334"/>
                      <a:pt x="16200" y="7129"/>
                    </a:cubicBezTo>
                    <a:cubicBezTo>
                      <a:pt x="16350" y="7129"/>
                      <a:pt x="16200" y="6923"/>
                      <a:pt x="16350" y="6717"/>
                    </a:cubicBezTo>
                    <a:cubicBezTo>
                      <a:pt x="16500" y="6717"/>
                      <a:pt x="16800" y="7129"/>
                      <a:pt x="16800" y="7334"/>
                    </a:cubicBezTo>
                    <a:cubicBezTo>
                      <a:pt x="17400" y="7952"/>
                      <a:pt x="16800" y="7746"/>
                      <a:pt x="16350" y="7952"/>
                    </a:cubicBezTo>
                    <a:cubicBezTo>
                      <a:pt x="16350" y="7952"/>
                      <a:pt x="15300" y="8363"/>
                      <a:pt x="15300" y="8157"/>
                    </a:cubicBezTo>
                    <a:cubicBezTo>
                      <a:pt x="15300" y="8363"/>
                      <a:pt x="17700" y="8363"/>
                      <a:pt x="17550" y="8774"/>
                    </a:cubicBezTo>
                    <a:cubicBezTo>
                      <a:pt x="17400" y="8980"/>
                      <a:pt x="16650" y="8980"/>
                      <a:pt x="16500" y="8774"/>
                    </a:cubicBezTo>
                    <a:cubicBezTo>
                      <a:pt x="16500" y="8774"/>
                      <a:pt x="15900" y="8980"/>
                      <a:pt x="15900" y="8980"/>
                    </a:cubicBezTo>
                    <a:cubicBezTo>
                      <a:pt x="16050" y="9186"/>
                      <a:pt x="16500" y="8980"/>
                      <a:pt x="16500" y="9186"/>
                    </a:cubicBezTo>
                    <a:cubicBezTo>
                      <a:pt x="16650" y="9186"/>
                      <a:pt x="16050" y="9392"/>
                      <a:pt x="16050" y="9597"/>
                    </a:cubicBezTo>
                    <a:cubicBezTo>
                      <a:pt x="16050" y="10009"/>
                      <a:pt x="16650" y="10214"/>
                      <a:pt x="16800" y="10214"/>
                    </a:cubicBezTo>
                    <a:cubicBezTo>
                      <a:pt x="17100" y="10420"/>
                      <a:pt x="17550" y="10420"/>
                      <a:pt x="17700" y="10832"/>
                    </a:cubicBezTo>
                    <a:cubicBezTo>
                      <a:pt x="17850" y="11037"/>
                      <a:pt x="17850" y="11243"/>
                      <a:pt x="18000" y="11243"/>
                    </a:cubicBezTo>
                    <a:cubicBezTo>
                      <a:pt x="18000" y="11243"/>
                      <a:pt x="18300" y="11037"/>
                      <a:pt x="18300" y="11037"/>
                    </a:cubicBezTo>
                    <a:cubicBezTo>
                      <a:pt x="18300" y="11037"/>
                      <a:pt x="18300" y="11449"/>
                      <a:pt x="18450" y="11449"/>
                    </a:cubicBezTo>
                    <a:cubicBezTo>
                      <a:pt x="18450" y="11449"/>
                      <a:pt x="18450" y="11037"/>
                      <a:pt x="18600" y="11037"/>
                    </a:cubicBezTo>
                    <a:cubicBezTo>
                      <a:pt x="18600" y="11037"/>
                      <a:pt x="18600" y="11449"/>
                      <a:pt x="18600" y="11449"/>
                    </a:cubicBezTo>
                    <a:cubicBezTo>
                      <a:pt x="18600" y="11654"/>
                      <a:pt x="18900" y="11449"/>
                      <a:pt x="19050" y="11449"/>
                    </a:cubicBezTo>
                    <a:cubicBezTo>
                      <a:pt x="19050" y="11449"/>
                      <a:pt x="19350" y="11654"/>
                      <a:pt x="19350" y="11860"/>
                    </a:cubicBezTo>
                    <a:cubicBezTo>
                      <a:pt x="19350" y="12066"/>
                      <a:pt x="19200" y="11860"/>
                      <a:pt x="19200" y="12066"/>
                    </a:cubicBezTo>
                    <a:cubicBezTo>
                      <a:pt x="19350" y="11860"/>
                      <a:pt x="20700" y="12477"/>
                      <a:pt x="20700" y="12477"/>
                    </a:cubicBezTo>
                    <a:cubicBezTo>
                      <a:pt x="20550" y="12683"/>
                      <a:pt x="20550" y="12683"/>
                      <a:pt x="20550" y="12683"/>
                    </a:cubicBezTo>
                    <a:cubicBezTo>
                      <a:pt x="20550" y="12889"/>
                      <a:pt x="20850" y="12683"/>
                      <a:pt x="20850" y="12683"/>
                    </a:cubicBezTo>
                    <a:cubicBezTo>
                      <a:pt x="21000" y="12477"/>
                      <a:pt x="21000" y="12683"/>
                      <a:pt x="21150" y="12889"/>
                    </a:cubicBezTo>
                    <a:cubicBezTo>
                      <a:pt x="21300" y="12889"/>
                      <a:pt x="21600" y="13300"/>
                      <a:pt x="21450" y="13506"/>
                    </a:cubicBezTo>
                    <a:cubicBezTo>
                      <a:pt x="21450" y="13506"/>
                      <a:pt x="21150" y="13506"/>
                      <a:pt x="21150" y="13506"/>
                    </a:cubicBezTo>
                    <a:cubicBezTo>
                      <a:pt x="21150" y="13712"/>
                      <a:pt x="21450" y="13712"/>
                      <a:pt x="21300" y="13917"/>
                    </a:cubicBezTo>
                    <a:cubicBezTo>
                      <a:pt x="21300" y="13917"/>
                      <a:pt x="20850" y="13917"/>
                      <a:pt x="20850" y="13917"/>
                    </a:cubicBezTo>
                    <a:cubicBezTo>
                      <a:pt x="20550" y="14123"/>
                      <a:pt x="20850" y="14123"/>
                      <a:pt x="20850" y="14329"/>
                    </a:cubicBezTo>
                    <a:cubicBezTo>
                      <a:pt x="21000" y="14740"/>
                      <a:pt x="20400" y="14329"/>
                      <a:pt x="20250" y="14329"/>
                    </a:cubicBezTo>
                    <a:cubicBezTo>
                      <a:pt x="20400" y="14534"/>
                      <a:pt x="20700" y="14740"/>
                      <a:pt x="20550" y="14946"/>
                    </a:cubicBezTo>
                    <a:cubicBezTo>
                      <a:pt x="20400" y="14946"/>
                      <a:pt x="19800" y="14946"/>
                      <a:pt x="19950" y="14740"/>
                    </a:cubicBezTo>
                    <a:cubicBezTo>
                      <a:pt x="19800" y="14946"/>
                      <a:pt x="20250" y="15357"/>
                      <a:pt x="20100" y="15563"/>
                    </a:cubicBezTo>
                    <a:cubicBezTo>
                      <a:pt x="19950" y="15563"/>
                      <a:pt x="19950" y="15152"/>
                      <a:pt x="19800" y="15357"/>
                    </a:cubicBezTo>
                    <a:cubicBezTo>
                      <a:pt x="19650" y="15563"/>
                      <a:pt x="20250" y="16592"/>
                      <a:pt x="19650" y="15974"/>
                    </a:cubicBezTo>
                    <a:cubicBezTo>
                      <a:pt x="19650" y="15974"/>
                      <a:pt x="19200" y="15563"/>
                      <a:pt x="19200" y="15563"/>
                    </a:cubicBezTo>
                    <a:cubicBezTo>
                      <a:pt x="19050" y="15769"/>
                      <a:pt x="19050" y="15974"/>
                      <a:pt x="18900" y="15974"/>
                    </a:cubicBezTo>
                    <a:cubicBezTo>
                      <a:pt x="18900" y="15769"/>
                      <a:pt x="19050" y="15563"/>
                      <a:pt x="19050" y="15357"/>
                    </a:cubicBezTo>
                    <a:cubicBezTo>
                      <a:pt x="19050" y="15563"/>
                      <a:pt x="18750" y="15563"/>
                      <a:pt x="18750" y="15563"/>
                    </a:cubicBezTo>
                    <a:cubicBezTo>
                      <a:pt x="18600" y="15357"/>
                      <a:pt x="18900" y="15152"/>
                      <a:pt x="18750" y="14946"/>
                    </a:cubicBezTo>
                    <a:cubicBezTo>
                      <a:pt x="18750" y="14946"/>
                      <a:pt x="18450" y="15152"/>
                      <a:pt x="18450" y="15152"/>
                    </a:cubicBezTo>
                    <a:cubicBezTo>
                      <a:pt x="18300" y="14946"/>
                      <a:pt x="18450" y="14534"/>
                      <a:pt x="18450" y="14534"/>
                    </a:cubicBezTo>
                    <a:cubicBezTo>
                      <a:pt x="18600" y="14534"/>
                      <a:pt x="19200" y="14123"/>
                      <a:pt x="19050" y="14123"/>
                    </a:cubicBezTo>
                    <a:cubicBezTo>
                      <a:pt x="18900" y="13917"/>
                      <a:pt x="18300" y="14740"/>
                      <a:pt x="18000" y="14534"/>
                    </a:cubicBezTo>
                    <a:cubicBezTo>
                      <a:pt x="18000" y="14534"/>
                      <a:pt x="18450" y="13917"/>
                      <a:pt x="18300" y="13917"/>
                    </a:cubicBezTo>
                    <a:cubicBezTo>
                      <a:pt x="18150" y="13917"/>
                      <a:pt x="18000" y="14329"/>
                      <a:pt x="17850" y="14123"/>
                    </a:cubicBezTo>
                    <a:cubicBezTo>
                      <a:pt x="17700" y="13917"/>
                      <a:pt x="17550" y="13917"/>
                      <a:pt x="17400" y="13712"/>
                    </a:cubicBezTo>
                    <a:cubicBezTo>
                      <a:pt x="17250" y="13506"/>
                      <a:pt x="17100" y="13300"/>
                      <a:pt x="16950" y="13506"/>
                    </a:cubicBezTo>
                    <a:cubicBezTo>
                      <a:pt x="16950" y="13712"/>
                      <a:pt x="16950" y="13712"/>
                      <a:pt x="16950" y="13917"/>
                    </a:cubicBezTo>
                    <a:cubicBezTo>
                      <a:pt x="16950" y="13917"/>
                      <a:pt x="16800" y="13917"/>
                      <a:pt x="16800" y="13917"/>
                    </a:cubicBezTo>
                    <a:cubicBezTo>
                      <a:pt x="16800" y="14123"/>
                      <a:pt x="17400" y="14534"/>
                      <a:pt x="16800" y="14534"/>
                    </a:cubicBezTo>
                    <a:cubicBezTo>
                      <a:pt x="16650" y="14534"/>
                      <a:pt x="16050" y="14329"/>
                      <a:pt x="16200" y="14123"/>
                    </a:cubicBezTo>
                    <a:cubicBezTo>
                      <a:pt x="16050" y="14534"/>
                      <a:pt x="16650" y="14946"/>
                      <a:pt x="16800" y="15152"/>
                    </a:cubicBezTo>
                    <a:cubicBezTo>
                      <a:pt x="17100" y="15152"/>
                      <a:pt x="17100" y="15769"/>
                      <a:pt x="17250" y="15974"/>
                    </a:cubicBezTo>
                    <a:cubicBezTo>
                      <a:pt x="17400" y="16180"/>
                      <a:pt x="17400" y="16386"/>
                      <a:pt x="17550" y="16386"/>
                    </a:cubicBezTo>
                    <a:cubicBezTo>
                      <a:pt x="17700" y="16386"/>
                      <a:pt x="17550" y="16180"/>
                      <a:pt x="17700" y="16180"/>
                    </a:cubicBezTo>
                    <a:cubicBezTo>
                      <a:pt x="17700" y="16180"/>
                      <a:pt x="17850" y="16386"/>
                      <a:pt x="17850" y="16592"/>
                    </a:cubicBezTo>
                    <a:cubicBezTo>
                      <a:pt x="18000" y="16797"/>
                      <a:pt x="18000" y="16592"/>
                      <a:pt x="18150" y="16386"/>
                    </a:cubicBezTo>
                    <a:cubicBezTo>
                      <a:pt x="18300" y="16386"/>
                      <a:pt x="18150" y="17209"/>
                      <a:pt x="18300" y="17003"/>
                    </a:cubicBezTo>
                    <a:cubicBezTo>
                      <a:pt x="18450" y="17003"/>
                      <a:pt x="18300" y="16797"/>
                      <a:pt x="18450" y="16592"/>
                    </a:cubicBezTo>
                    <a:cubicBezTo>
                      <a:pt x="18450" y="16592"/>
                      <a:pt x="18450" y="17003"/>
                      <a:pt x="18450" y="17209"/>
                    </a:cubicBezTo>
                    <a:cubicBezTo>
                      <a:pt x="18450" y="17414"/>
                      <a:pt x="18450" y="17414"/>
                      <a:pt x="18600" y="17620"/>
                    </a:cubicBezTo>
                    <a:cubicBezTo>
                      <a:pt x="18750" y="17620"/>
                      <a:pt x="18900" y="17826"/>
                      <a:pt x="18900" y="18032"/>
                    </a:cubicBezTo>
                    <a:cubicBezTo>
                      <a:pt x="19050" y="18032"/>
                      <a:pt x="19200" y="18854"/>
                      <a:pt x="19200" y="18854"/>
                    </a:cubicBezTo>
                    <a:cubicBezTo>
                      <a:pt x="19050" y="18649"/>
                      <a:pt x="19050" y="18443"/>
                      <a:pt x="19050" y="18443"/>
                    </a:cubicBezTo>
                    <a:cubicBezTo>
                      <a:pt x="18900" y="18443"/>
                      <a:pt x="19050" y="19266"/>
                      <a:pt x="19050" y="19266"/>
                    </a:cubicBezTo>
                    <a:cubicBezTo>
                      <a:pt x="19050" y="19266"/>
                      <a:pt x="18750" y="18443"/>
                      <a:pt x="18600" y="18237"/>
                    </a:cubicBezTo>
                    <a:cubicBezTo>
                      <a:pt x="18600" y="18237"/>
                      <a:pt x="18750" y="19060"/>
                      <a:pt x="18900" y="19266"/>
                    </a:cubicBezTo>
                    <a:cubicBezTo>
                      <a:pt x="18900" y="19883"/>
                      <a:pt x="18600" y="19266"/>
                      <a:pt x="18600" y="19472"/>
                    </a:cubicBezTo>
                    <a:cubicBezTo>
                      <a:pt x="18450" y="19677"/>
                      <a:pt x="19200" y="20089"/>
                      <a:pt x="19200" y="20294"/>
                    </a:cubicBezTo>
                    <a:cubicBezTo>
                      <a:pt x="19200" y="20500"/>
                      <a:pt x="17850" y="19266"/>
                      <a:pt x="17700" y="19266"/>
                    </a:cubicBezTo>
                    <a:cubicBezTo>
                      <a:pt x="17700" y="19266"/>
                      <a:pt x="17700" y="19472"/>
                      <a:pt x="17700" y="19472"/>
                    </a:cubicBezTo>
                    <a:cubicBezTo>
                      <a:pt x="17700" y="19677"/>
                      <a:pt x="17400" y="18854"/>
                      <a:pt x="17250" y="18854"/>
                    </a:cubicBezTo>
                    <a:cubicBezTo>
                      <a:pt x="17250" y="18854"/>
                      <a:pt x="17400" y="19266"/>
                      <a:pt x="17400" y="19266"/>
                    </a:cubicBezTo>
                    <a:cubicBezTo>
                      <a:pt x="17250" y="19472"/>
                      <a:pt x="16950" y="18649"/>
                      <a:pt x="16800" y="18443"/>
                    </a:cubicBezTo>
                    <a:cubicBezTo>
                      <a:pt x="16650" y="18237"/>
                      <a:pt x="16650" y="18649"/>
                      <a:pt x="16500" y="18854"/>
                    </a:cubicBezTo>
                    <a:cubicBezTo>
                      <a:pt x="16500" y="19060"/>
                      <a:pt x="16200" y="18237"/>
                      <a:pt x="16200" y="18237"/>
                    </a:cubicBezTo>
                    <a:cubicBezTo>
                      <a:pt x="16200" y="18237"/>
                      <a:pt x="15750" y="18237"/>
                      <a:pt x="15750" y="18237"/>
                    </a:cubicBezTo>
                    <a:cubicBezTo>
                      <a:pt x="15750" y="18443"/>
                      <a:pt x="15900" y="18649"/>
                      <a:pt x="16050" y="18649"/>
                    </a:cubicBezTo>
                    <a:cubicBezTo>
                      <a:pt x="16200" y="18854"/>
                      <a:pt x="16200" y="18854"/>
                      <a:pt x="16350" y="19060"/>
                    </a:cubicBezTo>
                    <a:cubicBezTo>
                      <a:pt x="16500" y="19266"/>
                      <a:pt x="16800" y="19472"/>
                      <a:pt x="17100" y="19677"/>
                    </a:cubicBezTo>
                    <a:cubicBezTo>
                      <a:pt x="17400" y="20089"/>
                      <a:pt x="17550" y="20294"/>
                      <a:pt x="17700" y="20706"/>
                    </a:cubicBezTo>
                    <a:cubicBezTo>
                      <a:pt x="18000" y="21323"/>
                      <a:pt x="18000" y="21323"/>
                      <a:pt x="17550" y="21117"/>
                    </a:cubicBezTo>
                    <a:cubicBezTo>
                      <a:pt x="16950" y="20706"/>
                      <a:pt x="15900" y="20912"/>
                      <a:pt x="15450" y="20089"/>
                    </a:cubicBezTo>
                    <a:cubicBezTo>
                      <a:pt x="15300" y="19677"/>
                      <a:pt x="14850" y="20089"/>
                      <a:pt x="14550" y="19677"/>
                    </a:cubicBezTo>
                    <a:cubicBezTo>
                      <a:pt x="14400" y="19472"/>
                      <a:pt x="13500" y="19060"/>
                      <a:pt x="13500" y="18854"/>
                    </a:cubicBezTo>
                    <a:cubicBezTo>
                      <a:pt x="13500" y="18649"/>
                      <a:pt x="13950" y="18854"/>
                      <a:pt x="13950" y="18649"/>
                    </a:cubicBezTo>
                    <a:cubicBezTo>
                      <a:pt x="14100" y="18443"/>
                      <a:pt x="13650" y="18237"/>
                      <a:pt x="13650" y="18237"/>
                    </a:cubicBezTo>
                    <a:cubicBezTo>
                      <a:pt x="13200" y="18032"/>
                      <a:pt x="12900" y="17620"/>
                      <a:pt x="12600" y="17414"/>
                    </a:cubicBezTo>
                    <a:cubicBezTo>
                      <a:pt x="12450" y="17209"/>
                      <a:pt x="12600" y="17003"/>
                      <a:pt x="12300" y="17003"/>
                    </a:cubicBezTo>
                    <a:cubicBezTo>
                      <a:pt x="12300" y="16797"/>
                      <a:pt x="11550" y="16797"/>
                      <a:pt x="11550" y="16797"/>
                    </a:cubicBezTo>
                    <a:cubicBezTo>
                      <a:pt x="11550" y="17003"/>
                      <a:pt x="11700" y="16592"/>
                      <a:pt x="11550" y="1679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3" name="Shape">
                <a:extLst>
                  <a:ext uri="{FF2B5EF4-FFF2-40B4-BE49-F238E27FC236}">
                    <a16:creationId xmlns:a16="http://schemas.microsoft.com/office/drawing/2014/main" xmlns="" id="{41613163-515A-AC40-8FCF-A6907AF68868}"/>
                  </a:ext>
                </a:extLst>
              </p:cNvPr>
              <p:cNvSpPr/>
              <p:nvPr/>
            </p:nvSpPr>
            <p:spPr>
              <a:xfrm>
                <a:off x="9489253" y="6675708"/>
                <a:ext cx="29361" cy="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91" h="13824" extrusionOk="0">
                    <a:moveTo>
                      <a:pt x="14876" y="10800"/>
                    </a:moveTo>
                    <a:cubicBezTo>
                      <a:pt x="14876" y="21600"/>
                      <a:pt x="-3124" y="0"/>
                      <a:pt x="476" y="0"/>
                    </a:cubicBezTo>
                    <a:cubicBezTo>
                      <a:pt x="7676" y="0"/>
                      <a:pt x="18476" y="0"/>
                      <a:pt x="14876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4" name="Shape">
                <a:extLst>
                  <a:ext uri="{FF2B5EF4-FFF2-40B4-BE49-F238E27FC236}">
                    <a16:creationId xmlns:a16="http://schemas.microsoft.com/office/drawing/2014/main" xmlns="" id="{50FE0D71-EAA4-614B-A8BB-5A26A9A5494E}"/>
                  </a:ext>
                </a:extLst>
              </p:cNvPr>
              <p:cNvSpPr/>
              <p:nvPr/>
            </p:nvSpPr>
            <p:spPr>
              <a:xfrm>
                <a:off x="9371356" y="6384109"/>
                <a:ext cx="42713" cy="13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1" h="21600" extrusionOk="0">
                    <a:moveTo>
                      <a:pt x="15811" y="10800"/>
                    </a:moveTo>
                    <a:cubicBezTo>
                      <a:pt x="18511" y="21600"/>
                      <a:pt x="5011" y="21600"/>
                      <a:pt x="2311" y="21600"/>
                    </a:cubicBezTo>
                    <a:cubicBezTo>
                      <a:pt x="-3089" y="10800"/>
                      <a:pt x="2311" y="0"/>
                      <a:pt x="5011" y="0"/>
                    </a:cubicBezTo>
                    <a:cubicBezTo>
                      <a:pt x="10411" y="0"/>
                      <a:pt x="15811" y="0"/>
                      <a:pt x="15811" y="10800"/>
                    </a:cubicBezTo>
                    <a:cubicBezTo>
                      <a:pt x="18511" y="21600"/>
                      <a:pt x="15811" y="0"/>
                      <a:pt x="15811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5" name="Shape">
                <a:extLst>
                  <a:ext uri="{FF2B5EF4-FFF2-40B4-BE49-F238E27FC236}">
                    <a16:creationId xmlns:a16="http://schemas.microsoft.com/office/drawing/2014/main" xmlns="" id="{DFD9506F-2B5B-3E41-9600-CF5484A31CBA}"/>
                  </a:ext>
                </a:extLst>
              </p:cNvPr>
              <p:cNvSpPr/>
              <p:nvPr/>
            </p:nvSpPr>
            <p:spPr>
              <a:xfrm>
                <a:off x="9288498" y="6370546"/>
                <a:ext cx="69104" cy="60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1" h="20029" extrusionOk="0">
                    <a:moveTo>
                      <a:pt x="16909" y="15120"/>
                    </a:moveTo>
                    <a:cubicBezTo>
                      <a:pt x="13309" y="17280"/>
                      <a:pt x="9709" y="21600"/>
                      <a:pt x="4309" y="19440"/>
                    </a:cubicBezTo>
                    <a:cubicBezTo>
                      <a:pt x="-1091" y="15120"/>
                      <a:pt x="-1091" y="8640"/>
                      <a:pt x="2509" y="4320"/>
                    </a:cubicBezTo>
                    <a:cubicBezTo>
                      <a:pt x="4309" y="0"/>
                      <a:pt x="11509" y="0"/>
                      <a:pt x="15109" y="0"/>
                    </a:cubicBezTo>
                    <a:cubicBezTo>
                      <a:pt x="18709" y="0"/>
                      <a:pt x="20509" y="10800"/>
                      <a:pt x="16909" y="15120"/>
                    </a:cubicBezTo>
                    <a:cubicBezTo>
                      <a:pt x="15109" y="17280"/>
                      <a:pt x="20509" y="12960"/>
                      <a:pt x="16909" y="1512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6" name="Shape">
                <a:extLst>
                  <a:ext uri="{FF2B5EF4-FFF2-40B4-BE49-F238E27FC236}">
                    <a16:creationId xmlns:a16="http://schemas.microsoft.com/office/drawing/2014/main" xmlns="" id="{1CDCDA10-2195-434B-ABE1-D4BB53B4D8DD}"/>
                  </a:ext>
                </a:extLst>
              </p:cNvPr>
              <p:cNvSpPr/>
              <p:nvPr/>
            </p:nvSpPr>
            <p:spPr>
              <a:xfrm>
                <a:off x="9217617" y="6311773"/>
                <a:ext cx="30375" cy="24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16" h="21600" extrusionOk="0">
                    <a:moveTo>
                      <a:pt x="491" y="21600"/>
                    </a:moveTo>
                    <a:cubicBezTo>
                      <a:pt x="-2595" y="21600"/>
                      <a:pt x="9748" y="0"/>
                      <a:pt x="12834" y="0"/>
                    </a:cubicBezTo>
                    <a:cubicBezTo>
                      <a:pt x="19005" y="5400"/>
                      <a:pt x="6662" y="21600"/>
                      <a:pt x="491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7" name="Shape">
                <a:extLst>
                  <a:ext uri="{FF2B5EF4-FFF2-40B4-BE49-F238E27FC236}">
                    <a16:creationId xmlns:a16="http://schemas.microsoft.com/office/drawing/2014/main" xmlns="" id="{A2999646-F414-6D45-AAA9-618747024A14}"/>
                  </a:ext>
                </a:extLst>
              </p:cNvPr>
              <p:cNvSpPr/>
              <p:nvPr/>
            </p:nvSpPr>
            <p:spPr>
              <a:xfrm>
                <a:off x="9285258" y="6310388"/>
                <a:ext cx="19731" cy="14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0478" h="15869" extrusionOk="0">
                    <a:moveTo>
                      <a:pt x="3200" y="15869"/>
                    </a:moveTo>
                    <a:cubicBezTo>
                      <a:pt x="3200" y="15869"/>
                      <a:pt x="-4000" y="1469"/>
                      <a:pt x="3200" y="1469"/>
                    </a:cubicBezTo>
                    <a:cubicBezTo>
                      <a:pt x="6800" y="-5731"/>
                      <a:pt x="17600" y="15869"/>
                      <a:pt x="3200" y="1586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8" name="Shape">
                <a:extLst>
                  <a:ext uri="{FF2B5EF4-FFF2-40B4-BE49-F238E27FC236}">
                    <a16:creationId xmlns:a16="http://schemas.microsoft.com/office/drawing/2014/main" xmlns="" id="{B2979C52-22E3-2D44-980D-A395093A7F58}"/>
                  </a:ext>
                </a:extLst>
              </p:cNvPr>
              <p:cNvSpPr/>
              <p:nvPr/>
            </p:nvSpPr>
            <p:spPr>
              <a:xfrm>
                <a:off x="9239305" y="6291429"/>
                <a:ext cx="26569" cy="9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38" h="15274" extrusionOk="0">
                    <a:moveTo>
                      <a:pt x="0" y="10800"/>
                    </a:moveTo>
                    <a:cubicBezTo>
                      <a:pt x="8640" y="21600"/>
                      <a:pt x="21600" y="10800"/>
                      <a:pt x="17280" y="0"/>
                    </a:cubicBezTo>
                    <a:cubicBezTo>
                      <a:pt x="8640" y="0"/>
                      <a:pt x="0" y="10800"/>
                      <a:pt x="0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9" name="Shape">
                <a:extLst>
                  <a:ext uri="{FF2B5EF4-FFF2-40B4-BE49-F238E27FC236}">
                    <a16:creationId xmlns:a16="http://schemas.microsoft.com/office/drawing/2014/main" xmlns="" id="{338843E2-03BC-FB40-83C6-25C00355F137}"/>
                  </a:ext>
                </a:extLst>
              </p:cNvPr>
              <p:cNvSpPr/>
              <p:nvPr/>
            </p:nvSpPr>
            <p:spPr>
              <a:xfrm>
                <a:off x="9165609" y="6043140"/>
                <a:ext cx="161068" cy="64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93" h="18535" extrusionOk="0">
                    <a:moveTo>
                      <a:pt x="19818" y="16259"/>
                    </a:moveTo>
                    <a:cubicBezTo>
                      <a:pt x="17326" y="16259"/>
                      <a:pt x="15664" y="14295"/>
                      <a:pt x="14003" y="14295"/>
                    </a:cubicBezTo>
                    <a:cubicBezTo>
                      <a:pt x="11511" y="14295"/>
                      <a:pt x="9849" y="18222"/>
                      <a:pt x="7357" y="18222"/>
                    </a:cubicBezTo>
                    <a:cubicBezTo>
                      <a:pt x="4864" y="20186"/>
                      <a:pt x="4034" y="12331"/>
                      <a:pt x="1541" y="10368"/>
                    </a:cubicBezTo>
                    <a:cubicBezTo>
                      <a:pt x="711" y="8404"/>
                      <a:pt x="-951" y="4477"/>
                      <a:pt x="711" y="550"/>
                    </a:cubicBezTo>
                    <a:cubicBezTo>
                      <a:pt x="1541" y="-1414"/>
                      <a:pt x="4864" y="2513"/>
                      <a:pt x="5695" y="2513"/>
                    </a:cubicBezTo>
                    <a:cubicBezTo>
                      <a:pt x="8187" y="4477"/>
                      <a:pt x="10680" y="550"/>
                      <a:pt x="13172" y="2513"/>
                    </a:cubicBezTo>
                    <a:cubicBezTo>
                      <a:pt x="14834" y="2513"/>
                      <a:pt x="15664" y="6441"/>
                      <a:pt x="17326" y="8404"/>
                    </a:cubicBezTo>
                    <a:cubicBezTo>
                      <a:pt x="17326" y="10368"/>
                      <a:pt x="19818" y="16259"/>
                      <a:pt x="19818" y="16259"/>
                    </a:cubicBezTo>
                    <a:cubicBezTo>
                      <a:pt x="18157" y="16259"/>
                      <a:pt x="20649" y="16259"/>
                      <a:pt x="19818" y="1625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0" name="Shape">
                <a:extLst>
                  <a:ext uri="{FF2B5EF4-FFF2-40B4-BE49-F238E27FC236}">
                    <a16:creationId xmlns:a16="http://schemas.microsoft.com/office/drawing/2014/main" xmlns="" id="{D87121BE-030F-4F4F-BFA8-14C749E77317}"/>
                  </a:ext>
                </a:extLst>
              </p:cNvPr>
              <p:cNvSpPr/>
              <p:nvPr/>
            </p:nvSpPr>
            <p:spPr>
              <a:xfrm>
                <a:off x="7600148" y="7240821"/>
                <a:ext cx="174727" cy="112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8" h="19136" extrusionOk="0">
                    <a:moveTo>
                      <a:pt x="19432" y="18189"/>
                    </a:moveTo>
                    <a:cubicBezTo>
                      <a:pt x="18688" y="17053"/>
                      <a:pt x="17943" y="14779"/>
                      <a:pt x="17198" y="13642"/>
                    </a:cubicBezTo>
                    <a:cubicBezTo>
                      <a:pt x="16453" y="11368"/>
                      <a:pt x="14963" y="11368"/>
                      <a:pt x="13474" y="11368"/>
                    </a:cubicBezTo>
                    <a:cubicBezTo>
                      <a:pt x="11984" y="9095"/>
                      <a:pt x="11984" y="4547"/>
                      <a:pt x="9750" y="3411"/>
                    </a:cubicBezTo>
                    <a:cubicBezTo>
                      <a:pt x="9005" y="3411"/>
                      <a:pt x="6770" y="3411"/>
                      <a:pt x="5281" y="2274"/>
                    </a:cubicBezTo>
                    <a:cubicBezTo>
                      <a:pt x="4536" y="1137"/>
                      <a:pt x="3046" y="0"/>
                      <a:pt x="812" y="0"/>
                    </a:cubicBezTo>
                    <a:cubicBezTo>
                      <a:pt x="-678" y="0"/>
                      <a:pt x="67" y="2274"/>
                      <a:pt x="1556" y="2274"/>
                    </a:cubicBezTo>
                    <a:cubicBezTo>
                      <a:pt x="2301" y="2274"/>
                      <a:pt x="2301" y="2274"/>
                      <a:pt x="3046" y="3411"/>
                    </a:cubicBezTo>
                    <a:cubicBezTo>
                      <a:pt x="3046" y="3411"/>
                      <a:pt x="3791" y="4547"/>
                      <a:pt x="3791" y="4547"/>
                    </a:cubicBezTo>
                    <a:cubicBezTo>
                      <a:pt x="3046" y="4547"/>
                      <a:pt x="2301" y="3411"/>
                      <a:pt x="2301" y="2274"/>
                    </a:cubicBezTo>
                    <a:cubicBezTo>
                      <a:pt x="2301" y="2274"/>
                      <a:pt x="2301" y="4547"/>
                      <a:pt x="2301" y="4547"/>
                    </a:cubicBezTo>
                    <a:cubicBezTo>
                      <a:pt x="2301" y="6821"/>
                      <a:pt x="3791" y="6821"/>
                      <a:pt x="4536" y="6821"/>
                    </a:cubicBezTo>
                    <a:cubicBezTo>
                      <a:pt x="4536" y="6821"/>
                      <a:pt x="8260" y="10232"/>
                      <a:pt x="8260" y="10232"/>
                    </a:cubicBezTo>
                    <a:cubicBezTo>
                      <a:pt x="8260" y="10232"/>
                      <a:pt x="7515" y="10232"/>
                      <a:pt x="6770" y="11368"/>
                    </a:cubicBezTo>
                    <a:cubicBezTo>
                      <a:pt x="6770" y="11368"/>
                      <a:pt x="9750" y="11368"/>
                      <a:pt x="9750" y="11368"/>
                    </a:cubicBezTo>
                    <a:cubicBezTo>
                      <a:pt x="11239" y="12505"/>
                      <a:pt x="9750" y="13642"/>
                      <a:pt x="9750" y="13642"/>
                    </a:cubicBezTo>
                    <a:cubicBezTo>
                      <a:pt x="10494" y="14779"/>
                      <a:pt x="12729" y="13642"/>
                      <a:pt x="13474" y="13642"/>
                    </a:cubicBezTo>
                    <a:cubicBezTo>
                      <a:pt x="9750" y="14779"/>
                      <a:pt x="20922" y="21600"/>
                      <a:pt x="19432" y="18189"/>
                    </a:cubicBezTo>
                    <a:cubicBezTo>
                      <a:pt x="18688" y="17053"/>
                      <a:pt x="20177" y="20463"/>
                      <a:pt x="19432" y="1818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1" name="Shape">
                <a:extLst>
                  <a:ext uri="{FF2B5EF4-FFF2-40B4-BE49-F238E27FC236}">
                    <a16:creationId xmlns:a16="http://schemas.microsoft.com/office/drawing/2014/main" xmlns="" id="{D1CF762E-D6BD-5345-B4E3-C248A70272BC}"/>
                  </a:ext>
                </a:extLst>
              </p:cNvPr>
              <p:cNvSpPr/>
              <p:nvPr/>
            </p:nvSpPr>
            <p:spPr>
              <a:xfrm>
                <a:off x="7447517" y="7093891"/>
                <a:ext cx="71077" cy="92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8" h="21600" extrusionOk="0">
                    <a:moveTo>
                      <a:pt x="17068" y="21600"/>
                    </a:moveTo>
                    <a:cubicBezTo>
                      <a:pt x="17068" y="21600"/>
                      <a:pt x="17068" y="21600"/>
                      <a:pt x="17068" y="21600"/>
                    </a:cubicBezTo>
                    <a:cubicBezTo>
                      <a:pt x="17068" y="20057"/>
                      <a:pt x="13745" y="16971"/>
                      <a:pt x="12083" y="16971"/>
                    </a:cubicBezTo>
                    <a:cubicBezTo>
                      <a:pt x="10422" y="13886"/>
                      <a:pt x="12083" y="12343"/>
                      <a:pt x="10422" y="10800"/>
                    </a:cubicBezTo>
                    <a:cubicBezTo>
                      <a:pt x="8760" y="9257"/>
                      <a:pt x="8760" y="9257"/>
                      <a:pt x="8760" y="7714"/>
                    </a:cubicBezTo>
                    <a:cubicBezTo>
                      <a:pt x="7099" y="4629"/>
                      <a:pt x="8760" y="4629"/>
                      <a:pt x="10422" y="3086"/>
                    </a:cubicBezTo>
                    <a:cubicBezTo>
                      <a:pt x="13745" y="0"/>
                      <a:pt x="3776" y="4629"/>
                      <a:pt x="5437" y="6171"/>
                    </a:cubicBezTo>
                    <a:cubicBezTo>
                      <a:pt x="3776" y="4629"/>
                      <a:pt x="8760" y="1543"/>
                      <a:pt x="8760" y="1543"/>
                    </a:cubicBezTo>
                    <a:cubicBezTo>
                      <a:pt x="7099" y="0"/>
                      <a:pt x="453" y="0"/>
                      <a:pt x="453" y="0"/>
                    </a:cubicBezTo>
                    <a:cubicBezTo>
                      <a:pt x="-1209" y="1543"/>
                      <a:pt x="2114" y="7714"/>
                      <a:pt x="3776" y="9257"/>
                    </a:cubicBezTo>
                    <a:cubicBezTo>
                      <a:pt x="7099" y="12343"/>
                      <a:pt x="12083" y="20057"/>
                      <a:pt x="17068" y="21600"/>
                    </a:cubicBezTo>
                    <a:cubicBezTo>
                      <a:pt x="20391" y="21600"/>
                      <a:pt x="12083" y="20057"/>
                      <a:pt x="17068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2" name="Shape">
                <a:extLst>
                  <a:ext uri="{FF2B5EF4-FFF2-40B4-BE49-F238E27FC236}">
                    <a16:creationId xmlns:a16="http://schemas.microsoft.com/office/drawing/2014/main" xmlns="" id="{E77080A6-56F4-C04E-8EDC-DFEB907DD0CE}"/>
                  </a:ext>
                </a:extLst>
              </p:cNvPr>
              <p:cNvSpPr/>
              <p:nvPr/>
            </p:nvSpPr>
            <p:spPr>
              <a:xfrm>
                <a:off x="7457250" y="6993047"/>
                <a:ext cx="15390" cy="16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58" h="13461" extrusionOk="0">
                    <a:moveTo>
                      <a:pt x="10021" y="11902"/>
                    </a:moveTo>
                    <a:cubicBezTo>
                      <a:pt x="4621" y="6502"/>
                      <a:pt x="-6179" y="6502"/>
                      <a:pt x="4621" y="1102"/>
                    </a:cubicBezTo>
                    <a:cubicBezTo>
                      <a:pt x="10021" y="-4298"/>
                      <a:pt x="15421" y="11902"/>
                      <a:pt x="10021" y="11902"/>
                    </a:cubicBezTo>
                    <a:cubicBezTo>
                      <a:pt x="10021" y="11902"/>
                      <a:pt x="10021" y="11902"/>
                      <a:pt x="10021" y="11902"/>
                    </a:cubicBezTo>
                    <a:cubicBezTo>
                      <a:pt x="4621" y="6502"/>
                      <a:pt x="15421" y="17302"/>
                      <a:pt x="10021" y="1190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3" name="Shape">
                <a:extLst>
                  <a:ext uri="{FF2B5EF4-FFF2-40B4-BE49-F238E27FC236}">
                    <a16:creationId xmlns:a16="http://schemas.microsoft.com/office/drawing/2014/main" xmlns="" id="{A6720078-B982-724C-8AF4-BBD42D2CEE61}"/>
                  </a:ext>
                </a:extLst>
              </p:cNvPr>
              <p:cNvSpPr/>
              <p:nvPr/>
            </p:nvSpPr>
            <p:spPr>
              <a:xfrm>
                <a:off x="7415592" y="6960616"/>
                <a:ext cx="35855" cy="33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9" h="19008" extrusionOk="0">
                    <a:moveTo>
                      <a:pt x="18000" y="4608"/>
                    </a:moveTo>
                    <a:cubicBezTo>
                      <a:pt x="14400" y="4608"/>
                      <a:pt x="3600" y="-2592"/>
                      <a:pt x="0" y="1008"/>
                    </a:cubicBezTo>
                    <a:cubicBezTo>
                      <a:pt x="3600" y="-2592"/>
                      <a:pt x="7200" y="11808"/>
                      <a:pt x="3600" y="8208"/>
                    </a:cubicBezTo>
                    <a:cubicBezTo>
                      <a:pt x="3600" y="11808"/>
                      <a:pt x="3600" y="15408"/>
                      <a:pt x="3600" y="19008"/>
                    </a:cubicBezTo>
                    <a:cubicBezTo>
                      <a:pt x="3600" y="15408"/>
                      <a:pt x="18000" y="11808"/>
                      <a:pt x="18000" y="15408"/>
                    </a:cubicBezTo>
                    <a:cubicBezTo>
                      <a:pt x="18000" y="11808"/>
                      <a:pt x="14400" y="11808"/>
                      <a:pt x="10800" y="8208"/>
                    </a:cubicBezTo>
                    <a:cubicBezTo>
                      <a:pt x="14400" y="11808"/>
                      <a:pt x="21600" y="4608"/>
                      <a:pt x="18000" y="4608"/>
                    </a:cubicBezTo>
                    <a:cubicBezTo>
                      <a:pt x="14400" y="4608"/>
                      <a:pt x="21600" y="4608"/>
                      <a:pt x="18000" y="460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4" name="Shape">
                <a:extLst>
                  <a:ext uri="{FF2B5EF4-FFF2-40B4-BE49-F238E27FC236}">
                    <a16:creationId xmlns:a16="http://schemas.microsoft.com/office/drawing/2014/main" xmlns="" id="{C9874AC6-35E2-7246-B946-A551C528E547}"/>
                  </a:ext>
                </a:extLst>
              </p:cNvPr>
              <p:cNvSpPr/>
              <p:nvPr/>
            </p:nvSpPr>
            <p:spPr>
              <a:xfrm>
                <a:off x="7404420" y="6967306"/>
                <a:ext cx="13294" cy="35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550" h="18735" extrusionOk="0">
                    <a:moveTo>
                      <a:pt x="4800" y="0"/>
                    </a:moveTo>
                    <a:cubicBezTo>
                      <a:pt x="-6000" y="0"/>
                      <a:pt x="4800" y="3600"/>
                      <a:pt x="4800" y="7200"/>
                    </a:cubicBezTo>
                    <a:cubicBezTo>
                      <a:pt x="4800" y="10800"/>
                      <a:pt x="-600" y="18000"/>
                      <a:pt x="4800" y="18000"/>
                    </a:cubicBezTo>
                    <a:cubicBezTo>
                      <a:pt x="10200" y="21600"/>
                      <a:pt x="10200" y="10800"/>
                      <a:pt x="10200" y="10800"/>
                    </a:cubicBezTo>
                    <a:cubicBezTo>
                      <a:pt x="10200" y="7200"/>
                      <a:pt x="15600" y="0"/>
                      <a:pt x="48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5" name="Shape">
                <a:extLst>
                  <a:ext uri="{FF2B5EF4-FFF2-40B4-BE49-F238E27FC236}">
                    <a16:creationId xmlns:a16="http://schemas.microsoft.com/office/drawing/2014/main" xmlns="" id="{0693527C-66C9-6443-8F20-3252D7CC46D2}"/>
                  </a:ext>
                </a:extLst>
              </p:cNvPr>
              <p:cNvSpPr/>
              <p:nvPr/>
            </p:nvSpPr>
            <p:spPr>
              <a:xfrm>
                <a:off x="7362508" y="6942301"/>
                <a:ext cx="28227" cy="54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86" h="16195" extrusionOk="0">
                    <a:moveTo>
                      <a:pt x="13666" y="15627"/>
                    </a:moveTo>
                    <a:cubicBezTo>
                      <a:pt x="13666" y="13664"/>
                      <a:pt x="5026" y="7773"/>
                      <a:pt x="5026" y="7773"/>
                    </a:cubicBezTo>
                    <a:cubicBezTo>
                      <a:pt x="13666" y="3846"/>
                      <a:pt x="-3614" y="3846"/>
                      <a:pt x="706" y="1882"/>
                    </a:cubicBezTo>
                    <a:cubicBezTo>
                      <a:pt x="5026" y="-4009"/>
                      <a:pt x="17986" y="5809"/>
                      <a:pt x="17986" y="5809"/>
                    </a:cubicBezTo>
                    <a:cubicBezTo>
                      <a:pt x="17986" y="7773"/>
                      <a:pt x="17986" y="17591"/>
                      <a:pt x="13666" y="15627"/>
                    </a:cubicBezTo>
                    <a:cubicBezTo>
                      <a:pt x="13666" y="13664"/>
                      <a:pt x="17986" y="17591"/>
                      <a:pt x="13666" y="1562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6" name="Shape">
                <a:extLst>
                  <a:ext uri="{FF2B5EF4-FFF2-40B4-BE49-F238E27FC236}">
                    <a16:creationId xmlns:a16="http://schemas.microsoft.com/office/drawing/2014/main" xmlns="" id="{D52606EA-3286-DF4D-9919-A951F4549EC1}"/>
                  </a:ext>
                </a:extLst>
              </p:cNvPr>
              <p:cNvSpPr/>
              <p:nvPr/>
            </p:nvSpPr>
            <p:spPr>
              <a:xfrm>
                <a:off x="7329716" y="6905724"/>
                <a:ext cx="47459" cy="38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71" extrusionOk="0">
                    <a:moveTo>
                      <a:pt x="12343" y="16706"/>
                    </a:moveTo>
                    <a:cubicBezTo>
                      <a:pt x="6171" y="10535"/>
                      <a:pt x="3086" y="10535"/>
                      <a:pt x="6171" y="7449"/>
                    </a:cubicBezTo>
                    <a:cubicBezTo>
                      <a:pt x="6171" y="4363"/>
                      <a:pt x="0" y="4363"/>
                      <a:pt x="0" y="4363"/>
                    </a:cubicBezTo>
                    <a:cubicBezTo>
                      <a:pt x="0" y="1278"/>
                      <a:pt x="12343" y="-1808"/>
                      <a:pt x="15429" y="1278"/>
                    </a:cubicBezTo>
                    <a:cubicBezTo>
                      <a:pt x="15429" y="1278"/>
                      <a:pt x="9257" y="4363"/>
                      <a:pt x="12343" y="7449"/>
                    </a:cubicBezTo>
                    <a:cubicBezTo>
                      <a:pt x="15429" y="7449"/>
                      <a:pt x="21600" y="10535"/>
                      <a:pt x="21600" y="10535"/>
                    </a:cubicBezTo>
                    <a:cubicBezTo>
                      <a:pt x="21600" y="13621"/>
                      <a:pt x="15429" y="13621"/>
                      <a:pt x="15429" y="13621"/>
                    </a:cubicBezTo>
                    <a:cubicBezTo>
                      <a:pt x="12343" y="13621"/>
                      <a:pt x="15429" y="19792"/>
                      <a:pt x="12343" y="16706"/>
                    </a:cubicBezTo>
                    <a:cubicBezTo>
                      <a:pt x="6171" y="13621"/>
                      <a:pt x="12343" y="16706"/>
                      <a:pt x="12343" y="1670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7" name="Shape">
                <a:extLst>
                  <a:ext uri="{FF2B5EF4-FFF2-40B4-BE49-F238E27FC236}">
                    <a16:creationId xmlns:a16="http://schemas.microsoft.com/office/drawing/2014/main" xmlns="" id="{3B48F39B-DF43-9444-B621-20FC38A979BF}"/>
                  </a:ext>
                </a:extLst>
              </p:cNvPr>
              <p:cNvSpPr/>
              <p:nvPr/>
            </p:nvSpPr>
            <p:spPr>
              <a:xfrm>
                <a:off x="7387673" y="6907167"/>
                <a:ext cx="29279" cy="50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992" h="17976" extrusionOk="0">
                    <a:moveTo>
                      <a:pt x="4239" y="17283"/>
                    </a:moveTo>
                    <a:cubicBezTo>
                      <a:pt x="7325" y="14883"/>
                      <a:pt x="10411" y="14883"/>
                      <a:pt x="7325" y="12483"/>
                    </a:cubicBezTo>
                    <a:cubicBezTo>
                      <a:pt x="7325" y="10083"/>
                      <a:pt x="1153" y="10083"/>
                      <a:pt x="1153" y="7683"/>
                    </a:cubicBezTo>
                    <a:cubicBezTo>
                      <a:pt x="4239" y="5283"/>
                      <a:pt x="-5018" y="-1917"/>
                      <a:pt x="4239" y="483"/>
                    </a:cubicBezTo>
                    <a:cubicBezTo>
                      <a:pt x="13496" y="2883"/>
                      <a:pt x="13496" y="5283"/>
                      <a:pt x="13496" y="10083"/>
                    </a:cubicBezTo>
                    <a:cubicBezTo>
                      <a:pt x="16582" y="14883"/>
                      <a:pt x="4239" y="17283"/>
                      <a:pt x="4239" y="17283"/>
                    </a:cubicBezTo>
                    <a:cubicBezTo>
                      <a:pt x="4239" y="17283"/>
                      <a:pt x="4239" y="17283"/>
                      <a:pt x="4239" y="17283"/>
                    </a:cubicBezTo>
                    <a:cubicBezTo>
                      <a:pt x="7325" y="14883"/>
                      <a:pt x="1153" y="19683"/>
                      <a:pt x="4239" y="1728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8" name="Shape">
                <a:extLst>
                  <a:ext uri="{FF2B5EF4-FFF2-40B4-BE49-F238E27FC236}">
                    <a16:creationId xmlns:a16="http://schemas.microsoft.com/office/drawing/2014/main" xmlns="" id="{992A8608-E8B5-474C-B39B-450C73656A76}"/>
                  </a:ext>
                </a:extLst>
              </p:cNvPr>
              <p:cNvSpPr/>
              <p:nvPr/>
            </p:nvSpPr>
            <p:spPr>
              <a:xfrm>
                <a:off x="7363614" y="6915314"/>
                <a:ext cx="20339" cy="6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cubicBezTo>
                      <a:pt x="7200" y="21600"/>
                      <a:pt x="0" y="21600"/>
                      <a:pt x="0" y="0"/>
                    </a:cubicBezTo>
                    <a:cubicBezTo>
                      <a:pt x="0" y="0"/>
                      <a:pt x="14400" y="0"/>
                      <a:pt x="21600" y="0"/>
                    </a:cubicBezTo>
                    <a:cubicBezTo>
                      <a:pt x="21600" y="0"/>
                      <a:pt x="14400" y="21600"/>
                      <a:pt x="1440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9" name="Shape">
                <a:extLst>
                  <a:ext uri="{FF2B5EF4-FFF2-40B4-BE49-F238E27FC236}">
                    <a16:creationId xmlns:a16="http://schemas.microsoft.com/office/drawing/2014/main" xmlns="" id="{B17FC2E2-63D8-6845-ABC4-58C2FE4E8374}"/>
                  </a:ext>
                </a:extLst>
              </p:cNvPr>
              <p:cNvSpPr/>
              <p:nvPr/>
            </p:nvSpPr>
            <p:spPr>
              <a:xfrm>
                <a:off x="6728028" y="6925685"/>
                <a:ext cx="81507" cy="36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6" h="17641" extrusionOk="0">
                    <a:moveTo>
                      <a:pt x="16200" y="1372"/>
                    </a:moveTo>
                    <a:cubicBezTo>
                      <a:pt x="14539" y="1372"/>
                      <a:pt x="12877" y="1372"/>
                      <a:pt x="11216" y="1372"/>
                    </a:cubicBezTo>
                    <a:cubicBezTo>
                      <a:pt x="9554" y="1372"/>
                      <a:pt x="9554" y="1372"/>
                      <a:pt x="7893" y="1372"/>
                    </a:cubicBezTo>
                    <a:cubicBezTo>
                      <a:pt x="4570" y="4457"/>
                      <a:pt x="6231" y="10629"/>
                      <a:pt x="7893" y="10629"/>
                    </a:cubicBezTo>
                    <a:cubicBezTo>
                      <a:pt x="6231" y="10629"/>
                      <a:pt x="2908" y="1372"/>
                      <a:pt x="1247" y="7543"/>
                    </a:cubicBezTo>
                    <a:cubicBezTo>
                      <a:pt x="-415" y="10629"/>
                      <a:pt x="-415" y="13715"/>
                      <a:pt x="1247" y="16800"/>
                    </a:cubicBezTo>
                    <a:cubicBezTo>
                      <a:pt x="2908" y="19886"/>
                      <a:pt x="16200" y="13715"/>
                      <a:pt x="17862" y="10629"/>
                    </a:cubicBezTo>
                    <a:cubicBezTo>
                      <a:pt x="17862" y="10629"/>
                      <a:pt x="16200" y="7543"/>
                      <a:pt x="14539" y="7543"/>
                    </a:cubicBezTo>
                    <a:cubicBezTo>
                      <a:pt x="16200" y="7543"/>
                      <a:pt x="19523" y="7543"/>
                      <a:pt x="19523" y="7543"/>
                    </a:cubicBezTo>
                    <a:cubicBezTo>
                      <a:pt x="21185" y="4457"/>
                      <a:pt x="17862" y="-1714"/>
                      <a:pt x="16200" y="1372"/>
                    </a:cubicBezTo>
                    <a:cubicBezTo>
                      <a:pt x="14539" y="1372"/>
                      <a:pt x="17862" y="-1714"/>
                      <a:pt x="16200" y="137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0" name="Shape">
                <a:extLst>
                  <a:ext uri="{FF2B5EF4-FFF2-40B4-BE49-F238E27FC236}">
                    <a16:creationId xmlns:a16="http://schemas.microsoft.com/office/drawing/2014/main" xmlns="" id="{B15CD902-3F97-FC40-952E-93057EF66D18}"/>
                  </a:ext>
                </a:extLst>
              </p:cNvPr>
              <p:cNvSpPr/>
              <p:nvPr/>
            </p:nvSpPr>
            <p:spPr>
              <a:xfrm>
                <a:off x="6769875" y="6891173"/>
                <a:ext cx="44593" cy="32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59" h="14962" extrusionOk="0">
                    <a:moveTo>
                      <a:pt x="1559" y="14071"/>
                    </a:moveTo>
                    <a:cubicBezTo>
                      <a:pt x="4259" y="10986"/>
                      <a:pt x="6959" y="10986"/>
                      <a:pt x="9659" y="7900"/>
                    </a:cubicBezTo>
                    <a:cubicBezTo>
                      <a:pt x="12359" y="7900"/>
                      <a:pt x="17759" y="7900"/>
                      <a:pt x="17759" y="7900"/>
                    </a:cubicBezTo>
                    <a:cubicBezTo>
                      <a:pt x="17759" y="7900"/>
                      <a:pt x="15059" y="-4443"/>
                      <a:pt x="9659" y="1728"/>
                    </a:cubicBezTo>
                    <a:cubicBezTo>
                      <a:pt x="9659" y="1728"/>
                      <a:pt x="-1141" y="10986"/>
                      <a:pt x="1559" y="14071"/>
                    </a:cubicBezTo>
                    <a:cubicBezTo>
                      <a:pt x="1559" y="14071"/>
                      <a:pt x="1559" y="14071"/>
                      <a:pt x="1559" y="14071"/>
                    </a:cubicBezTo>
                    <a:cubicBezTo>
                      <a:pt x="6959" y="10986"/>
                      <a:pt x="-3841" y="17157"/>
                      <a:pt x="1559" y="1407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1" name="Shape">
                <a:extLst>
                  <a:ext uri="{FF2B5EF4-FFF2-40B4-BE49-F238E27FC236}">
                    <a16:creationId xmlns:a16="http://schemas.microsoft.com/office/drawing/2014/main" xmlns="" id="{F30C3209-7C1E-BD4D-A353-1D1231E89FC5}"/>
                  </a:ext>
                </a:extLst>
              </p:cNvPr>
              <p:cNvSpPr/>
              <p:nvPr/>
            </p:nvSpPr>
            <p:spPr>
              <a:xfrm>
                <a:off x="6390331" y="7062243"/>
                <a:ext cx="53376" cy="24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2" h="21600" extrusionOk="0">
                    <a:moveTo>
                      <a:pt x="16968" y="10800"/>
                    </a:moveTo>
                    <a:cubicBezTo>
                      <a:pt x="19128" y="10800"/>
                      <a:pt x="14808" y="5400"/>
                      <a:pt x="16968" y="5400"/>
                    </a:cubicBezTo>
                    <a:cubicBezTo>
                      <a:pt x="14808" y="0"/>
                      <a:pt x="12648" y="0"/>
                      <a:pt x="10488" y="0"/>
                    </a:cubicBezTo>
                    <a:cubicBezTo>
                      <a:pt x="8328" y="5400"/>
                      <a:pt x="4008" y="5400"/>
                      <a:pt x="1848" y="10800"/>
                    </a:cubicBezTo>
                    <a:cubicBezTo>
                      <a:pt x="-2472" y="16200"/>
                      <a:pt x="1848" y="21600"/>
                      <a:pt x="4008" y="21600"/>
                    </a:cubicBezTo>
                    <a:cubicBezTo>
                      <a:pt x="8328" y="21600"/>
                      <a:pt x="12648" y="5400"/>
                      <a:pt x="16968" y="10800"/>
                    </a:cubicBezTo>
                    <a:cubicBezTo>
                      <a:pt x="19128" y="10800"/>
                      <a:pt x="12648" y="5400"/>
                      <a:pt x="16968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2" name="Shape">
                <a:extLst>
                  <a:ext uri="{FF2B5EF4-FFF2-40B4-BE49-F238E27FC236}">
                    <a16:creationId xmlns:a16="http://schemas.microsoft.com/office/drawing/2014/main" xmlns="" id="{B0AEA361-ECC2-394F-91E1-A0D579843E0B}"/>
                  </a:ext>
                </a:extLst>
              </p:cNvPr>
              <p:cNvSpPr/>
              <p:nvPr/>
            </p:nvSpPr>
            <p:spPr>
              <a:xfrm>
                <a:off x="6303737" y="7106404"/>
                <a:ext cx="38418" cy="28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48" extrusionOk="0">
                    <a:moveTo>
                      <a:pt x="21600" y="4988"/>
                    </a:moveTo>
                    <a:cubicBezTo>
                      <a:pt x="21600" y="-3652"/>
                      <a:pt x="14400" y="668"/>
                      <a:pt x="10800" y="4988"/>
                    </a:cubicBezTo>
                    <a:cubicBezTo>
                      <a:pt x="10800" y="4988"/>
                      <a:pt x="10800" y="9308"/>
                      <a:pt x="10800" y="13628"/>
                    </a:cubicBezTo>
                    <a:cubicBezTo>
                      <a:pt x="7200" y="13628"/>
                      <a:pt x="0" y="17948"/>
                      <a:pt x="0" y="17948"/>
                    </a:cubicBezTo>
                    <a:cubicBezTo>
                      <a:pt x="0" y="17948"/>
                      <a:pt x="21600" y="17948"/>
                      <a:pt x="21600" y="498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3" name="Shape">
                <a:extLst>
                  <a:ext uri="{FF2B5EF4-FFF2-40B4-BE49-F238E27FC236}">
                    <a16:creationId xmlns:a16="http://schemas.microsoft.com/office/drawing/2014/main" xmlns="" id="{C53000A8-116F-5244-843F-4903FC22A5BA}"/>
                  </a:ext>
                </a:extLst>
              </p:cNvPr>
              <p:cNvSpPr/>
              <p:nvPr/>
            </p:nvSpPr>
            <p:spPr>
              <a:xfrm>
                <a:off x="8556824" y="6283603"/>
                <a:ext cx="131289" cy="76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1" h="19184" extrusionOk="0">
                    <a:moveTo>
                      <a:pt x="19543" y="13511"/>
                    </a:moveTo>
                    <a:cubicBezTo>
                      <a:pt x="15429" y="15172"/>
                      <a:pt x="19543" y="11849"/>
                      <a:pt x="18514" y="10188"/>
                    </a:cubicBezTo>
                    <a:cubicBezTo>
                      <a:pt x="17486" y="10188"/>
                      <a:pt x="15429" y="5203"/>
                      <a:pt x="14400" y="5203"/>
                    </a:cubicBezTo>
                    <a:cubicBezTo>
                      <a:pt x="12343" y="5203"/>
                      <a:pt x="10286" y="219"/>
                      <a:pt x="8229" y="219"/>
                    </a:cubicBezTo>
                    <a:cubicBezTo>
                      <a:pt x="6171" y="-1443"/>
                      <a:pt x="6171" y="6865"/>
                      <a:pt x="5143" y="8526"/>
                    </a:cubicBezTo>
                    <a:cubicBezTo>
                      <a:pt x="4114" y="8526"/>
                      <a:pt x="0" y="8526"/>
                      <a:pt x="0" y="11849"/>
                    </a:cubicBezTo>
                    <a:cubicBezTo>
                      <a:pt x="1029" y="15172"/>
                      <a:pt x="6171" y="16834"/>
                      <a:pt x="7200" y="16834"/>
                    </a:cubicBezTo>
                    <a:cubicBezTo>
                      <a:pt x="9257" y="18495"/>
                      <a:pt x="13371" y="20157"/>
                      <a:pt x="15429" y="18495"/>
                    </a:cubicBezTo>
                    <a:cubicBezTo>
                      <a:pt x="15429" y="18495"/>
                      <a:pt x="20571" y="15172"/>
                      <a:pt x="20571" y="13511"/>
                    </a:cubicBezTo>
                    <a:cubicBezTo>
                      <a:pt x="20571" y="13511"/>
                      <a:pt x="19543" y="13511"/>
                      <a:pt x="19543" y="13511"/>
                    </a:cubicBezTo>
                    <a:cubicBezTo>
                      <a:pt x="18514" y="15172"/>
                      <a:pt x="21600" y="13511"/>
                      <a:pt x="19543" y="1351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4" name="Shape">
                <a:extLst>
                  <a:ext uri="{FF2B5EF4-FFF2-40B4-BE49-F238E27FC236}">
                    <a16:creationId xmlns:a16="http://schemas.microsoft.com/office/drawing/2014/main" xmlns="" id="{6959A7E8-F945-0941-98DA-4EFDD0B2C0B6}"/>
                  </a:ext>
                </a:extLst>
              </p:cNvPr>
              <p:cNvSpPr/>
              <p:nvPr/>
            </p:nvSpPr>
            <p:spPr>
              <a:xfrm>
                <a:off x="8519132" y="6323773"/>
                <a:ext cx="19204" cy="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237" h="17067" extrusionOk="0">
                    <a:moveTo>
                      <a:pt x="2419" y="17067"/>
                    </a:moveTo>
                    <a:cubicBezTo>
                      <a:pt x="-6221" y="17067"/>
                      <a:pt x="11059" y="-4533"/>
                      <a:pt x="11059" y="867"/>
                    </a:cubicBezTo>
                    <a:cubicBezTo>
                      <a:pt x="15379" y="867"/>
                      <a:pt x="6739" y="17067"/>
                      <a:pt x="2419" y="17067"/>
                    </a:cubicBezTo>
                    <a:cubicBezTo>
                      <a:pt x="-1901" y="17067"/>
                      <a:pt x="11059" y="17067"/>
                      <a:pt x="2419" y="1706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5" name="Shape">
                <a:extLst>
                  <a:ext uri="{FF2B5EF4-FFF2-40B4-BE49-F238E27FC236}">
                    <a16:creationId xmlns:a16="http://schemas.microsoft.com/office/drawing/2014/main" xmlns="" id="{460EF22F-7D44-F345-968C-44DA1BBF873D}"/>
                  </a:ext>
                </a:extLst>
              </p:cNvPr>
              <p:cNvSpPr/>
              <p:nvPr/>
            </p:nvSpPr>
            <p:spPr>
              <a:xfrm>
                <a:off x="8470386" y="6343418"/>
                <a:ext cx="10171" cy="13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8100" y="21600"/>
                    </a:moveTo>
                    <a:cubicBezTo>
                      <a:pt x="-2700" y="21600"/>
                      <a:pt x="-2700" y="10800"/>
                      <a:pt x="8100" y="0"/>
                    </a:cubicBezTo>
                    <a:cubicBezTo>
                      <a:pt x="18900" y="0"/>
                      <a:pt x="18900" y="21600"/>
                      <a:pt x="810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6" name="Shape">
                <a:extLst>
                  <a:ext uri="{FF2B5EF4-FFF2-40B4-BE49-F238E27FC236}">
                    <a16:creationId xmlns:a16="http://schemas.microsoft.com/office/drawing/2014/main" xmlns="" id="{09D7294D-CA1F-5544-BFFB-16AAE6510751}"/>
                  </a:ext>
                </a:extLst>
              </p:cNvPr>
              <p:cNvSpPr/>
              <p:nvPr/>
            </p:nvSpPr>
            <p:spPr>
              <a:xfrm>
                <a:off x="7905187" y="6070100"/>
                <a:ext cx="604181" cy="286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0725" extrusionOk="0">
                    <a:moveTo>
                      <a:pt x="19275" y="19339"/>
                    </a:moveTo>
                    <a:cubicBezTo>
                      <a:pt x="18805" y="19339"/>
                      <a:pt x="18336" y="19339"/>
                      <a:pt x="17631" y="19339"/>
                    </a:cubicBezTo>
                    <a:cubicBezTo>
                      <a:pt x="17397" y="19339"/>
                      <a:pt x="17162" y="19339"/>
                      <a:pt x="16927" y="19339"/>
                    </a:cubicBezTo>
                    <a:cubicBezTo>
                      <a:pt x="16692" y="19339"/>
                      <a:pt x="16692" y="18859"/>
                      <a:pt x="16458" y="18379"/>
                    </a:cubicBezTo>
                    <a:cubicBezTo>
                      <a:pt x="16223" y="18379"/>
                      <a:pt x="15284" y="18859"/>
                      <a:pt x="15049" y="17899"/>
                    </a:cubicBezTo>
                    <a:cubicBezTo>
                      <a:pt x="15049" y="16459"/>
                      <a:pt x="14579" y="17419"/>
                      <a:pt x="14110" y="17899"/>
                    </a:cubicBezTo>
                    <a:cubicBezTo>
                      <a:pt x="13405" y="18859"/>
                      <a:pt x="12936" y="18379"/>
                      <a:pt x="12466" y="18859"/>
                    </a:cubicBezTo>
                    <a:cubicBezTo>
                      <a:pt x="11762" y="19339"/>
                      <a:pt x="11058" y="19819"/>
                      <a:pt x="10353" y="20299"/>
                    </a:cubicBezTo>
                    <a:cubicBezTo>
                      <a:pt x="9414" y="20299"/>
                      <a:pt x="8005" y="21259"/>
                      <a:pt x="7066" y="20299"/>
                    </a:cubicBezTo>
                    <a:cubicBezTo>
                      <a:pt x="7066" y="20299"/>
                      <a:pt x="6597" y="19819"/>
                      <a:pt x="6597" y="19339"/>
                    </a:cubicBezTo>
                    <a:cubicBezTo>
                      <a:pt x="6597" y="18859"/>
                      <a:pt x="6597" y="17899"/>
                      <a:pt x="6127" y="17899"/>
                    </a:cubicBezTo>
                    <a:cubicBezTo>
                      <a:pt x="5658" y="17899"/>
                      <a:pt x="5188" y="17899"/>
                      <a:pt x="4718" y="17899"/>
                    </a:cubicBezTo>
                    <a:cubicBezTo>
                      <a:pt x="4249" y="17899"/>
                      <a:pt x="3779" y="17899"/>
                      <a:pt x="3310" y="16939"/>
                    </a:cubicBezTo>
                    <a:cubicBezTo>
                      <a:pt x="3075" y="16939"/>
                      <a:pt x="1901" y="15019"/>
                      <a:pt x="2136" y="14539"/>
                    </a:cubicBezTo>
                    <a:cubicBezTo>
                      <a:pt x="3545" y="13099"/>
                      <a:pt x="5188" y="13579"/>
                      <a:pt x="6362" y="13579"/>
                    </a:cubicBezTo>
                    <a:cubicBezTo>
                      <a:pt x="6597" y="13579"/>
                      <a:pt x="9179" y="13579"/>
                      <a:pt x="9179" y="13579"/>
                    </a:cubicBezTo>
                    <a:cubicBezTo>
                      <a:pt x="9179" y="12619"/>
                      <a:pt x="5892" y="11659"/>
                      <a:pt x="5658" y="11659"/>
                    </a:cubicBezTo>
                    <a:cubicBezTo>
                      <a:pt x="4484" y="11659"/>
                      <a:pt x="3075" y="13099"/>
                      <a:pt x="1901" y="12139"/>
                    </a:cubicBezTo>
                    <a:cubicBezTo>
                      <a:pt x="1431" y="11659"/>
                      <a:pt x="492" y="10699"/>
                      <a:pt x="1431" y="9739"/>
                    </a:cubicBezTo>
                    <a:cubicBezTo>
                      <a:pt x="2136" y="9259"/>
                      <a:pt x="2840" y="8779"/>
                      <a:pt x="3545" y="8779"/>
                    </a:cubicBezTo>
                    <a:cubicBezTo>
                      <a:pt x="4014" y="8299"/>
                      <a:pt x="4484" y="8299"/>
                      <a:pt x="4718" y="8299"/>
                    </a:cubicBezTo>
                    <a:cubicBezTo>
                      <a:pt x="4249" y="8779"/>
                      <a:pt x="3545" y="8299"/>
                      <a:pt x="3075" y="8299"/>
                    </a:cubicBezTo>
                    <a:cubicBezTo>
                      <a:pt x="2840" y="8299"/>
                      <a:pt x="1431" y="8779"/>
                      <a:pt x="1197" y="8299"/>
                    </a:cubicBezTo>
                    <a:cubicBezTo>
                      <a:pt x="1197" y="8299"/>
                      <a:pt x="1431" y="7819"/>
                      <a:pt x="1431" y="7819"/>
                    </a:cubicBezTo>
                    <a:cubicBezTo>
                      <a:pt x="1431" y="7339"/>
                      <a:pt x="-212" y="7819"/>
                      <a:pt x="23" y="6859"/>
                    </a:cubicBezTo>
                    <a:cubicBezTo>
                      <a:pt x="258" y="6379"/>
                      <a:pt x="492" y="5419"/>
                      <a:pt x="727" y="4939"/>
                    </a:cubicBezTo>
                    <a:cubicBezTo>
                      <a:pt x="1666" y="4459"/>
                      <a:pt x="727" y="4459"/>
                      <a:pt x="727" y="3979"/>
                    </a:cubicBezTo>
                    <a:cubicBezTo>
                      <a:pt x="727" y="3979"/>
                      <a:pt x="1431" y="3019"/>
                      <a:pt x="1666" y="3019"/>
                    </a:cubicBezTo>
                    <a:cubicBezTo>
                      <a:pt x="2136" y="2539"/>
                      <a:pt x="2371" y="2059"/>
                      <a:pt x="2840" y="1579"/>
                    </a:cubicBezTo>
                    <a:cubicBezTo>
                      <a:pt x="3779" y="619"/>
                      <a:pt x="4484" y="139"/>
                      <a:pt x="5423" y="139"/>
                    </a:cubicBezTo>
                    <a:cubicBezTo>
                      <a:pt x="6597" y="139"/>
                      <a:pt x="5423" y="3019"/>
                      <a:pt x="5423" y="3019"/>
                    </a:cubicBezTo>
                    <a:cubicBezTo>
                      <a:pt x="5892" y="3499"/>
                      <a:pt x="6362" y="3499"/>
                      <a:pt x="6597" y="3019"/>
                    </a:cubicBezTo>
                    <a:cubicBezTo>
                      <a:pt x="6831" y="3019"/>
                      <a:pt x="6831" y="1579"/>
                      <a:pt x="7066" y="1579"/>
                    </a:cubicBezTo>
                    <a:cubicBezTo>
                      <a:pt x="7536" y="1579"/>
                      <a:pt x="8475" y="1579"/>
                      <a:pt x="8945" y="2539"/>
                    </a:cubicBezTo>
                    <a:cubicBezTo>
                      <a:pt x="9649" y="3499"/>
                      <a:pt x="8005" y="4939"/>
                      <a:pt x="9179" y="4459"/>
                    </a:cubicBezTo>
                    <a:cubicBezTo>
                      <a:pt x="9414" y="4459"/>
                      <a:pt x="9649" y="3979"/>
                      <a:pt x="9884" y="3499"/>
                    </a:cubicBezTo>
                    <a:cubicBezTo>
                      <a:pt x="10118" y="3499"/>
                      <a:pt x="10118" y="3499"/>
                      <a:pt x="10353" y="3499"/>
                    </a:cubicBezTo>
                    <a:cubicBezTo>
                      <a:pt x="10588" y="3499"/>
                      <a:pt x="10588" y="3499"/>
                      <a:pt x="10823" y="3979"/>
                    </a:cubicBezTo>
                    <a:cubicBezTo>
                      <a:pt x="11058" y="3979"/>
                      <a:pt x="11058" y="3019"/>
                      <a:pt x="11058" y="2539"/>
                    </a:cubicBezTo>
                    <a:cubicBezTo>
                      <a:pt x="10823" y="2539"/>
                      <a:pt x="10118" y="1579"/>
                      <a:pt x="9884" y="1579"/>
                    </a:cubicBezTo>
                    <a:cubicBezTo>
                      <a:pt x="10353" y="1099"/>
                      <a:pt x="11292" y="2059"/>
                      <a:pt x="11527" y="2539"/>
                    </a:cubicBezTo>
                    <a:cubicBezTo>
                      <a:pt x="12231" y="3019"/>
                      <a:pt x="12231" y="3499"/>
                      <a:pt x="12466" y="4459"/>
                    </a:cubicBezTo>
                    <a:cubicBezTo>
                      <a:pt x="12466" y="4939"/>
                      <a:pt x="12466" y="7339"/>
                      <a:pt x="12936" y="7339"/>
                    </a:cubicBezTo>
                    <a:cubicBezTo>
                      <a:pt x="13171" y="7339"/>
                      <a:pt x="14110" y="7339"/>
                      <a:pt x="13875" y="6379"/>
                    </a:cubicBezTo>
                    <a:cubicBezTo>
                      <a:pt x="13640" y="4459"/>
                      <a:pt x="13171" y="3019"/>
                      <a:pt x="12936" y="1099"/>
                    </a:cubicBezTo>
                    <a:cubicBezTo>
                      <a:pt x="12701" y="-341"/>
                      <a:pt x="13405" y="139"/>
                      <a:pt x="13640" y="139"/>
                    </a:cubicBezTo>
                    <a:cubicBezTo>
                      <a:pt x="14345" y="619"/>
                      <a:pt x="14345" y="-341"/>
                      <a:pt x="14814" y="139"/>
                    </a:cubicBezTo>
                    <a:cubicBezTo>
                      <a:pt x="15284" y="1099"/>
                      <a:pt x="15988" y="1579"/>
                      <a:pt x="15988" y="2539"/>
                    </a:cubicBezTo>
                    <a:cubicBezTo>
                      <a:pt x="16223" y="3979"/>
                      <a:pt x="16458" y="4939"/>
                      <a:pt x="16927" y="5899"/>
                    </a:cubicBezTo>
                    <a:cubicBezTo>
                      <a:pt x="17162" y="7339"/>
                      <a:pt x="17397" y="7819"/>
                      <a:pt x="17162" y="8779"/>
                    </a:cubicBezTo>
                    <a:cubicBezTo>
                      <a:pt x="16927" y="10219"/>
                      <a:pt x="17631" y="11659"/>
                      <a:pt x="18101" y="12139"/>
                    </a:cubicBezTo>
                    <a:cubicBezTo>
                      <a:pt x="18336" y="12139"/>
                      <a:pt x="18805" y="12139"/>
                      <a:pt x="19040" y="12139"/>
                    </a:cubicBezTo>
                    <a:cubicBezTo>
                      <a:pt x="19275" y="12619"/>
                      <a:pt x="19510" y="13099"/>
                      <a:pt x="19745" y="13099"/>
                    </a:cubicBezTo>
                    <a:cubicBezTo>
                      <a:pt x="20449" y="13579"/>
                      <a:pt x="21388" y="13579"/>
                      <a:pt x="21388" y="15499"/>
                    </a:cubicBezTo>
                    <a:cubicBezTo>
                      <a:pt x="21388" y="16459"/>
                      <a:pt x="19275" y="15019"/>
                      <a:pt x="19275" y="15019"/>
                    </a:cubicBezTo>
                    <a:cubicBezTo>
                      <a:pt x="19275" y="15499"/>
                      <a:pt x="19275" y="15979"/>
                      <a:pt x="19275" y="16459"/>
                    </a:cubicBezTo>
                    <a:cubicBezTo>
                      <a:pt x="19275" y="16459"/>
                      <a:pt x="18571" y="16459"/>
                      <a:pt x="18571" y="16459"/>
                    </a:cubicBezTo>
                    <a:cubicBezTo>
                      <a:pt x="18805" y="16459"/>
                      <a:pt x="18805" y="16939"/>
                      <a:pt x="18805" y="16939"/>
                    </a:cubicBezTo>
                    <a:cubicBezTo>
                      <a:pt x="18805" y="17419"/>
                      <a:pt x="18805" y="17899"/>
                      <a:pt x="18805" y="17899"/>
                    </a:cubicBezTo>
                    <a:cubicBezTo>
                      <a:pt x="18805" y="17899"/>
                      <a:pt x="19745" y="16939"/>
                      <a:pt x="19745" y="16939"/>
                    </a:cubicBezTo>
                    <a:cubicBezTo>
                      <a:pt x="20214" y="16939"/>
                      <a:pt x="19979" y="17419"/>
                      <a:pt x="19979" y="17899"/>
                    </a:cubicBezTo>
                    <a:cubicBezTo>
                      <a:pt x="19979" y="17899"/>
                      <a:pt x="20449" y="17899"/>
                      <a:pt x="20684" y="18379"/>
                    </a:cubicBezTo>
                    <a:cubicBezTo>
                      <a:pt x="20684" y="18379"/>
                      <a:pt x="19275" y="19339"/>
                      <a:pt x="19275" y="19339"/>
                    </a:cubicBezTo>
                    <a:cubicBezTo>
                      <a:pt x="18805" y="19339"/>
                      <a:pt x="19979" y="19339"/>
                      <a:pt x="19275" y="1933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7" name="Shape">
                <a:extLst>
                  <a:ext uri="{FF2B5EF4-FFF2-40B4-BE49-F238E27FC236}">
                    <a16:creationId xmlns:a16="http://schemas.microsoft.com/office/drawing/2014/main" xmlns="" id="{771D9C70-55B5-764A-9FDA-67FDB9DD9FF8}"/>
                  </a:ext>
                </a:extLst>
              </p:cNvPr>
              <p:cNvSpPr/>
              <p:nvPr/>
            </p:nvSpPr>
            <p:spPr>
              <a:xfrm>
                <a:off x="8303722" y="6038257"/>
                <a:ext cx="84902" cy="55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2" h="19582" extrusionOk="0">
                    <a:moveTo>
                      <a:pt x="13886" y="19200"/>
                    </a:moveTo>
                    <a:cubicBezTo>
                      <a:pt x="10800" y="19200"/>
                      <a:pt x="9257" y="12000"/>
                      <a:pt x="7714" y="12000"/>
                    </a:cubicBezTo>
                    <a:cubicBezTo>
                      <a:pt x="6171" y="9600"/>
                      <a:pt x="0" y="7200"/>
                      <a:pt x="0" y="7200"/>
                    </a:cubicBezTo>
                    <a:cubicBezTo>
                      <a:pt x="1543" y="4800"/>
                      <a:pt x="4629" y="2400"/>
                      <a:pt x="6171" y="0"/>
                    </a:cubicBezTo>
                    <a:cubicBezTo>
                      <a:pt x="9257" y="0"/>
                      <a:pt x="12343" y="0"/>
                      <a:pt x="15429" y="2400"/>
                    </a:cubicBezTo>
                    <a:cubicBezTo>
                      <a:pt x="18514" y="4800"/>
                      <a:pt x="21600" y="4800"/>
                      <a:pt x="18514" y="9600"/>
                    </a:cubicBezTo>
                    <a:cubicBezTo>
                      <a:pt x="16971" y="12000"/>
                      <a:pt x="15429" y="21600"/>
                      <a:pt x="13886" y="19200"/>
                    </a:cubicBezTo>
                    <a:cubicBezTo>
                      <a:pt x="12343" y="19200"/>
                      <a:pt x="13886" y="19200"/>
                      <a:pt x="13886" y="19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8" name="Shape">
                <a:extLst>
                  <a:ext uri="{FF2B5EF4-FFF2-40B4-BE49-F238E27FC236}">
                    <a16:creationId xmlns:a16="http://schemas.microsoft.com/office/drawing/2014/main" xmlns="" id="{FA812CD9-3E8B-F047-9511-E2110F8F18F1}"/>
                  </a:ext>
                </a:extLst>
              </p:cNvPr>
              <p:cNvSpPr/>
              <p:nvPr/>
            </p:nvSpPr>
            <p:spPr>
              <a:xfrm>
                <a:off x="8450612" y="6015958"/>
                <a:ext cx="206321" cy="180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0099" extrusionOk="0">
                    <a:moveTo>
                      <a:pt x="12150" y="19574"/>
                    </a:moveTo>
                    <a:cubicBezTo>
                      <a:pt x="10125" y="18085"/>
                      <a:pt x="8775" y="15105"/>
                      <a:pt x="6750" y="13616"/>
                    </a:cubicBezTo>
                    <a:cubicBezTo>
                      <a:pt x="4725" y="12871"/>
                      <a:pt x="2700" y="11381"/>
                      <a:pt x="675" y="10636"/>
                    </a:cubicBezTo>
                    <a:cubicBezTo>
                      <a:pt x="0" y="9892"/>
                      <a:pt x="0" y="9892"/>
                      <a:pt x="0" y="9147"/>
                    </a:cubicBezTo>
                    <a:cubicBezTo>
                      <a:pt x="0" y="6912"/>
                      <a:pt x="1350" y="7657"/>
                      <a:pt x="2700" y="8402"/>
                    </a:cubicBezTo>
                    <a:cubicBezTo>
                      <a:pt x="4050" y="9147"/>
                      <a:pt x="5400" y="10636"/>
                      <a:pt x="7425" y="9892"/>
                    </a:cubicBezTo>
                    <a:cubicBezTo>
                      <a:pt x="8100" y="9892"/>
                      <a:pt x="7425" y="8402"/>
                      <a:pt x="7425" y="8402"/>
                    </a:cubicBezTo>
                    <a:cubicBezTo>
                      <a:pt x="7425" y="7657"/>
                      <a:pt x="8775" y="8402"/>
                      <a:pt x="8775" y="7657"/>
                    </a:cubicBezTo>
                    <a:cubicBezTo>
                      <a:pt x="9450" y="6912"/>
                      <a:pt x="4725" y="5423"/>
                      <a:pt x="4725" y="5423"/>
                    </a:cubicBezTo>
                    <a:cubicBezTo>
                      <a:pt x="3375" y="4678"/>
                      <a:pt x="4050" y="3933"/>
                      <a:pt x="4725" y="3933"/>
                    </a:cubicBezTo>
                    <a:cubicBezTo>
                      <a:pt x="6075" y="3188"/>
                      <a:pt x="6075" y="3933"/>
                      <a:pt x="6750" y="4678"/>
                    </a:cubicBezTo>
                    <a:cubicBezTo>
                      <a:pt x="6750" y="4678"/>
                      <a:pt x="7425" y="3188"/>
                      <a:pt x="7425" y="3188"/>
                    </a:cubicBezTo>
                    <a:cubicBezTo>
                      <a:pt x="8100" y="3188"/>
                      <a:pt x="5400" y="2443"/>
                      <a:pt x="5400" y="2443"/>
                    </a:cubicBezTo>
                    <a:cubicBezTo>
                      <a:pt x="5400" y="2443"/>
                      <a:pt x="6750" y="1698"/>
                      <a:pt x="6750" y="1698"/>
                    </a:cubicBezTo>
                    <a:cubicBezTo>
                      <a:pt x="7425" y="1698"/>
                      <a:pt x="8775" y="2443"/>
                      <a:pt x="9450" y="2443"/>
                    </a:cubicBezTo>
                    <a:cubicBezTo>
                      <a:pt x="9450" y="2443"/>
                      <a:pt x="8775" y="1698"/>
                      <a:pt x="8775" y="1698"/>
                    </a:cubicBezTo>
                    <a:cubicBezTo>
                      <a:pt x="9450" y="954"/>
                      <a:pt x="12150" y="3188"/>
                      <a:pt x="12825" y="3188"/>
                    </a:cubicBezTo>
                    <a:cubicBezTo>
                      <a:pt x="13500" y="2443"/>
                      <a:pt x="12150" y="2443"/>
                      <a:pt x="12150" y="1698"/>
                    </a:cubicBezTo>
                    <a:cubicBezTo>
                      <a:pt x="12150" y="1698"/>
                      <a:pt x="12825" y="1698"/>
                      <a:pt x="12825" y="1698"/>
                    </a:cubicBezTo>
                    <a:cubicBezTo>
                      <a:pt x="12825" y="1698"/>
                      <a:pt x="11475" y="1698"/>
                      <a:pt x="11475" y="954"/>
                    </a:cubicBezTo>
                    <a:cubicBezTo>
                      <a:pt x="11475" y="954"/>
                      <a:pt x="16200" y="-536"/>
                      <a:pt x="16875" y="209"/>
                    </a:cubicBezTo>
                    <a:cubicBezTo>
                      <a:pt x="17550" y="209"/>
                      <a:pt x="15525" y="954"/>
                      <a:pt x="15525" y="1698"/>
                    </a:cubicBezTo>
                    <a:cubicBezTo>
                      <a:pt x="16200" y="2443"/>
                      <a:pt x="18225" y="1698"/>
                      <a:pt x="18900" y="2443"/>
                    </a:cubicBezTo>
                    <a:cubicBezTo>
                      <a:pt x="18900" y="3188"/>
                      <a:pt x="16200" y="4678"/>
                      <a:pt x="18225" y="4678"/>
                    </a:cubicBezTo>
                    <a:cubicBezTo>
                      <a:pt x="18900" y="4678"/>
                      <a:pt x="18225" y="5423"/>
                      <a:pt x="17550" y="5423"/>
                    </a:cubicBezTo>
                    <a:cubicBezTo>
                      <a:pt x="16875" y="5423"/>
                      <a:pt x="16200" y="5423"/>
                      <a:pt x="15525" y="6912"/>
                    </a:cubicBezTo>
                    <a:cubicBezTo>
                      <a:pt x="15525" y="6912"/>
                      <a:pt x="14175" y="9147"/>
                      <a:pt x="14175" y="9147"/>
                    </a:cubicBezTo>
                    <a:cubicBezTo>
                      <a:pt x="14850" y="9147"/>
                      <a:pt x="15525" y="7657"/>
                      <a:pt x="16200" y="7657"/>
                    </a:cubicBezTo>
                    <a:cubicBezTo>
                      <a:pt x="16875" y="7657"/>
                      <a:pt x="16875" y="8402"/>
                      <a:pt x="17550" y="9147"/>
                    </a:cubicBezTo>
                    <a:cubicBezTo>
                      <a:pt x="18225" y="9147"/>
                      <a:pt x="20250" y="12126"/>
                      <a:pt x="19575" y="9147"/>
                    </a:cubicBezTo>
                    <a:cubicBezTo>
                      <a:pt x="19575" y="8402"/>
                      <a:pt x="18225" y="7657"/>
                      <a:pt x="18900" y="6912"/>
                    </a:cubicBezTo>
                    <a:cubicBezTo>
                      <a:pt x="19575" y="6912"/>
                      <a:pt x="20250" y="6912"/>
                      <a:pt x="20250" y="7657"/>
                    </a:cubicBezTo>
                    <a:cubicBezTo>
                      <a:pt x="20250" y="8402"/>
                      <a:pt x="19575" y="9147"/>
                      <a:pt x="20250" y="9892"/>
                    </a:cubicBezTo>
                    <a:cubicBezTo>
                      <a:pt x="20925" y="10636"/>
                      <a:pt x="21600" y="11381"/>
                      <a:pt x="20925" y="12126"/>
                    </a:cubicBezTo>
                    <a:cubicBezTo>
                      <a:pt x="19575" y="13616"/>
                      <a:pt x="21600" y="15850"/>
                      <a:pt x="18900" y="16595"/>
                    </a:cubicBezTo>
                    <a:cubicBezTo>
                      <a:pt x="18900" y="16595"/>
                      <a:pt x="14175" y="18085"/>
                      <a:pt x="14850" y="16595"/>
                    </a:cubicBezTo>
                    <a:cubicBezTo>
                      <a:pt x="14850" y="15850"/>
                      <a:pt x="14175" y="15850"/>
                      <a:pt x="14175" y="16595"/>
                    </a:cubicBezTo>
                    <a:cubicBezTo>
                      <a:pt x="14850" y="17340"/>
                      <a:pt x="14850" y="18085"/>
                      <a:pt x="15525" y="18830"/>
                    </a:cubicBezTo>
                    <a:cubicBezTo>
                      <a:pt x="15525" y="20319"/>
                      <a:pt x="12825" y="19574"/>
                      <a:pt x="12150" y="19574"/>
                    </a:cubicBezTo>
                    <a:cubicBezTo>
                      <a:pt x="11475" y="18830"/>
                      <a:pt x="14850" y="21064"/>
                      <a:pt x="12150" y="1957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9" name="Shape">
                <a:extLst>
                  <a:ext uri="{FF2B5EF4-FFF2-40B4-BE49-F238E27FC236}">
                    <a16:creationId xmlns:a16="http://schemas.microsoft.com/office/drawing/2014/main" xmlns="" id="{0C97E274-14FD-9043-9A1D-F3BEC5BD89F6}"/>
                  </a:ext>
                </a:extLst>
              </p:cNvPr>
              <p:cNvSpPr/>
              <p:nvPr/>
            </p:nvSpPr>
            <p:spPr>
              <a:xfrm>
                <a:off x="8678016" y="6015044"/>
                <a:ext cx="170177" cy="143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36" h="21025" extrusionOk="0">
                    <a:moveTo>
                      <a:pt x="4971" y="21025"/>
                    </a:moveTo>
                    <a:cubicBezTo>
                      <a:pt x="3428" y="20043"/>
                      <a:pt x="1885" y="20043"/>
                      <a:pt x="1885" y="18080"/>
                    </a:cubicBezTo>
                    <a:cubicBezTo>
                      <a:pt x="1885" y="15134"/>
                      <a:pt x="-429" y="13170"/>
                      <a:pt x="342" y="10225"/>
                    </a:cubicBezTo>
                    <a:cubicBezTo>
                      <a:pt x="342" y="8261"/>
                      <a:pt x="-429" y="5316"/>
                      <a:pt x="342" y="3352"/>
                    </a:cubicBezTo>
                    <a:cubicBezTo>
                      <a:pt x="1114" y="3352"/>
                      <a:pt x="4200" y="4334"/>
                      <a:pt x="4200" y="3352"/>
                    </a:cubicBezTo>
                    <a:cubicBezTo>
                      <a:pt x="4200" y="2370"/>
                      <a:pt x="-429" y="2370"/>
                      <a:pt x="3428" y="407"/>
                    </a:cubicBezTo>
                    <a:cubicBezTo>
                      <a:pt x="6514" y="-575"/>
                      <a:pt x="8828" y="407"/>
                      <a:pt x="11914" y="1389"/>
                    </a:cubicBezTo>
                    <a:cubicBezTo>
                      <a:pt x="14228" y="1389"/>
                      <a:pt x="16542" y="1389"/>
                      <a:pt x="18857" y="2370"/>
                    </a:cubicBezTo>
                    <a:cubicBezTo>
                      <a:pt x="21171" y="3352"/>
                      <a:pt x="18857" y="5316"/>
                      <a:pt x="17314" y="7280"/>
                    </a:cubicBezTo>
                    <a:cubicBezTo>
                      <a:pt x="16542" y="9243"/>
                      <a:pt x="15771" y="11207"/>
                      <a:pt x="14228" y="12189"/>
                    </a:cubicBezTo>
                    <a:cubicBezTo>
                      <a:pt x="13457" y="14152"/>
                      <a:pt x="10371" y="12189"/>
                      <a:pt x="8828" y="12189"/>
                    </a:cubicBezTo>
                    <a:cubicBezTo>
                      <a:pt x="8828" y="12189"/>
                      <a:pt x="6514" y="12189"/>
                      <a:pt x="7285" y="13170"/>
                    </a:cubicBezTo>
                    <a:cubicBezTo>
                      <a:pt x="7285" y="14152"/>
                      <a:pt x="8828" y="14152"/>
                      <a:pt x="8057" y="16116"/>
                    </a:cubicBezTo>
                    <a:cubicBezTo>
                      <a:pt x="7285" y="16116"/>
                      <a:pt x="5742" y="21025"/>
                      <a:pt x="4971" y="21025"/>
                    </a:cubicBezTo>
                    <a:cubicBezTo>
                      <a:pt x="3428" y="20043"/>
                      <a:pt x="5742" y="21025"/>
                      <a:pt x="4971" y="2102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0" name="Shape">
                <a:extLst>
                  <a:ext uri="{FF2B5EF4-FFF2-40B4-BE49-F238E27FC236}">
                    <a16:creationId xmlns:a16="http://schemas.microsoft.com/office/drawing/2014/main" xmlns="" id="{819733CB-DB93-3B4E-A1D7-FE2BAF188FB2}"/>
                  </a:ext>
                </a:extLst>
              </p:cNvPr>
              <p:cNvSpPr/>
              <p:nvPr/>
            </p:nvSpPr>
            <p:spPr>
              <a:xfrm>
                <a:off x="7682258" y="5993048"/>
                <a:ext cx="348492" cy="214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2" h="21124" extrusionOk="0">
                    <a:moveTo>
                      <a:pt x="20800" y="6545"/>
                    </a:moveTo>
                    <a:cubicBezTo>
                      <a:pt x="20000" y="5236"/>
                      <a:pt x="19200" y="3927"/>
                      <a:pt x="18000" y="2618"/>
                    </a:cubicBezTo>
                    <a:cubicBezTo>
                      <a:pt x="17600" y="2618"/>
                      <a:pt x="16800" y="1964"/>
                      <a:pt x="16400" y="1964"/>
                    </a:cubicBezTo>
                    <a:cubicBezTo>
                      <a:pt x="15200" y="1309"/>
                      <a:pt x="14800" y="1964"/>
                      <a:pt x="14000" y="2618"/>
                    </a:cubicBezTo>
                    <a:cubicBezTo>
                      <a:pt x="13600" y="2618"/>
                      <a:pt x="13200" y="1964"/>
                      <a:pt x="12800" y="1964"/>
                    </a:cubicBezTo>
                    <a:cubicBezTo>
                      <a:pt x="12400" y="1309"/>
                      <a:pt x="11600" y="1309"/>
                      <a:pt x="10800" y="655"/>
                    </a:cubicBezTo>
                    <a:cubicBezTo>
                      <a:pt x="10000" y="655"/>
                      <a:pt x="8800" y="0"/>
                      <a:pt x="8000" y="0"/>
                    </a:cubicBezTo>
                    <a:cubicBezTo>
                      <a:pt x="6800" y="0"/>
                      <a:pt x="5600" y="655"/>
                      <a:pt x="4400" y="655"/>
                    </a:cubicBezTo>
                    <a:cubicBezTo>
                      <a:pt x="3600" y="1309"/>
                      <a:pt x="2400" y="655"/>
                      <a:pt x="3200" y="1964"/>
                    </a:cubicBezTo>
                    <a:cubicBezTo>
                      <a:pt x="4000" y="4582"/>
                      <a:pt x="4000" y="5236"/>
                      <a:pt x="2800" y="7200"/>
                    </a:cubicBezTo>
                    <a:cubicBezTo>
                      <a:pt x="2000" y="8509"/>
                      <a:pt x="2800" y="9164"/>
                      <a:pt x="2800" y="9818"/>
                    </a:cubicBezTo>
                    <a:cubicBezTo>
                      <a:pt x="2400" y="10473"/>
                      <a:pt x="1600" y="10473"/>
                      <a:pt x="1600" y="11782"/>
                    </a:cubicBezTo>
                    <a:cubicBezTo>
                      <a:pt x="1200" y="13091"/>
                      <a:pt x="400" y="14400"/>
                      <a:pt x="0" y="15709"/>
                    </a:cubicBezTo>
                    <a:cubicBezTo>
                      <a:pt x="0" y="16364"/>
                      <a:pt x="2400" y="17018"/>
                      <a:pt x="2800" y="17018"/>
                    </a:cubicBezTo>
                    <a:cubicBezTo>
                      <a:pt x="4000" y="18327"/>
                      <a:pt x="4800" y="20945"/>
                      <a:pt x="6000" y="20945"/>
                    </a:cubicBezTo>
                    <a:cubicBezTo>
                      <a:pt x="6400" y="21600"/>
                      <a:pt x="7200" y="20291"/>
                      <a:pt x="7600" y="19636"/>
                    </a:cubicBezTo>
                    <a:cubicBezTo>
                      <a:pt x="8400" y="18982"/>
                      <a:pt x="9200" y="19636"/>
                      <a:pt x="10000" y="18982"/>
                    </a:cubicBezTo>
                    <a:cubicBezTo>
                      <a:pt x="10800" y="18982"/>
                      <a:pt x="10800" y="18327"/>
                      <a:pt x="11200" y="17018"/>
                    </a:cubicBezTo>
                    <a:cubicBezTo>
                      <a:pt x="11200" y="15709"/>
                      <a:pt x="11200" y="15055"/>
                      <a:pt x="12400" y="13745"/>
                    </a:cubicBezTo>
                    <a:cubicBezTo>
                      <a:pt x="13200" y="13091"/>
                      <a:pt x="13600" y="11782"/>
                      <a:pt x="14800" y="11127"/>
                    </a:cubicBezTo>
                    <a:cubicBezTo>
                      <a:pt x="16000" y="9818"/>
                      <a:pt x="17200" y="9164"/>
                      <a:pt x="18400" y="8509"/>
                    </a:cubicBezTo>
                    <a:cubicBezTo>
                      <a:pt x="18400" y="8509"/>
                      <a:pt x="21200" y="6545"/>
                      <a:pt x="20800" y="6545"/>
                    </a:cubicBezTo>
                    <a:cubicBezTo>
                      <a:pt x="20400" y="5891"/>
                      <a:pt x="21600" y="7200"/>
                      <a:pt x="20800" y="654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1" name="Shape">
                <a:extLst>
                  <a:ext uri="{FF2B5EF4-FFF2-40B4-BE49-F238E27FC236}">
                    <a16:creationId xmlns:a16="http://schemas.microsoft.com/office/drawing/2014/main" xmlns="" id="{AF625D93-6CA6-EB4A-9748-FD8AD92CE8E0}"/>
                  </a:ext>
                </a:extLst>
              </p:cNvPr>
              <p:cNvSpPr/>
              <p:nvPr/>
            </p:nvSpPr>
            <p:spPr>
              <a:xfrm>
                <a:off x="8381432" y="5932016"/>
                <a:ext cx="34004" cy="27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76" h="21600" extrusionOk="0">
                    <a:moveTo>
                      <a:pt x="9887" y="21600"/>
                    </a:moveTo>
                    <a:cubicBezTo>
                      <a:pt x="6801" y="21600"/>
                      <a:pt x="630" y="21600"/>
                      <a:pt x="630" y="16200"/>
                    </a:cubicBezTo>
                    <a:cubicBezTo>
                      <a:pt x="-2456" y="10800"/>
                      <a:pt x="6801" y="0"/>
                      <a:pt x="6801" y="0"/>
                    </a:cubicBezTo>
                    <a:cubicBezTo>
                      <a:pt x="16058" y="0"/>
                      <a:pt x="19144" y="21600"/>
                      <a:pt x="9887" y="21600"/>
                    </a:cubicBezTo>
                    <a:cubicBezTo>
                      <a:pt x="630" y="16200"/>
                      <a:pt x="16058" y="21600"/>
                      <a:pt x="9887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2" name="Shape">
                <a:extLst>
                  <a:ext uri="{FF2B5EF4-FFF2-40B4-BE49-F238E27FC236}">
                    <a16:creationId xmlns:a16="http://schemas.microsoft.com/office/drawing/2014/main" xmlns="" id="{E3DFA797-FFBB-3248-80CC-654A0D976D89}"/>
                  </a:ext>
                </a:extLst>
              </p:cNvPr>
              <p:cNvSpPr/>
              <p:nvPr/>
            </p:nvSpPr>
            <p:spPr>
              <a:xfrm>
                <a:off x="7967000" y="5824968"/>
                <a:ext cx="392915" cy="174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8" h="20131" extrusionOk="0">
                    <a:moveTo>
                      <a:pt x="18000" y="15502"/>
                    </a:moveTo>
                    <a:cubicBezTo>
                      <a:pt x="17640" y="15502"/>
                      <a:pt x="17640" y="14731"/>
                      <a:pt x="17280" y="14731"/>
                    </a:cubicBezTo>
                    <a:cubicBezTo>
                      <a:pt x="17280" y="14731"/>
                      <a:pt x="16560" y="15502"/>
                      <a:pt x="16560" y="16274"/>
                    </a:cubicBezTo>
                    <a:cubicBezTo>
                      <a:pt x="16200" y="16274"/>
                      <a:pt x="15840" y="16274"/>
                      <a:pt x="15480" y="15502"/>
                    </a:cubicBezTo>
                    <a:cubicBezTo>
                      <a:pt x="15120" y="15502"/>
                      <a:pt x="14760" y="15502"/>
                      <a:pt x="14400" y="16274"/>
                    </a:cubicBezTo>
                    <a:cubicBezTo>
                      <a:pt x="12600" y="17817"/>
                      <a:pt x="10800" y="18588"/>
                      <a:pt x="8640" y="19360"/>
                    </a:cubicBezTo>
                    <a:cubicBezTo>
                      <a:pt x="8280" y="19360"/>
                      <a:pt x="7200" y="20131"/>
                      <a:pt x="6840" y="20131"/>
                    </a:cubicBezTo>
                    <a:cubicBezTo>
                      <a:pt x="6120" y="19360"/>
                      <a:pt x="4680" y="18588"/>
                      <a:pt x="6120" y="17045"/>
                    </a:cubicBezTo>
                    <a:cubicBezTo>
                      <a:pt x="6840" y="17045"/>
                      <a:pt x="7920" y="15502"/>
                      <a:pt x="8640" y="15502"/>
                    </a:cubicBezTo>
                    <a:cubicBezTo>
                      <a:pt x="9360" y="15502"/>
                      <a:pt x="10080" y="15502"/>
                      <a:pt x="10440" y="15502"/>
                    </a:cubicBezTo>
                    <a:cubicBezTo>
                      <a:pt x="10440" y="15502"/>
                      <a:pt x="11520" y="13960"/>
                      <a:pt x="11160" y="13960"/>
                    </a:cubicBezTo>
                    <a:cubicBezTo>
                      <a:pt x="10800" y="13188"/>
                      <a:pt x="9000" y="13960"/>
                      <a:pt x="8640" y="13960"/>
                    </a:cubicBezTo>
                    <a:cubicBezTo>
                      <a:pt x="7920" y="14731"/>
                      <a:pt x="7560" y="14731"/>
                      <a:pt x="6840" y="14731"/>
                    </a:cubicBezTo>
                    <a:cubicBezTo>
                      <a:pt x="6120" y="14731"/>
                      <a:pt x="6840" y="13960"/>
                      <a:pt x="6840" y="13188"/>
                    </a:cubicBezTo>
                    <a:cubicBezTo>
                      <a:pt x="6840" y="10874"/>
                      <a:pt x="4680" y="14731"/>
                      <a:pt x="4320" y="14731"/>
                    </a:cubicBezTo>
                    <a:cubicBezTo>
                      <a:pt x="4320" y="14731"/>
                      <a:pt x="3960" y="15502"/>
                      <a:pt x="3960" y="15502"/>
                    </a:cubicBezTo>
                    <a:cubicBezTo>
                      <a:pt x="3240" y="13960"/>
                      <a:pt x="3240" y="15502"/>
                      <a:pt x="3240" y="16274"/>
                    </a:cubicBezTo>
                    <a:cubicBezTo>
                      <a:pt x="3240" y="16274"/>
                      <a:pt x="2160" y="14731"/>
                      <a:pt x="1800" y="14731"/>
                    </a:cubicBezTo>
                    <a:cubicBezTo>
                      <a:pt x="1440" y="14731"/>
                      <a:pt x="0" y="15502"/>
                      <a:pt x="0" y="13960"/>
                    </a:cubicBezTo>
                    <a:cubicBezTo>
                      <a:pt x="0" y="12417"/>
                      <a:pt x="720" y="13188"/>
                      <a:pt x="1440" y="12417"/>
                    </a:cubicBezTo>
                    <a:cubicBezTo>
                      <a:pt x="2160" y="12417"/>
                      <a:pt x="2880" y="12417"/>
                      <a:pt x="3240" y="11645"/>
                    </a:cubicBezTo>
                    <a:cubicBezTo>
                      <a:pt x="3240" y="11645"/>
                      <a:pt x="4320" y="10874"/>
                      <a:pt x="3960" y="10874"/>
                    </a:cubicBezTo>
                    <a:cubicBezTo>
                      <a:pt x="3240" y="10102"/>
                      <a:pt x="2160" y="10874"/>
                      <a:pt x="1800" y="10874"/>
                    </a:cubicBezTo>
                    <a:cubicBezTo>
                      <a:pt x="720" y="10874"/>
                      <a:pt x="0" y="9331"/>
                      <a:pt x="1440" y="9331"/>
                    </a:cubicBezTo>
                    <a:cubicBezTo>
                      <a:pt x="2160" y="9331"/>
                      <a:pt x="3600" y="8560"/>
                      <a:pt x="4320" y="8560"/>
                    </a:cubicBezTo>
                    <a:cubicBezTo>
                      <a:pt x="3960" y="8560"/>
                      <a:pt x="1440" y="9331"/>
                      <a:pt x="1440" y="7788"/>
                    </a:cubicBezTo>
                    <a:cubicBezTo>
                      <a:pt x="1080" y="6245"/>
                      <a:pt x="4320" y="7017"/>
                      <a:pt x="4680" y="6245"/>
                    </a:cubicBezTo>
                    <a:cubicBezTo>
                      <a:pt x="4680" y="6245"/>
                      <a:pt x="3240" y="5474"/>
                      <a:pt x="3240" y="4702"/>
                    </a:cubicBezTo>
                    <a:cubicBezTo>
                      <a:pt x="2880" y="3931"/>
                      <a:pt x="5040" y="3160"/>
                      <a:pt x="5040" y="3160"/>
                    </a:cubicBezTo>
                    <a:cubicBezTo>
                      <a:pt x="6120" y="3160"/>
                      <a:pt x="5400" y="6245"/>
                      <a:pt x="6120" y="6245"/>
                    </a:cubicBezTo>
                    <a:cubicBezTo>
                      <a:pt x="7200" y="6245"/>
                      <a:pt x="7920" y="6245"/>
                      <a:pt x="9000" y="7017"/>
                    </a:cubicBezTo>
                    <a:cubicBezTo>
                      <a:pt x="9360" y="7788"/>
                      <a:pt x="10080" y="8560"/>
                      <a:pt x="10440" y="9331"/>
                    </a:cubicBezTo>
                    <a:cubicBezTo>
                      <a:pt x="11160" y="10874"/>
                      <a:pt x="10800" y="11645"/>
                      <a:pt x="11520" y="11645"/>
                    </a:cubicBezTo>
                    <a:cubicBezTo>
                      <a:pt x="12600" y="11645"/>
                      <a:pt x="13320" y="11645"/>
                      <a:pt x="14040" y="10874"/>
                    </a:cubicBezTo>
                    <a:cubicBezTo>
                      <a:pt x="15480" y="10102"/>
                      <a:pt x="13320" y="9331"/>
                      <a:pt x="13320" y="8560"/>
                    </a:cubicBezTo>
                    <a:cubicBezTo>
                      <a:pt x="13320" y="8560"/>
                      <a:pt x="16200" y="7788"/>
                      <a:pt x="13680" y="5474"/>
                    </a:cubicBezTo>
                    <a:cubicBezTo>
                      <a:pt x="13320" y="5474"/>
                      <a:pt x="12600" y="5474"/>
                      <a:pt x="12960" y="4702"/>
                    </a:cubicBezTo>
                    <a:cubicBezTo>
                      <a:pt x="13320" y="3931"/>
                      <a:pt x="13680" y="3160"/>
                      <a:pt x="13680" y="2388"/>
                    </a:cubicBezTo>
                    <a:cubicBezTo>
                      <a:pt x="14040" y="1617"/>
                      <a:pt x="15480" y="-1469"/>
                      <a:pt x="15480" y="845"/>
                    </a:cubicBezTo>
                    <a:cubicBezTo>
                      <a:pt x="15480" y="1617"/>
                      <a:pt x="15840" y="2388"/>
                      <a:pt x="15840" y="3931"/>
                    </a:cubicBezTo>
                    <a:cubicBezTo>
                      <a:pt x="16200" y="3931"/>
                      <a:pt x="16200" y="4702"/>
                      <a:pt x="16200" y="5474"/>
                    </a:cubicBezTo>
                    <a:cubicBezTo>
                      <a:pt x="16560" y="6245"/>
                      <a:pt x="15840" y="5474"/>
                      <a:pt x="15840" y="6245"/>
                    </a:cubicBezTo>
                    <a:cubicBezTo>
                      <a:pt x="15840" y="7788"/>
                      <a:pt x="16920" y="6245"/>
                      <a:pt x="16920" y="7017"/>
                    </a:cubicBezTo>
                    <a:cubicBezTo>
                      <a:pt x="16920" y="8560"/>
                      <a:pt x="18000" y="9331"/>
                      <a:pt x="18360" y="9331"/>
                    </a:cubicBezTo>
                    <a:cubicBezTo>
                      <a:pt x="19080" y="9331"/>
                      <a:pt x="19080" y="10102"/>
                      <a:pt x="19080" y="8560"/>
                    </a:cubicBezTo>
                    <a:cubicBezTo>
                      <a:pt x="19080" y="7017"/>
                      <a:pt x="19800" y="7017"/>
                      <a:pt x="20520" y="7788"/>
                    </a:cubicBezTo>
                    <a:cubicBezTo>
                      <a:pt x="20880" y="7788"/>
                      <a:pt x="21600" y="9331"/>
                      <a:pt x="21240" y="10102"/>
                    </a:cubicBezTo>
                    <a:cubicBezTo>
                      <a:pt x="21240" y="10874"/>
                      <a:pt x="20880" y="13188"/>
                      <a:pt x="20880" y="13960"/>
                    </a:cubicBezTo>
                    <a:cubicBezTo>
                      <a:pt x="20520" y="14731"/>
                      <a:pt x="18360" y="15502"/>
                      <a:pt x="18000" y="15502"/>
                    </a:cubicBezTo>
                    <a:cubicBezTo>
                      <a:pt x="17280" y="14731"/>
                      <a:pt x="18360" y="15502"/>
                      <a:pt x="18000" y="1550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3" name="Shape">
                <a:extLst>
                  <a:ext uri="{FF2B5EF4-FFF2-40B4-BE49-F238E27FC236}">
                    <a16:creationId xmlns:a16="http://schemas.microsoft.com/office/drawing/2014/main" xmlns="" id="{AAF38D00-9486-214E-9742-505B935B30D8}"/>
                  </a:ext>
                </a:extLst>
              </p:cNvPr>
              <p:cNvSpPr/>
              <p:nvPr/>
            </p:nvSpPr>
            <p:spPr>
              <a:xfrm>
                <a:off x="7899203" y="5890396"/>
                <a:ext cx="62443" cy="36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4" h="17277" extrusionOk="0">
                    <a:moveTo>
                      <a:pt x="19440" y="1372"/>
                    </a:moveTo>
                    <a:cubicBezTo>
                      <a:pt x="17280" y="1372"/>
                      <a:pt x="0" y="13715"/>
                      <a:pt x="0" y="13715"/>
                    </a:cubicBezTo>
                    <a:cubicBezTo>
                      <a:pt x="4320" y="16800"/>
                      <a:pt x="10800" y="19886"/>
                      <a:pt x="12960" y="13715"/>
                    </a:cubicBezTo>
                    <a:cubicBezTo>
                      <a:pt x="15120" y="10629"/>
                      <a:pt x="19440" y="-1714"/>
                      <a:pt x="19440" y="1372"/>
                    </a:cubicBezTo>
                    <a:cubicBezTo>
                      <a:pt x="15120" y="1372"/>
                      <a:pt x="21600" y="-1714"/>
                      <a:pt x="19440" y="137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4" name="Shape">
                <a:extLst>
                  <a:ext uri="{FF2B5EF4-FFF2-40B4-BE49-F238E27FC236}">
                    <a16:creationId xmlns:a16="http://schemas.microsoft.com/office/drawing/2014/main" xmlns="" id="{A395588A-BDA8-8F41-9C34-2BA835D2528E}"/>
                  </a:ext>
                </a:extLst>
              </p:cNvPr>
              <p:cNvSpPr/>
              <p:nvPr/>
            </p:nvSpPr>
            <p:spPr>
              <a:xfrm>
                <a:off x="7781690" y="5787349"/>
                <a:ext cx="238817" cy="113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extrusionOk="0">
                    <a:moveTo>
                      <a:pt x="17514" y="15247"/>
                    </a:moveTo>
                    <a:cubicBezTo>
                      <a:pt x="16930" y="16518"/>
                      <a:pt x="15762" y="16518"/>
                      <a:pt x="15762" y="16518"/>
                    </a:cubicBezTo>
                    <a:cubicBezTo>
                      <a:pt x="14011" y="16518"/>
                      <a:pt x="14595" y="13976"/>
                      <a:pt x="15178" y="12706"/>
                    </a:cubicBezTo>
                    <a:cubicBezTo>
                      <a:pt x="15762" y="10165"/>
                      <a:pt x="14011" y="8894"/>
                      <a:pt x="13427" y="10165"/>
                    </a:cubicBezTo>
                    <a:cubicBezTo>
                      <a:pt x="13427" y="11435"/>
                      <a:pt x="13427" y="12706"/>
                      <a:pt x="12843" y="12706"/>
                    </a:cubicBezTo>
                    <a:cubicBezTo>
                      <a:pt x="12843" y="12706"/>
                      <a:pt x="12259" y="12706"/>
                      <a:pt x="12259" y="11435"/>
                    </a:cubicBezTo>
                    <a:cubicBezTo>
                      <a:pt x="11676" y="12706"/>
                      <a:pt x="12259" y="15247"/>
                      <a:pt x="11676" y="16518"/>
                    </a:cubicBezTo>
                    <a:cubicBezTo>
                      <a:pt x="11092" y="19059"/>
                      <a:pt x="10508" y="16518"/>
                      <a:pt x="9924" y="17788"/>
                    </a:cubicBezTo>
                    <a:cubicBezTo>
                      <a:pt x="9341" y="17788"/>
                      <a:pt x="9924" y="20329"/>
                      <a:pt x="9341" y="20329"/>
                    </a:cubicBezTo>
                    <a:cubicBezTo>
                      <a:pt x="9341" y="21600"/>
                      <a:pt x="7589" y="21600"/>
                      <a:pt x="7005" y="21600"/>
                    </a:cubicBezTo>
                    <a:cubicBezTo>
                      <a:pt x="6422" y="20329"/>
                      <a:pt x="6422" y="17788"/>
                      <a:pt x="5838" y="19059"/>
                    </a:cubicBezTo>
                    <a:cubicBezTo>
                      <a:pt x="4670" y="20329"/>
                      <a:pt x="4086" y="20329"/>
                      <a:pt x="2919" y="20329"/>
                    </a:cubicBezTo>
                    <a:cubicBezTo>
                      <a:pt x="2335" y="20329"/>
                      <a:pt x="1168" y="21600"/>
                      <a:pt x="584" y="21600"/>
                    </a:cubicBezTo>
                    <a:cubicBezTo>
                      <a:pt x="0" y="21600"/>
                      <a:pt x="1751" y="17788"/>
                      <a:pt x="1168" y="16518"/>
                    </a:cubicBezTo>
                    <a:cubicBezTo>
                      <a:pt x="1168" y="16518"/>
                      <a:pt x="584" y="17788"/>
                      <a:pt x="0" y="17788"/>
                    </a:cubicBezTo>
                    <a:cubicBezTo>
                      <a:pt x="0" y="16518"/>
                      <a:pt x="2919" y="15247"/>
                      <a:pt x="3503" y="15247"/>
                    </a:cubicBezTo>
                    <a:cubicBezTo>
                      <a:pt x="4670" y="15247"/>
                      <a:pt x="4670" y="13976"/>
                      <a:pt x="5254" y="12706"/>
                    </a:cubicBezTo>
                    <a:cubicBezTo>
                      <a:pt x="6422" y="10165"/>
                      <a:pt x="7005" y="10165"/>
                      <a:pt x="7589" y="8894"/>
                    </a:cubicBezTo>
                    <a:cubicBezTo>
                      <a:pt x="8757" y="6353"/>
                      <a:pt x="9341" y="3812"/>
                      <a:pt x="10508" y="3812"/>
                    </a:cubicBezTo>
                    <a:cubicBezTo>
                      <a:pt x="11676" y="2541"/>
                      <a:pt x="12843" y="2541"/>
                      <a:pt x="14011" y="3812"/>
                    </a:cubicBezTo>
                    <a:cubicBezTo>
                      <a:pt x="15178" y="3812"/>
                      <a:pt x="16930" y="5082"/>
                      <a:pt x="17514" y="3812"/>
                    </a:cubicBezTo>
                    <a:cubicBezTo>
                      <a:pt x="18097" y="2541"/>
                      <a:pt x="17514" y="0"/>
                      <a:pt x="18681" y="0"/>
                    </a:cubicBezTo>
                    <a:cubicBezTo>
                      <a:pt x="18681" y="0"/>
                      <a:pt x="21016" y="1271"/>
                      <a:pt x="21016" y="2541"/>
                    </a:cubicBezTo>
                    <a:cubicBezTo>
                      <a:pt x="21600" y="2541"/>
                      <a:pt x="19849" y="3812"/>
                      <a:pt x="19849" y="5082"/>
                    </a:cubicBezTo>
                    <a:cubicBezTo>
                      <a:pt x="19849" y="6353"/>
                      <a:pt x="21600" y="7624"/>
                      <a:pt x="19849" y="8894"/>
                    </a:cubicBezTo>
                    <a:cubicBezTo>
                      <a:pt x="19265" y="10165"/>
                      <a:pt x="21016" y="11435"/>
                      <a:pt x="20432" y="11435"/>
                    </a:cubicBezTo>
                    <a:cubicBezTo>
                      <a:pt x="19265" y="12706"/>
                      <a:pt x="18681" y="12706"/>
                      <a:pt x="18097" y="12706"/>
                    </a:cubicBezTo>
                    <a:cubicBezTo>
                      <a:pt x="18097" y="13976"/>
                      <a:pt x="18097" y="13976"/>
                      <a:pt x="17514" y="15247"/>
                    </a:cubicBezTo>
                    <a:cubicBezTo>
                      <a:pt x="16930" y="16518"/>
                      <a:pt x="18097" y="13976"/>
                      <a:pt x="17514" y="1524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5" name="Shape">
                <a:extLst>
                  <a:ext uri="{FF2B5EF4-FFF2-40B4-BE49-F238E27FC236}">
                    <a16:creationId xmlns:a16="http://schemas.microsoft.com/office/drawing/2014/main" xmlns="" id="{570A1B58-1508-044B-A3FB-CC7448B98219}"/>
                  </a:ext>
                </a:extLst>
              </p:cNvPr>
              <p:cNvSpPr/>
              <p:nvPr/>
            </p:nvSpPr>
            <p:spPr>
              <a:xfrm>
                <a:off x="8058577" y="5832554"/>
                <a:ext cx="30787" cy="13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793" h="21600" extrusionOk="0">
                    <a:moveTo>
                      <a:pt x="11013" y="21600"/>
                    </a:moveTo>
                    <a:cubicBezTo>
                      <a:pt x="5613" y="21600"/>
                      <a:pt x="-5187" y="10800"/>
                      <a:pt x="2913" y="0"/>
                    </a:cubicBezTo>
                    <a:cubicBezTo>
                      <a:pt x="8313" y="0"/>
                      <a:pt x="16413" y="21600"/>
                      <a:pt x="11013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6" name="Shape">
                <a:extLst>
                  <a:ext uri="{FF2B5EF4-FFF2-40B4-BE49-F238E27FC236}">
                    <a16:creationId xmlns:a16="http://schemas.microsoft.com/office/drawing/2014/main" xmlns="" id="{12CB312F-6D1F-3945-A04B-E3E223D15AAB}"/>
                  </a:ext>
                </a:extLst>
              </p:cNvPr>
              <p:cNvSpPr/>
              <p:nvPr/>
            </p:nvSpPr>
            <p:spPr>
              <a:xfrm>
                <a:off x="8101933" y="5739879"/>
                <a:ext cx="120618" cy="61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5" h="20400" extrusionOk="0">
                    <a:moveTo>
                      <a:pt x="5560" y="19440"/>
                    </a:moveTo>
                    <a:cubicBezTo>
                      <a:pt x="4531" y="19440"/>
                      <a:pt x="-1640" y="12960"/>
                      <a:pt x="417" y="8640"/>
                    </a:cubicBezTo>
                    <a:cubicBezTo>
                      <a:pt x="2474" y="4320"/>
                      <a:pt x="5560" y="4320"/>
                      <a:pt x="7617" y="4320"/>
                    </a:cubicBezTo>
                    <a:cubicBezTo>
                      <a:pt x="10703" y="2160"/>
                      <a:pt x="13789" y="0"/>
                      <a:pt x="15846" y="0"/>
                    </a:cubicBezTo>
                    <a:cubicBezTo>
                      <a:pt x="16874" y="0"/>
                      <a:pt x="19960" y="2160"/>
                      <a:pt x="17903" y="4320"/>
                    </a:cubicBezTo>
                    <a:cubicBezTo>
                      <a:pt x="16874" y="6480"/>
                      <a:pt x="13789" y="4320"/>
                      <a:pt x="12760" y="8640"/>
                    </a:cubicBezTo>
                    <a:cubicBezTo>
                      <a:pt x="12760" y="8640"/>
                      <a:pt x="17903" y="12960"/>
                      <a:pt x="13789" y="15120"/>
                    </a:cubicBezTo>
                    <a:cubicBezTo>
                      <a:pt x="11731" y="17280"/>
                      <a:pt x="8646" y="21600"/>
                      <a:pt x="5560" y="19440"/>
                    </a:cubicBezTo>
                    <a:cubicBezTo>
                      <a:pt x="3503" y="19440"/>
                      <a:pt x="7617" y="21600"/>
                      <a:pt x="5560" y="194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7" name="Shape">
                <a:extLst>
                  <a:ext uri="{FF2B5EF4-FFF2-40B4-BE49-F238E27FC236}">
                    <a16:creationId xmlns:a16="http://schemas.microsoft.com/office/drawing/2014/main" xmlns="" id="{EC2EA802-4067-C549-BF30-B62B625DACD6}"/>
                  </a:ext>
                </a:extLst>
              </p:cNvPr>
              <p:cNvSpPr/>
              <p:nvPr/>
            </p:nvSpPr>
            <p:spPr>
              <a:xfrm>
                <a:off x="8045019" y="5753440"/>
                <a:ext cx="31731" cy="2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86" h="21600" extrusionOk="0">
                    <a:moveTo>
                      <a:pt x="11013" y="21600"/>
                    </a:moveTo>
                    <a:cubicBezTo>
                      <a:pt x="5613" y="21600"/>
                      <a:pt x="-5187" y="0"/>
                      <a:pt x="2913" y="0"/>
                    </a:cubicBezTo>
                    <a:cubicBezTo>
                      <a:pt x="11013" y="0"/>
                      <a:pt x="16413" y="16200"/>
                      <a:pt x="11013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8" name="Shape">
                <a:extLst>
                  <a:ext uri="{FF2B5EF4-FFF2-40B4-BE49-F238E27FC236}">
                    <a16:creationId xmlns:a16="http://schemas.microsoft.com/office/drawing/2014/main" xmlns="" id="{877468AE-C5FD-9242-9841-40186BBD9EE1}"/>
                  </a:ext>
                </a:extLst>
              </p:cNvPr>
              <p:cNvSpPr/>
              <p:nvPr/>
            </p:nvSpPr>
            <p:spPr>
              <a:xfrm>
                <a:off x="8109598" y="5696529"/>
                <a:ext cx="119416" cy="39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9" h="18011" extrusionOk="0">
                    <a:moveTo>
                      <a:pt x="297" y="13554"/>
                    </a:moveTo>
                    <a:cubicBezTo>
                      <a:pt x="-732" y="13554"/>
                      <a:pt x="2354" y="10468"/>
                      <a:pt x="3382" y="10468"/>
                    </a:cubicBezTo>
                    <a:cubicBezTo>
                      <a:pt x="5439" y="7382"/>
                      <a:pt x="6468" y="4296"/>
                      <a:pt x="8525" y="1211"/>
                    </a:cubicBezTo>
                    <a:cubicBezTo>
                      <a:pt x="11611" y="-1875"/>
                      <a:pt x="14697" y="1211"/>
                      <a:pt x="17782" y="7382"/>
                    </a:cubicBezTo>
                    <a:cubicBezTo>
                      <a:pt x="20868" y="16639"/>
                      <a:pt x="11611" y="16639"/>
                      <a:pt x="10582" y="16639"/>
                    </a:cubicBezTo>
                    <a:cubicBezTo>
                      <a:pt x="8525" y="16639"/>
                      <a:pt x="7497" y="19725"/>
                      <a:pt x="5439" y="16639"/>
                    </a:cubicBezTo>
                    <a:cubicBezTo>
                      <a:pt x="3382" y="13554"/>
                      <a:pt x="1325" y="16639"/>
                      <a:pt x="297" y="13554"/>
                    </a:cubicBezTo>
                    <a:cubicBezTo>
                      <a:pt x="-732" y="10468"/>
                      <a:pt x="1325" y="16639"/>
                      <a:pt x="297" y="1355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9" name="Shape">
                <a:extLst>
                  <a:ext uri="{FF2B5EF4-FFF2-40B4-BE49-F238E27FC236}">
                    <a16:creationId xmlns:a16="http://schemas.microsoft.com/office/drawing/2014/main" xmlns="" id="{CE02137F-C2CE-394A-98D6-E6FC80ACD142}"/>
                  </a:ext>
                </a:extLst>
              </p:cNvPr>
              <p:cNvSpPr/>
              <p:nvPr/>
            </p:nvSpPr>
            <p:spPr>
              <a:xfrm>
                <a:off x="8448597" y="5839217"/>
                <a:ext cx="178273" cy="119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0" h="20463" extrusionOk="0">
                    <a:moveTo>
                      <a:pt x="16416" y="20463"/>
                    </a:moveTo>
                    <a:cubicBezTo>
                      <a:pt x="14874" y="20463"/>
                      <a:pt x="12559" y="20463"/>
                      <a:pt x="11016" y="20463"/>
                    </a:cubicBezTo>
                    <a:cubicBezTo>
                      <a:pt x="8702" y="20463"/>
                      <a:pt x="11016" y="19326"/>
                      <a:pt x="11016" y="18189"/>
                    </a:cubicBezTo>
                    <a:cubicBezTo>
                      <a:pt x="11788" y="17052"/>
                      <a:pt x="7931" y="17052"/>
                      <a:pt x="8702" y="15916"/>
                    </a:cubicBezTo>
                    <a:cubicBezTo>
                      <a:pt x="9474" y="14779"/>
                      <a:pt x="11016" y="13642"/>
                      <a:pt x="12559" y="13642"/>
                    </a:cubicBezTo>
                    <a:cubicBezTo>
                      <a:pt x="13331" y="12505"/>
                      <a:pt x="12559" y="12505"/>
                      <a:pt x="11788" y="12505"/>
                    </a:cubicBezTo>
                    <a:cubicBezTo>
                      <a:pt x="10245" y="11368"/>
                      <a:pt x="8702" y="12505"/>
                      <a:pt x="6388" y="13642"/>
                    </a:cubicBezTo>
                    <a:cubicBezTo>
                      <a:pt x="4845" y="13642"/>
                      <a:pt x="3302" y="13642"/>
                      <a:pt x="988" y="13642"/>
                    </a:cubicBezTo>
                    <a:cubicBezTo>
                      <a:pt x="988" y="14779"/>
                      <a:pt x="-555" y="14779"/>
                      <a:pt x="216" y="12505"/>
                    </a:cubicBezTo>
                    <a:cubicBezTo>
                      <a:pt x="1759" y="10231"/>
                      <a:pt x="3302" y="11368"/>
                      <a:pt x="4845" y="10231"/>
                    </a:cubicBezTo>
                    <a:cubicBezTo>
                      <a:pt x="7931" y="9095"/>
                      <a:pt x="2531" y="9095"/>
                      <a:pt x="2531" y="7958"/>
                    </a:cubicBezTo>
                    <a:cubicBezTo>
                      <a:pt x="1759" y="7958"/>
                      <a:pt x="4845" y="5684"/>
                      <a:pt x="4845" y="5684"/>
                    </a:cubicBezTo>
                    <a:cubicBezTo>
                      <a:pt x="4845" y="5684"/>
                      <a:pt x="2531" y="5684"/>
                      <a:pt x="1759" y="5684"/>
                    </a:cubicBezTo>
                    <a:cubicBezTo>
                      <a:pt x="1759" y="4547"/>
                      <a:pt x="4074" y="3410"/>
                      <a:pt x="4845" y="3410"/>
                    </a:cubicBezTo>
                    <a:cubicBezTo>
                      <a:pt x="6388" y="3410"/>
                      <a:pt x="7931" y="6821"/>
                      <a:pt x="9474" y="7958"/>
                    </a:cubicBezTo>
                    <a:cubicBezTo>
                      <a:pt x="10245" y="7958"/>
                      <a:pt x="11016" y="10231"/>
                      <a:pt x="11788" y="9095"/>
                    </a:cubicBezTo>
                    <a:cubicBezTo>
                      <a:pt x="14102" y="6821"/>
                      <a:pt x="9474" y="6821"/>
                      <a:pt x="9474" y="6821"/>
                    </a:cubicBezTo>
                    <a:cubicBezTo>
                      <a:pt x="10245" y="6821"/>
                      <a:pt x="13331" y="5684"/>
                      <a:pt x="10245" y="4547"/>
                    </a:cubicBezTo>
                    <a:cubicBezTo>
                      <a:pt x="9474" y="4547"/>
                      <a:pt x="8702" y="4547"/>
                      <a:pt x="7931" y="3410"/>
                    </a:cubicBezTo>
                    <a:cubicBezTo>
                      <a:pt x="6388" y="2274"/>
                      <a:pt x="7931" y="2274"/>
                      <a:pt x="7931" y="1137"/>
                    </a:cubicBezTo>
                    <a:cubicBezTo>
                      <a:pt x="7159" y="1137"/>
                      <a:pt x="4845" y="2274"/>
                      <a:pt x="4845" y="2274"/>
                    </a:cubicBezTo>
                    <a:cubicBezTo>
                      <a:pt x="4074" y="1137"/>
                      <a:pt x="9474" y="0"/>
                      <a:pt x="9474" y="0"/>
                    </a:cubicBezTo>
                    <a:cubicBezTo>
                      <a:pt x="9474" y="0"/>
                      <a:pt x="8702" y="1137"/>
                      <a:pt x="8702" y="1137"/>
                    </a:cubicBezTo>
                    <a:cubicBezTo>
                      <a:pt x="7931" y="2274"/>
                      <a:pt x="10245" y="2274"/>
                      <a:pt x="11016" y="2274"/>
                    </a:cubicBezTo>
                    <a:cubicBezTo>
                      <a:pt x="13331" y="3410"/>
                      <a:pt x="14102" y="3410"/>
                      <a:pt x="15645" y="1137"/>
                    </a:cubicBezTo>
                    <a:cubicBezTo>
                      <a:pt x="17959" y="-1137"/>
                      <a:pt x="20274" y="5684"/>
                      <a:pt x="19502" y="7958"/>
                    </a:cubicBezTo>
                    <a:cubicBezTo>
                      <a:pt x="19502" y="10231"/>
                      <a:pt x="19502" y="11368"/>
                      <a:pt x="20274" y="12505"/>
                    </a:cubicBezTo>
                    <a:cubicBezTo>
                      <a:pt x="21045" y="14779"/>
                      <a:pt x="21045" y="15916"/>
                      <a:pt x="19502" y="14779"/>
                    </a:cubicBezTo>
                    <a:cubicBezTo>
                      <a:pt x="17959" y="12505"/>
                      <a:pt x="18731" y="17052"/>
                      <a:pt x="19502" y="18189"/>
                    </a:cubicBezTo>
                    <a:cubicBezTo>
                      <a:pt x="20274" y="19326"/>
                      <a:pt x="17188" y="20463"/>
                      <a:pt x="16416" y="2046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0" name="Shape">
                <a:extLst>
                  <a:ext uri="{FF2B5EF4-FFF2-40B4-BE49-F238E27FC236}">
                    <a16:creationId xmlns:a16="http://schemas.microsoft.com/office/drawing/2014/main" xmlns="" id="{3C7D6FBD-22A8-CD4B-9645-9194644B945A}"/>
                  </a:ext>
                </a:extLst>
              </p:cNvPr>
              <p:cNvSpPr/>
              <p:nvPr/>
            </p:nvSpPr>
            <p:spPr>
              <a:xfrm>
                <a:off x="8429000" y="5893589"/>
                <a:ext cx="43193" cy="18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78" h="21600" extrusionOk="0">
                    <a:moveTo>
                      <a:pt x="376" y="21600"/>
                    </a:moveTo>
                    <a:cubicBezTo>
                      <a:pt x="7576" y="14400"/>
                      <a:pt x="19576" y="0"/>
                      <a:pt x="14776" y="0"/>
                    </a:cubicBezTo>
                    <a:cubicBezTo>
                      <a:pt x="7576" y="0"/>
                      <a:pt x="-2024" y="21600"/>
                      <a:pt x="376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1" name="Shape">
                <a:extLst>
                  <a:ext uri="{FF2B5EF4-FFF2-40B4-BE49-F238E27FC236}">
                    <a16:creationId xmlns:a16="http://schemas.microsoft.com/office/drawing/2014/main" xmlns="" id="{30F6FBF7-3A0E-A74D-8823-BDAD4BBE3138}"/>
                  </a:ext>
                </a:extLst>
              </p:cNvPr>
              <p:cNvSpPr/>
              <p:nvPr/>
            </p:nvSpPr>
            <p:spPr>
              <a:xfrm>
                <a:off x="8415644" y="5886808"/>
                <a:ext cx="38618" cy="13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80" h="21600" extrusionOk="0">
                    <a:moveTo>
                      <a:pt x="426" y="21600"/>
                    </a:moveTo>
                    <a:cubicBezTo>
                      <a:pt x="-2274" y="21600"/>
                      <a:pt x="8526" y="0"/>
                      <a:pt x="13926" y="0"/>
                    </a:cubicBezTo>
                    <a:cubicBezTo>
                      <a:pt x="19326" y="0"/>
                      <a:pt x="8526" y="21600"/>
                      <a:pt x="426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2" name="Shape">
                <a:extLst>
                  <a:ext uri="{FF2B5EF4-FFF2-40B4-BE49-F238E27FC236}">
                    <a16:creationId xmlns:a16="http://schemas.microsoft.com/office/drawing/2014/main" xmlns="" id="{3334D98E-68FC-6F48-8BB5-5200B640608A}"/>
                  </a:ext>
                </a:extLst>
              </p:cNvPr>
              <p:cNvSpPr/>
              <p:nvPr/>
            </p:nvSpPr>
            <p:spPr>
              <a:xfrm>
                <a:off x="8394582" y="5871395"/>
                <a:ext cx="56030" cy="19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1" h="12724" extrusionOk="0">
                    <a:moveTo>
                      <a:pt x="571" y="9817"/>
                    </a:moveTo>
                    <a:cubicBezTo>
                      <a:pt x="-3749" y="5497"/>
                      <a:pt x="17851" y="-3143"/>
                      <a:pt x="17851" y="1177"/>
                    </a:cubicBezTo>
                    <a:cubicBezTo>
                      <a:pt x="17851" y="5497"/>
                      <a:pt x="9211" y="18457"/>
                      <a:pt x="571" y="981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3" name="Shape">
                <a:extLst>
                  <a:ext uri="{FF2B5EF4-FFF2-40B4-BE49-F238E27FC236}">
                    <a16:creationId xmlns:a16="http://schemas.microsoft.com/office/drawing/2014/main" xmlns="" id="{EE189549-D556-4A43-9D39-AF53BABA2021}"/>
                  </a:ext>
                </a:extLst>
              </p:cNvPr>
              <p:cNvSpPr/>
              <p:nvPr/>
            </p:nvSpPr>
            <p:spPr>
              <a:xfrm>
                <a:off x="8389596" y="5843311"/>
                <a:ext cx="47458" cy="29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9" extrusionOk="0">
                    <a:moveTo>
                      <a:pt x="3086" y="19069"/>
                    </a:moveTo>
                    <a:cubicBezTo>
                      <a:pt x="0" y="14749"/>
                      <a:pt x="0" y="6109"/>
                      <a:pt x="0" y="1789"/>
                    </a:cubicBezTo>
                    <a:cubicBezTo>
                      <a:pt x="3086" y="-2531"/>
                      <a:pt x="9257" y="1789"/>
                      <a:pt x="12343" y="6109"/>
                    </a:cubicBezTo>
                    <a:cubicBezTo>
                      <a:pt x="12343" y="6109"/>
                      <a:pt x="21600" y="10429"/>
                      <a:pt x="21600" y="14749"/>
                    </a:cubicBezTo>
                    <a:cubicBezTo>
                      <a:pt x="21600" y="14749"/>
                      <a:pt x="6171" y="19069"/>
                      <a:pt x="3086" y="19069"/>
                    </a:cubicBezTo>
                    <a:cubicBezTo>
                      <a:pt x="0" y="14749"/>
                      <a:pt x="12343" y="19069"/>
                      <a:pt x="3086" y="1906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4" name="Shape">
                <a:extLst>
                  <a:ext uri="{FF2B5EF4-FFF2-40B4-BE49-F238E27FC236}">
                    <a16:creationId xmlns:a16="http://schemas.microsoft.com/office/drawing/2014/main" xmlns="" id="{3883B3DD-DAAA-5045-AD32-C7FF967BADBB}"/>
                  </a:ext>
                </a:extLst>
              </p:cNvPr>
              <p:cNvSpPr/>
              <p:nvPr/>
            </p:nvSpPr>
            <p:spPr>
              <a:xfrm>
                <a:off x="8338398" y="5766243"/>
                <a:ext cx="47173" cy="46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882" h="17173" extrusionOk="0">
                    <a:moveTo>
                      <a:pt x="10485" y="16987"/>
                    </a:moveTo>
                    <a:cubicBezTo>
                      <a:pt x="6885" y="19387"/>
                      <a:pt x="-3915" y="-2213"/>
                      <a:pt x="1485" y="187"/>
                    </a:cubicBezTo>
                    <a:cubicBezTo>
                      <a:pt x="6885" y="4987"/>
                      <a:pt x="17685" y="16987"/>
                      <a:pt x="10485" y="1698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5" name="Shape">
                <a:extLst>
                  <a:ext uri="{FF2B5EF4-FFF2-40B4-BE49-F238E27FC236}">
                    <a16:creationId xmlns:a16="http://schemas.microsoft.com/office/drawing/2014/main" xmlns="" id="{D9154C09-5CF3-B049-BDE3-0F1246D8D19B}"/>
                  </a:ext>
                </a:extLst>
              </p:cNvPr>
              <p:cNvSpPr/>
              <p:nvPr/>
            </p:nvSpPr>
            <p:spPr>
              <a:xfrm>
                <a:off x="8459579" y="5758323"/>
                <a:ext cx="44285" cy="11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79" h="12198" extrusionOk="0">
                    <a:moveTo>
                      <a:pt x="1504" y="2016"/>
                    </a:moveTo>
                    <a:cubicBezTo>
                      <a:pt x="8704" y="-5184"/>
                      <a:pt x="18304" y="9216"/>
                      <a:pt x="15904" y="9216"/>
                    </a:cubicBezTo>
                    <a:cubicBezTo>
                      <a:pt x="3904" y="16416"/>
                      <a:pt x="-3296" y="9216"/>
                      <a:pt x="1504" y="201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6" name="Shape">
                <a:extLst>
                  <a:ext uri="{FF2B5EF4-FFF2-40B4-BE49-F238E27FC236}">
                    <a16:creationId xmlns:a16="http://schemas.microsoft.com/office/drawing/2014/main" xmlns="" id="{5F2CC91B-4DFF-0B4D-A15C-B2F3BC68B271}"/>
                  </a:ext>
                </a:extLst>
              </p:cNvPr>
              <p:cNvSpPr/>
              <p:nvPr/>
            </p:nvSpPr>
            <p:spPr>
              <a:xfrm>
                <a:off x="8352535" y="5651101"/>
                <a:ext cx="214827" cy="114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6" h="19461" extrusionOk="0">
                    <a:moveTo>
                      <a:pt x="15442" y="18660"/>
                    </a:moveTo>
                    <a:cubicBezTo>
                      <a:pt x="14842" y="18660"/>
                      <a:pt x="14842" y="17523"/>
                      <a:pt x="14842" y="16387"/>
                    </a:cubicBezTo>
                    <a:cubicBezTo>
                      <a:pt x="14242" y="15250"/>
                      <a:pt x="12442" y="14113"/>
                      <a:pt x="11842" y="14113"/>
                    </a:cubicBezTo>
                    <a:cubicBezTo>
                      <a:pt x="11242" y="14113"/>
                      <a:pt x="7042" y="16387"/>
                      <a:pt x="7042" y="15250"/>
                    </a:cubicBezTo>
                    <a:cubicBezTo>
                      <a:pt x="7042" y="15250"/>
                      <a:pt x="9442" y="12976"/>
                      <a:pt x="9442" y="12976"/>
                    </a:cubicBezTo>
                    <a:cubicBezTo>
                      <a:pt x="7642" y="11839"/>
                      <a:pt x="5242" y="15250"/>
                      <a:pt x="3442" y="12976"/>
                    </a:cubicBezTo>
                    <a:cubicBezTo>
                      <a:pt x="-158" y="9566"/>
                      <a:pt x="6442" y="10702"/>
                      <a:pt x="6442" y="10702"/>
                    </a:cubicBezTo>
                    <a:cubicBezTo>
                      <a:pt x="6442" y="10702"/>
                      <a:pt x="5842" y="9566"/>
                      <a:pt x="5842" y="9566"/>
                    </a:cubicBezTo>
                    <a:cubicBezTo>
                      <a:pt x="5842" y="9566"/>
                      <a:pt x="6442" y="8429"/>
                      <a:pt x="6442" y="8429"/>
                    </a:cubicBezTo>
                    <a:cubicBezTo>
                      <a:pt x="7042" y="7292"/>
                      <a:pt x="5242" y="8429"/>
                      <a:pt x="5242" y="8429"/>
                    </a:cubicBezTo>
                    <a:cubicBezTo>
                      <a:pt x="4642" y="7292"/>
                      <a:pt x="5842" y="6155"/>
                      <a:pt x="4642" y="6155"/>
                    </a:cubicBezTo>
                    <a:cubicBezTo>
                      <a:pt x="4042" y="6155"/>
                      <a:pt x="2842" y="7292"/>
                      <a:pt x="2242" y="6155"/>
                    </a:cubicBezTo>
                    <a:cubicBezTo>
                      <a:pt x="2242" y="5018"/>
                      <a:pt x="1042" y="6155"/>
                      <a:pt x="442" y="5018"/>
                    </a:cubicBezTo>
                    <a:cubicBezTo>
                      <a:pt x="-1358" y="-666"/>
                      <a:pt x="2842" y="1608"/>
                      <a:pt x="4042" y="1608"/>
                    </a:cubicBezTo>
                    <a:cubicBezTo>
                      <a:pt x="5242" y="471"/>
                      <a:pt x="7042" y="-666"/>
                      <a:pt x="8242" y="471"/>
                    </a:cubicBezTo>
                    <a:cubicBezTo>
                      <a:pt x="10042" y="1608"/>
                      <a:pt x="7042" y="7292"/>
                      <a:pt x="9442" y="5018"/>
                    </a:cubicBezTo>
                    <a:cubicBezTo>
                      <a:pt x="10042" y="5018"/>
                      <a:pt x="11242" y="2745"/>
                      <a:pt x="11842" y="3881"/>
                    </a:cubicBezTo>
                    <a:cubicBezTo>
                      <a:pt x="12442" y="5018"/>
                      <a:pt x="13042" y="7292"/>
                      <a:pt x="13642" y="7292"/>
                    </a:cubicBezTo>
                    <a:cubicBezTo>
                      <a:pt x="14242" y="7292"/>
                      <a:pt x="16042" y="6155"/>
                      <a:pt x="16642" y="7292"/>
                    </a:cubicBezTo>
                    <a:cubicBezTo>
                      <a:pt x="17842" y="8429"/>
                      <a:pt x="17842" y="11839"/>
                      <a:pt x="18442" y="12976"/>
                    </a:cubicBezTo>
                    <a:cubicBezTo>
                      <a:pt x="19042" y="15250"/>
                      <a:pt x="20242" y="16387"/>
                      <a:pt x="19042" y="17523"/>
                    </a:cubicBezTo>
                    <a:cubicBezTo>
                      <a:pt x="18442" y="19797"/>
                      <a:pt x="16642" y="19797"/>
                      <a:pt x="15442" y="18660"/>
                    </a:cubicBezTo>
                    <a:cubicBezTo>
                      <a:pt x="14842" y="17523"/>
                      <a:pt x="17242" y="20934"/>
                      <a:pt x="15442" y="186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7" name="Shape">
                <a:extLst>
                  <a:ext uri="{FF2B5EF4-FFF2-40B4-BE49-F238E27FC236}">
                    <a16:creationId xmlns:a16="http://schemas.microsoft.com/office/drawing/2014/main" xmlns="" id="{32DDBED1-BB19-6B42-91C9-AE864D484043}"/>
                  </a:ext>
                </a:extLst>
              </p:cNvPr>
              <p:cNvSpPr/>
              <p:nvPr/>
            </p:nvSpPr>
            <p:spPr>
              <a:xfrm>
                <a:off x="8532393" y="5592336"/>
                <a:ext cx="53184" cy="27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85" h="17670" extrusionOk="0">
                    <a:moveTo>
                      <a:pt x="12881" y="17670"/>
                    </a:moveTo>
                    <a:cubicBezTo>
                      <a:pt x="8954" y="17670"/>
                      <a:pt x="8954" y="13350"/>
                      <a:pt x="5027" y="13350"/>
                    </a:cubicBezTo>
                    <a:cubicBezTo>
                      <a:pt x="5027" y="13350"/>
                      <a:pt x="-2828" y="13350"/>
                      <a:pt x="1099" y="9030"/>
                    </a:cubicBezTo>
                    <a:cubicBezTo>
                      <a:pt x="3063" y="390"/>
                      <a:pt x="8954" y="-3930"/>
                      <a:pt x="10917" y="4710"/>
                    </a:cubicBezTo>
                    <a:cubicBezTo>
                      <a:pt x="14845" y="9030"/>
                      <a:pt x="18772" y="17670"/>
                      <a:pt x="12881" y="1767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8" name="Shape">
                <a:extLst>
                  <a:ext uri="{FF2B5EF4-FFF2-40B4-BE49-F238E27FC236}">
                    <a16:creationId xmlns:a16="http://schemas.microsoft.com/office/drawing/2014/main" xmlns="" id="{587E76F5-012B-BA45-AF0A-BC741D9EBDAF}"/>
                  </a:ext>
                </a:extLst>
              </p:cNvPr>
              <p:cNvSpPr/>
              <p:nvPr/>
            </p:nvSpPr>
            <p:spPr>
              <a:xfrm>
                <a:off x="8588350" y="5696175"/>
                <a:ext cx="121341" cy="70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7" h="20509" extrusionOk="0">
                    <a:moveTo>
                      <a:pt x="7560" y="12654"/>
                    </a:moveTo>
                    <a:cubicBezTo>
                      <a:pt x="5400" y="12654"/>
                      <a:pt x="3240" y="10691"/>
                      <a:pt x="2160" y="8727"/>
                    </a:cubicBezTo>
                    <a:cubicBezTo>
                      <a:pt x="-1080" y="6764"/>
                      <a:pt x="3240" y="4800"/>
                      <a:pt x="3240" y="4800"/>
                    </a:cubicBezTo>
                    <a:cubicBezTo>
                      <a:pt x="3240" y="2836"/>
                      <a:pt x="1080" y="873"/>
                      <a:pt x="0" y="873"/>
                    </a:cubicBezTo>
                    <a:cubicBezTo>
                      <a:pt x="0" y="-1091"/>
                      <a:pt x="5400" y="873"/>
                      <a:pt x="5400" y="873"/>
                    </a:cubicBezTo>
                    <a:cubicBezTo>
                      <a:pt x="7560" y="873"/>
                      <a:pt x="9720" y="2836"/>
                      <a:pt x="11880" y="4800"/>
                    </a:cubicBezTo>
                    <a:cubicBezTo>
                      <a:pt x="14040" y="4800"/>
                      <a:pt x="15120" y="4800"/>
                      <a:pt x="16200" y="4800"/>
                    </a:cubicBezTo>
                    <a:cubicBezTo>
                      <a:pt x="17280" y="4800"/>
                      <a:pt x="20520" y="6764"/>
                      <a:pt x="19440" y="6764"/>
                    </a:cubicBezTo>
                    <a:cubicBezTo>
                      <a:pt x="17280" y="10691"/>
                      <a:pt x="16200" y="8727"/>
                      <a:pt x="18360" y="14618"/>
                    </a:cubicBezTo>
                    <a:cubicBezTo>
                      <a:pt x="19440" y="16582"/>
                      <a:pt x="16200" y="16582"/>
                      <a:pt x="15120" y="18545"/>
                    </a:cubicBezTo>
                    <a:cubicBezTo>
                      <a:pt x="12960" y="18545"/>
                      <a:pt x="10800" y="20509"/>
                      <a:pt x="8640" y="20509"/>
                    </a:cubicBezTo>
                    <a:cubicBezTo>
                      <a:pt x="7560" y="18545"/>
                      <a:pt x="3240" y="16582"/>
                      <a:pt x="3240" y="14618"/>
                    </a:cubicBezTo>
                    <a:cubicBezTo>
                      <a:pt x="3240" y="14618"/>
                      <a:pt x="9720" y="12654"/>
                      <a:pt x="7560" y="12654"/>
                    </a:cubicBezTo>
                    <a:cubicBezTo>
                      <a:pt x="4320" y="10691"/>
                      <a:pt x="9720" y="12654"/>
                      <a:pt x="7560" y="1265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9" name="Shape">
                <a:extLst>
                  <a:ext uri="{FF2B5EF4-FFF2-40B4-BE49-F238E27FC236}">
                    <a16:creationId xmlns:a16="http://schemas.microsoft.com/office/drawing/2014/main" xmlns="" id="{B2DDA42B-10DF-2C44-8A58-D26DDF9F757C}"/>
                  </a:ext>
                </a:extLst>
              </p:cNvPr>
              <p:cNvSpPr/>
              <p:nvPr/>
            </p:nvSpPr>
            <p:spPr>
              <a:xfrm>
                <a:off x="8664021" y="5763988"/>
                <a:ext cx="100352" cy="30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46" h="19200" extrusionOk="0">
                    <a:moveTo>
                      <a:pt x="15374" y="19200"/>
                    </a:moveTo>
                    <a:cubicBezTo>
                      <a:pt x="15374" y="14880"/>
                      <a:pt x="20174" y="6240"/>
                      <a:pt x="17774" y="6240"/>
                    </a:cubicBezTo>
                    <a:cubicBezTo>
                      <a:pt x="16574" y="1920"/>
                      <a:pt x="15374" y="1920"/>
                      <a:pt x="14174" y="1920"/>
                    </a:cubicBezTo>
                    <a:cubicBezTo>
                      <a:pt x="10574" y="1920"/>
                      <a:pt x="5774" y="-2400"/>
                      <a:pt x="2174" y="1920"/>
                    </a:cubicBezTo>
                    <a:cubicBezTo>
                      <a:pt x="-1426" y="1920"/>
                      <a:pt x="-226" y="14880"/>
                      <a:pt x="3374" y="14880"/>
                    </a:cubicBezTo>
                    <a:cubicBezTo>
                      <a:pt x="6974" y="14880"/>
                      <a:pt x="11774" y="19200"/>
                      <a:pt x="15374" y="19200"/>
                    </a:cubicBezTo>
                    <a:cubicBezTo>
                      <a:pt x="17774" y="14880"/>
                      <a:pt x="12974" y="19200"/>
                      <a:pt x="15374" y="19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0" name="Shape">
                <a:extLst>
                  <a:ext uri="{FF2B5EF4-FFF2-40B4-BE49-F238E27FC236}">
                    <a16:creationId xmlns:a16="http://schemas.microsoft.com/office/drawing/2014/main" xmlns="" id="{77CAB98E-D539-474F-B25F-9A1398F53370}"/>
                  </a:ext>
                </a:extLst>
              </p:cNvPr>
              <p:cNvSpPr/>
              <p:nvPr/>
            </p:nvSpPr>
            <p:spPr>
              <a:xfrm>
                <a:off x="8655434" y="5915440"/>
                <a:ext cx="98829" cy="69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8" h="20018" extrusionOk="0">
                    <a:moveTo>
                      <a:pt x="7733" y="873"/>
                    </a:moveTo>
                    <a:cubicBezTo>
                      <a:pt x="5192" y="-1091"/>
                      <a:pt x="1380" y="6764"/>
                      <a:pt x="110" y="10691"/>
                    </a:cubicBezTo>
                    <a:cubicBezTo>
                      <a:pt x="-1161" y="14618"/>
                      <a:pt x="9004" y="18545"/>
                      <a:pt x="11545" y="18545"/>
                    </a:cubicBezTo>
                    <a:cubicBezTo>
                      <a:pt x="12815" y="20509"/>
                      <a:pt x="16627" y="20509"/>
                      <a:pt x="17898" y="18545"/>
                    </a:cubicBezTo>
                    <a:cubicBezTo>
                      <a:pt x="19168" y="18545"/>
                      <a:pt x="17898" y="16582"/>
                      <a:pt x="17898" y="14618"/>
                    </a:cubicBezTo>
                    <a:cubicBezTo>
                      <a:pt x="17898" y="12654"/>
                      <a:pt x="17898" y="10691"/>
                      <a:pt x="19168" y="10691"/>
                    </a:cubicBezTo>
                    <a:cubicBezTo>
                      <a:pt x="20439" y="6764"/>
                      <a:pt x="10274" y="873"/>
                      <a:pt x="7733" y="873"/>
                    </a:cubicBezTo>
                    <a:cubicBezTo>
                      <a:pt x="5192" y="-1091"/>
                      <a:pt x="9004" y="873"/>
                      <a:pt x="7733" y="87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1" name="Shape">
                <a:extLst>
                  <a:ext uri="{FF2B5EF4-FFF2-40B4-BE49-F238E27FC236}">
                    <a16:creationId xmlns:a16="http://schemas.microsoft.com/office/drawing/2014/main" xmlns="" id="{8209465A-6D70-A547-9CB0-73D93A9C4C06}"/>
                  </a:ext>
                </a:extLst>
              </p:cNvPr>
              <p:cNvSpPr/>
              <p:nvPr/>
            </p:nvSpPr>
            <p:spPr>
              <a:xfrm>
                <a:off x="8705577" y="5897929"/>
                <a:ext cx="18067" cy="9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90" h="11232" extrusionOk="0">
                    <a:moveTo>
                      <a:pt x="12918" y="9216"/>
                    </a:moveTo>
                    <a:cubicBezTo>
                      <a:pt x="2118" y="16416"/>
                      <a:pt x="-3282" y="2016"/>
                      <a:pt x="2118" y="2016"/>
                    </a:cubicBezTo>
                    <a:cubicBezTo>
                      <a:pt x="7518" y="-5184"/>
                      <a:pt x="18318" y="9216"/>
                      <a:pt x="12918" y="921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2" name="Shape">
                <a:extLst>
                  <a:ext uri="{FF2B5EF4-FFF2-40B4-BE49-F238E27FC236}">
                    <a16:creationId xmlns:a16="http://schemas.microsoft.com/office/drawing/2014/main" xmlns="" id="{58857486-F622-4947-AA90-BAE8CC679D2B}"/>
                  </a:ext>
                </a:extLst>
              </p:cNvPr>
              <p:cNvSpPr/>
              <p:nvPr/>
            </p:nvSpPr>
            <p:spPr>
              <a:xfrm>
                <a:off x="8825873" y="5777341"/>
                <a:ext cx="54114" cy="33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3" h="18700" extrusionOk="0">
                    <a:moveTo>
                      <a:pt x="693" y="16000"/>
                    </a:moveTo>
                    <a:cubicBezTo>
                      <a:pt x="693" y="16000"/>
                      <a:pt x="3093" y="5200"/>
                      <a:pt x="693" y="1600"/>
                    </a:cubicBezTo>
                    <a:cubicBezTo>
                      <a:pt x="693" y="-2000"/>
                      <a:pt x="7893" y="1600"/>
                      <a:pt x="10293" y="1600"/>
                    </a:cubicBezTo>
                    <a:cubicBezTo>
                      <a:pt x="12693" y="1600"/>
                      <a:pt x="19893" y="5200"/>
                      <a:pt x="19893" y="8800"/>
                    </a:cubicBezTo>
                    <a:cubicBezTo>
                      <a:pt x="17493" y="12400"/>
                      <a:pt x="12693" y="16000"/>
                      <a:pt x="10293" y="16000"/>
                    </a:cubicBezTo>
                    <a:cubicBezTo>
                      <a:pt x="5493" y="19600"/>
                      <a:pt x="5493" y="19600"/>
                      <a:pt x="693" y="16000"/>
                    </a:cubicBezTo>
                    <a:cubicBezTo>
                      <a:pt x="-1707" y="12400"/>
                      <a:pt x="3093" y="19600"/>
                      <a:pt x="693" y="160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3" name="Shape">
                <a:extLst>
                  <a:ext uri="{FF2B5EF4-FFF2-40B4-BE49-F238E27FC236}">
                    <a16:creationId xmlns:a16="http://schemas.microsoft.com/office/drawing/2014/main" xmlns="" id="{855E1881-AC6B-6941-B6C5-071DC8EFFCD4}"/>
                  </a:ext>
                </a:extLst>
              </p:cNvPr>
              <p:cNvSpPr/>
              <p:nvPr/>
            </p:nvSpPr>
            <p:spPr>
              <a:xfrm>
                <a:off x="8855194" y="5837952"/>
                <a:ext cx="14042" cy="16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12" h="13374" extrusionOk="0">
                    <a:moveTo>
                      <a:pt x="11929" y="1102"/>
                    </a:moveTo>
                    <a:cubicBezTo>
                      <a:pt x="-2471" y="-4298"/>
                      <a:pt x="-2471" y="11902"/>
                      <a:pt x="4729" y="11902"/>
                    </a:cubicBezTo>
                    <a:cubicBezTo>
                      <a:pt x="11929" y="17302"/>
                      <a:pt x="19129" y="6502"/>
                      <a:pt x="11929" y="110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4" name="Shape">
                <a:extLst>
                  <a:ext uri="{FF2B5EF4-FFF2-40B4-BE49-F238E27FC236}">
                    <a16:creationId xmlns:a16="http://schemas.microsoft.com/office/drawing/2014/main" xmlns="" id="{6FFAF2A1-2881-C842-9747-5FCEA9A8093E}"/>
                  </a:ext>
                </a:extLst>
              </p:cNvPr>
              <p:cNvSpPr/>
              <p:nvPr/>
            </p:nvSpPr>
            <p:spPr>
              <a:xfrm>
                <a:off x="8635920" y="5816136"/>
                <a:ext cx="571500" cy="17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131" extrusionOk="0">
                    <a:moveTo>
                      <a:pt x="4126" y="5131"/>
                    </a:moveTo>
                    <a:cubicBezTo>
                      <a:pt x="4369" y="5131"/>
                      <a:pt x="4854" y="3531"/>
                      <a:pt x="4611" y="2731"/>
                    </a:cubicBezTo>
                    <a:cubicBezTo>
                      <a:pt x="4369" y="1931"/>
                      <a:pt x="3883" y="1131"/>
                      <a:pt x="3640" y="1131"/>
                    </a:cubicBezTo>
                    <a:cubicBezTo>
                      <a:pt x="3398" y="1131"/>
                      <a:pt x="3155" y="1131"/>
                      <a:pt x="2912" y="1131"/>
                    </a:cubicBezTo>
                    <a:cubicBezTo>
                      <a:pt x="2184" y="331"/>
                      <a:pt x="1699" y="-469"/>
                      <a:pt x="971" y="331"/>
                    </a:cubicBezTo>
                    <a:cubicBezTo>
                      <a:pt x="0" y="1131"/>
                      <a:pt x="728" y="1131"/>
                      <a:pt x="971" y="1931"/>
                    </a:cubicBezTo>
                    <a:cubicBezTo>
                      <a:pt x="971" y="1931"/>
                      <a:pt x="0" y="1931"/>
                      <a:pt x="0" y="2731"/>
                    </a:cubicBezTo>
                    <a:cubicBezTo>
                      <a:pt x="0" y="3531"/>
                      <a:pt x="971" y="3531"/>
                      <a:pt x="1213" y="3531"/>
                    </a:cubicBezTo>
                    <a:cubicBezTo>
                      <a:pt x="1213" y="4331"/>
                      <a:pt x="1699" y="4331"/>
                      <a:pt x="1699" y="4331"/>
                    </a:cubicBezTo>
                    <a:cubicBezTo>
                      <a:pt x="1699" y="5131"/>
                      <a:pt x="1456" y="5131"/>
                      <a:pt x="1456" y="5131"/>
                    </a:cubicBezTo>
                    <a:cubicBezTo>
                      <a:pt x="2912" y="8331"/>
                      <a:pt x="5097" y="3531"/>
                      <a:pt x="5825" y="9931"/>
                    </a:cubicBezTo>
                    <a:cubicBezTo>
                      <a:pt x="5825" y="10731"/>
                      <a:pt x="6310" y="11531"/>
                      <a:pt x="6067" y="12331"/>
                    </a:cubicBezTo>
                    <a:cubicBezTo>
                      <a:pt x="5825" y="13931"/>
                      <a:pt x="5582" y="14731"/>
                      <a:pt x="5825" y="16331"/>
                    </a:cubicBezTo>
                    <a:cubicBezTo>
                      <a:pt x="5825" y="16331"/>
                      <a:pt x="6310" y="19531"/>
                      <a:pt x="6553" y="19531"/>
                    </a:cubicBezTo>
                    <a:cubicBezTo>
                      <a:pt x="6796" y="20331"/>
                      <a:pt x="7281" y="17931"/>
                      <a:pt x="7281" y="18731"/>
                    </a:cubicBezTo>
                    <a:cubicBezTo>
                      <a:pt x="7524" y="18731"/>
                      <a:pt x="7766" y="20331"/>
                      <a:pt x="8009" y="20331"/>
                    </a:cubicBezTo>
                    <a:cubicBezTo>
                      <a:pt x="8494" y="21131"/>
                      <a:pt x="8980" y="20331"/>
                      <a:pt x="9222" y="20331"/>
                    </a:cubicBezTo>
                    <a:cubicBezTo>
                      <a:pt x="9465" y="19531"/>
                      <a:pt x="9951" y="17931"/>
                      <a:pt x="10193" y="17931"/>
                    </a:cubicBezTo>
                    <a:cubicBezTo>
                      <a:pt x="10193" y="17931"/>
                      <a:pt x="10679" y="20331"/>
                      <a:pt x="10921" y="20331"/>
                    </a:cubicBezTo>
                    <a:cubicBezTo>
                      <a:pt x="11407" y="21131"/>
                      <a:pt x="12135" y="21131"/>
                      <a:pt x="12620" y="21131"/>
                    </a:cubicBezTo>
                    <a:cubicBezTo>
                      <a:pt x="13591" y="21131"/>
                      <a:pt x="14319" y="21131"/>
                      <a:pt x="15047" y="21131"/>
                    </a:cubicBezTo>
                    <a:cubicBezTo>
                      <a:pt x="15290" y="21131"/>
                      <a:pt x="15533" y="21131"/>
                      <a:pt x="15775" y="21131"/>
                    </a:cubicBezTo>
                    <a:cubicBezTo>
                      <a:pt x="16261" y="20331"/>
                      <a:pt x="16018" y="18731"/>
                      <a:pt x="16261" y="18731"/>
                    </a:cubicBezTo>
                    <a:cubicBezTo>
                      <a:pt x="16503" y="17931"/>
                      <a:pt x="16746" y="18731"/>
                      <a:pt x="16989" y="19531"/>
                    </a:cubicBezTo>
                    <a:cubicBezTo>
                      <a:pt x="17231" y="20331"/>
                      <a:pt x="17960" y="21131"/>
                      <a:pt x="18445" y="21131"/>
                    </a:cubicBezTo>
                    <a:cubicBezTo>
                      <a:pt x="18930" y="21131"/>
                      <a:pt x="19416" y="21131"/>
                      <a:pt x="19901" y="20331"/>
                    </a:cubicBezTo>
                    <a:cubicBezTo>
                      <a:pt x="20387" y="20331"/>
                      <a:pt x="20144" y="18731"/>
                      <a:pt x="20629" y="18731"/>
                    </a:cubicBezTo>
                    <a:cubicBezTo>
                      <a:pt x="20872" y="18731"/>
                      <a:pt x="21115" y="16331"/>
                      <a:pt x="20629" y="17131"/>
                    </a:cubicBezTo>
                    <a:cubicBezTo>
                      <a:pt x="20629" y="17131"/>
                      <a:pt x="20144" y="17131"/>
                      <a:pt x="19901" y="17131"/>
                    </a:cubicBezTo>
                    <a:cubicBezTo>
                      <a:pt x="19901" y="17131"/>
                      <a:pt x="21600" y="13931"/>
                      <a:pt x="20629" y="13131"/>
                    </a:cubicBezTo>
                    <a:cubicBezTo>
                      <a:pt x="20387" y="13131"/>
                      <a:pt x="19901" y="12331"/>
                      <a:pt x="19416" y="12331"/>
                    </a:cubicBezTo>
                    <a:cubicBezTo>
                      <a:pt x="18930" y="12331"/>
                      <a:pt x="19416" y="10731"/>
                      <a:pt x="18930" y="10731"/>
                    </a:cubicBezTo>
                    <a:cubicBezTo>
                      <a:pt x="18202" y="10731"/>
                      <a:pt x="17717" y="10731"/>
                      <a:pt x="16989" y="10731"/>
                    </a:cubicBezTo>
                    <a:cubicBezTo>
                      <a:pt x="16503" y="10731"/>
                      <a:pt x="16261" y="9931"/>
                      <a:pt x="15775" y="10731"/>
                    </a:cubicBezTo>
                    <a:cubicBezTo>
                      <a:pt x="15533" y="10731"/>
                      <a:pt x="13348" y="12331"/>
                      <a:pt x="13348" y="13131"/>
                    </a:cubicBezTo>
                    <a:cubicBezTo>
                      <a:pt x="13348" y="13131"/>
                      <a:pt x="13591" y="13131"/>
                      <a:pt x="13591" y="13931"/>
                    </a:cubicBezTo>
                    <a:cubicBezTo>
                      <a:pt x="13591" y="13931"/>
                      <a:pt x="12863" y="13931"/>
                      <a:pt x="12620" y="13931"/>
                    </a:cubicBezTo>
                    <a:cubicBezTo>
                      <a:pt x="12378" y="13931"/>
                      <a:pt x="12135" y="13131"/>
                      <a:pt x="11892" y="12331"/>
                    </a:cubicBezTo>
                    <a:cubicBezTo>
                      <a:pt x="11649" y="12331"/>
                      <a:pt x="11407" y="13131"/>
                      <a:pt x="11164" y="13131"/>
                    </a:cubicBezTo>
                    <a:cubicBezTo>
                      <a:pt x="10921" y="13131"/>
                      <a:pt x="10436" y="12331"/>
                      <a:pt x="10193" y="12331"/>
                    </a:cubicBezTo>
                    <a:cubicBezTo>
                      <a:pt x="9951" y="12331"/>
                      <a:pt x="10193" y="13931"/>
                      <a:pt x="9951" y="13931"/>
                    </a:cubicBezTo>
                    <a:cubicBezTo>
                      <a:pt x="9708" y="13931"/>
                      <a:pt x="9465" y="12331"/>
                      <a:pt x="9222" y="12331"/>
                    </a:cubicBezTo>
                    <a:cubicBezTo>
                      <a:pt x="8494" y="12331"/>
                      <a:pt x="9465" y="11531"/>
                      <a:pt x="9465" y="10731"/>
                    </a:cubicBezTo>
                    <a:cubicBezTo>
                      <a:pt x="9465" y="9931"/>
                      <a:pt x="8494" y="9131"/>
                      <a:pt x="8252" y="9131"/>
                    </a:cubicBezTo>
                    <a:cubicBezTo>
                      <a:pt x="8252" y="9131"/>
                      <a:pt x="7281" y="9931"/>
                      <a:pt x="7281" y="9931"/>
                    </a:cubicBezTo>
                    <a:cubicBezTo>
                      <a:pt x="7281" y="9131"/>
                      <a:pt x="7766" y="9131"/>
                      <a:pt x="7766" y="9131"/>
                    </a:cubicBezTo>
                    <a:cubicBezTo>
                      <a:pt x="7766" y="8331"/>
                      <a:pt x="6553" y="7531"/>
                      <a:pt x="6796" y="6731"/>
                    </a:cubicBezTo>
                    <a:cubicBezTo>
                      <a:pt x="6796" y="6731"/>
                      <a:pt x="9222" y="7531"/>
                      <a:pt x="9222" y="7531"/>
                    </a:cubicBezTo>
                    <a:cubicBezTo>
                      <a:pt x="9222" y="6731"/>
                      <a:pt x="8252" y="5931"/>
                      <a:pt x="8009" y="5131"/>
                    </a:cubicBezTo>
                    <a:cubicBezTo>
                      <a:pt x="7766" y="5131"/>
                      <a:pt x="7281" y="5131"/>
                      <a:pt x="6796" y="5131"/>
                    </a:cubicBezTo>
                    <a:cubicBezTo>
                      <a:pt x="7038" y="5131"/>
                      <a:pt x="7524" y="5131"/>
                      <a:pt x="7766" y="4331"/>
                    </a:cubicBezTo>
                    <a:cubicBezTo>
                      <a:pt x="7766" y="3531"/>
                      <a:pt x="6553" y="3531"/>
                      <a:pt x="6553" y="3531"/>
                    </a:cubicBezTo>
                    <a:cubicBezTo>
                      <a:pt x="5582" y="3531"/>
                      <a:pt x="5097" y="4331"/>
                      <a:pt x="4126" y="5131"/>
                    </a:cubicBezTo>
                    <a:cubicBezTo>
                      <a:pt x="4126" y="5131"/>
                      <a:pt x="4369" y="5131"/>
                      <a:pt x="4126" y="513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5" name="Shape">
                <a:extLst>
                  <a:ext uri="{FF2B5EF4-FFF2-40B4-BE49-F238E27FC236}">
                    <a16:creationId xmlns:a16="http://schemas.microsoft.com/office/drawing/2014/main" xmlns="" id="{061E2D3D-A483-4542-906E-C4E22C7D0E3F}"/>
                  </a:ext>
                </a:extLst>
              </p:cNvPr>
              <p:cNvSpPr/>
              <p:nvPr/>
            </p:nvSpPr>
            <p:spPr>
              <a:xfrm>
                <a:off x="8649481" y="5500270"/>
                <a:ext cx="385208" cy="239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016" extrusionOk="0">
                    <a:moveTo>
                      <a:pt x="21234" y="14011"/>
                    </a:moveTo>
                    <a:cubicBezTo>
                      <a:pt x="21234" y="12843"/>
                      <a:pt x="20502" y="12843"/>
                      <a:pt x="20136" y="12259"/>
                    </a:cubicBezTo>
                    <a:cubicBezTo>
                      <a:pt x="19769" y="11676"/>
                      <a:pt x="19403" y="12843"/>
                      <a:pt x="19037" y="12259"/>
                    </a:cubicBezTo>
                    <a:cubicBezTo>
                      <a:pt x="18305" y="11092"/>
                      <a:pt x="17573" y="12259"/>
                      <a:pt x="16841" y="11676"/>
                    </a:cubicBezTo>
                    <a:cubicBezTo>
                      <a:pt x="16841" y="11676"/>
                      <a:pt x="17573" y="11092"/>
                      <a:pt x="17573" y="10508"/>
                    </a:cubicBezTo>
                    <a:cubicBezTo>
                      <a:pt x="17573" y="10508"/>
                      <a:pt x="16841" y="10508"/>
                      <a:pt x="16841" y="10508"/>
                    </a:cubicBezTo>
                    <a:cubicBezTo>
                      <a:pt x="16841" y="9924"/>
                      <a:pt x="17207" y="9924"/>
                      <a:pt x="17207" y="9341"/>
                    </a:cubicBezTo>
                    <a:cubicBezTo>
                      <a:pt x="17207" y="8757"/>
                      <a:pt x="16108" y="9341"/>
                      <a:pt x="16108" y="8757"/>
                    </a:cubicBezTo>
                    <a:cubicBezTo>
                      <a:pt x="15742" y="8757"/>
                      <a:pt x="16475" y="8173"/>
                      <a:pt x="16475" y="8173"/>
                    </a:cubicBezTo>
                    <a:cubicBezTo>
                      <a:pt x="16841" y="7589"/>
                      <a:pt x="16108" y="7005"/>
                      <a:pt x="16108" y="6422"/>
                    </a:cubicBezTo>
                    <a:cubicBezTo>
                      <a:pt x="15742" y="5838"/>
                      <a:pt x="13912" y="6422"/>
                      <a:pt x="13912" y="6422"/>
                    </a:cubicBezTo>
                    <a:cubicBezTo>
                      <a:pt x="13912" y="7005"/>
                      <a:pt x="15742" y="8173"/>
                      <a:pt x="15742" y="8757"/>
                    </a:cubicBezTo>
                    <a:cubicBezTo>
                      <a:pt x="15376" y="9341"/>
                      <a:pt x="14278" y="8173"/>
                      <a:pt x="13912" y="7589"/>
                    </a:cubicBezTo>
                    <a:cubicBezTo>
                      <a:pt x="13180" y="7005"/>
                      <a:pt x="14278" y="5838"/>
                      <a:pt x="12814" y="5838"/>
                    </a:cubicBezTo>
                    <a:cubicBezTo>
                      <a:pt x="12081" y="5838"/>
                      <a:pt x="10983" y="5838"/>
                      <a:pt x="10617" y="4670"/>
                    </a:cubicBezTo>
                    <a:cubicBezTo>
                      <a:pt x="10251" y="3503"/>
                      <a:pt x="9519" y="1751"/>
                      <a:pt x="8786" y="1168"/>
                    </a:cubicBezTo>
                    <a:cubicBezTo>
                      <a:pt x="7688" y="584"/>
                      <a:pt x="6590" y="0"/>
                      <a:pt x="5858" y="0"/>
                    </a:cubicBezTo>
                    <a:cubicBezTo>
                      <a:pt x="5492" y="0"/>
                      <a:pt x="3661" y="0"/>
                      <a:pt x="4393" y="584"/>
                    </a:cubicBezTo>
                    <a:cubicBezTo>
                      <a:pt x="4759" y="584"/>
                      <a:pt x="6224" y="1168"/>
                      <a:pt x="6224" y="1168"/>
                    </a:cubicBezTo>
                    <a:cubicBezTo>
                      <a:pt x="6224" y="2335"/>
                      <a:pt x="4759" y="1751"/>
                      <a:pt x="4393" y="1751"/>
                    </a:cubicBezTo>
                    <a:cubicBezTo>
                      <a:pt x="4393" y="1751"/>
                      <a:pt x="4759" y="2335"/>
                      <a:pt x="4759" y="2335"/>
                    </a:cubicBezTo>
                    <a:cubicBezTo>
                      <a:pt x="4759" y="2919"/>
                      <a:pt x="2563" y="1168"/>
                      <a:pt x="2197" y="2919"/>
                    </a:cubicBezTo>
                    <a:cubicBezTo>
                      <a:pt x="2197" y="2919"/>
                      <a:pt x="4027" y="4086"/>
                      <a:pt x="4393" y="4086"/>
                    </a:cubicBezTo>
                    <a:cubicBezTo>
                      <a:pt x="3661" y="3503"/>
                      <a:pt x="4027" y="5254"/>
                      <a:pt x="4027" y="5254"/>
                    </a:cubicBezTo>
                    <a:cubicBezTo>
                      <a:pt x="4027" y="5838"/>
                      <a:pt x="1464" y="4086"/>
                      <a:pt x="1098" y="4670"/>
                    </a:cubicBezTo>
                    <a:cubicBezTo>
                      <a:pt x="1098" y="4086"/>
                      <a:pt x="2197" y="4670"/>
                      <a:pt x="2197" y="5254"/>
                    </a:cubicBezTo>
                    <a:cubicBezTo>
                      <a:pt x="2197" y="4670"/>
                      <a:pt x="1464" y="5254"/>
                      <a:pt x="1464" y="5254"/>
                    </a:cubicBezTo>
                    <a:cubicBezTo>
                      <a:pt x="1098" y="5838"/>
                      <a:pt x="1831" y="6422"/>
                      <a:pt x="1831" y="6422"/>
                    </a:cubicBezTo>
                    <a:cubicBezTo>
                      <a:pt x="2197" y="7005"/>
                      <a:pt x="732" y="7005"/>
                      <a:pt x="366" y="7005"/>
                    </a:cubicBezTo>
                    <a:cubicBezTo>
                      <a:pt x="732" y="7005"/>
                      <a:pt x="1464" y="7589"/>
                      <a:pt x="2197" y="8173"/>
                    </a:cubicBezTo>
                    <a:cubicBezTo>
                      <a:pt x="2929" y="8173"/>
                      <a:pt x="3661" y="7589"/>
                      <a:pt x="4393" y="7589"/>
                    </a:cubicBezTo>
                    <a:cubicBezTo>
                      <a:pt x="4393" y="7589"/>
                      <a:pt x="3661" y="8173"/>
                      <a:pt x="3661" y="8173"/>
                    </a:cubicBezTo>
                    <a:cubicBezTo>
                      <a:pt x="3661" y="8757"/>
                      <a:pt x="4027" y="8757"/>
                      <a:pt x="4027" y="8757"/>
                    </a:cubicBezTo>
                    <a:cubicBezTo>
                      <a:pt x="4027" y="9341"/>
                      <a:pt x="0" y="8757"/>
                      <a:pt x="0" y="8757"/>
                    </a:cubicBezTo>
                    <a:cubicBezTo>
                      <a:pt x="0" y="8757"/>
                      <a:pt x="732" y="10508"/>
                      <a:pt x="732" y="10508"/>
                    </a:cubicBezTo>
                    <a:cubicBezTo>
                      <a:pt x="1098" y="11092"/>
                      <a:pt x="2563" y="12259"/>
                      <a:pt x="2563" y="11676"/>
                    </a:cubicBezTo>
                    <a:cubicBezTo>
                      <a:pt x="2563" y="12259"/>
                      <a:pt x="1831" y="11676"/>
                      <a:pt x="2197" y="12843"/>
                    </a:cubicBezTo>
                    <a:cubicBezTo>
                      <a:pt x="2197" y="12843"/>
                      <a:pt x="2563" y="13427"/>
                      <a:pt x="2929" y="13427"/>
                    </a:cubicBezTo>
                    <a:cubicBezTo>
                      <a:pt x="3295" y="14011"/>
                      <a:pt x="3661" y="13427"/>
                      <a:pt x="4027" y="13427"/>
                    </a:cubicBezTo>
                    <a:cubicBezTo>
                      <a:pt x="4393" y="12843"/>
                      <a:pt x="4759" y="14011"/>
                      <a:pt x="5125" y="13427"/>
                    </a:cubicBezTo>
                    <a:cubicBezTo>
                      <a:pt x="6224" y="12843"/>
                      <a:pt x="6956" y="12259"/>
                      <a:pt x="7688" y="12843"/>
                    </a:cubicBezTo>
                    <a:cubicBezTo>
                      <a:pt x="8420" y="13427"/>
                      <a:pt x="8786" y="13427"/>
                      <a:pt x="9519" y="13427"/>
                    </a:cubicBezTo>
                    <a:cubicBezTo>
                      <a:pt x="9153" y="13427"/>
                      <a:pt x="8420" y="13427"/>
                      <a:pt x="7688" y="13427"/>
                    </a:cubicBezTo>
                    <a:cubicBezTo>
                      <a:pt x="8420" y="13427"/>
                      <a:pt x="9885" y="13427"/>
                      <a:pt x="10251" y="14011"/>
                    </a:cubicBezTo>
                    <a:cubicBezTo>
                      <a:pt x="10251" y="14011"/>
                      <a:pt x="8420" y="14595"/>
                      <a:pt x="8420" y="14595"/>
                    </a:cubicBezTo>
                    <a:cubicBezTo>
                      <a:pt x="7688" y="14595"/>
                      <a:pt x="6590" y="14595"/>
                      <a:pt x="5858" y="14595"/>
                    </a:cubicBezTo>
                    <a:cubicBezTo>
                      <a:pt x="5858" y="15178"/>
                      <a:pt x="4393" y="15762"/>
                      <a:pt x="4759" y="15762"/>
                    </a:cubicBezTo>
                    <a:cubicBezTo>
                      <a:pt x="5125" y="16346"/>
                      <a:pt x="5492" y="16346"/>
                      <a:pt x="5858" y="17514"/>
                    </a:cubicBezTo>
                    <a:cubicBezTo>
                      <a:pt x="5858" y="18681"/>
                      <a:pt x="8054" y="17514"/>
                      <a:pt x="8420" y="18681"/>
                    </a:cubicBezTo>
                    <a:cubicBezTo>
                      <a:pt x="8420" y="18681"/>
                      <a:pt x="6956" y="18681"/>
                      <a:pt x="6956" y="19265"/>
                    </a:cubicBezTo>
                    <a:cubicBezTo>
                      <a:pt x="7322" y="19849"/>
                      <a:pt x="9153" y="21016"/>
                      <a:pt x="9519" y="21016"/>
                    </a:cubicBezTo>
                    <a:cubicBezTo>
                      <a:pt x="9519" y="21016"/>
                      <a:pt x="11715" y="21016"/>
                      <a:pt x="11715" y="20432"/>
                    </a:cubicBezTo>
                    <a:cubicBezTo>
                      <a:pt x="11715" y="20432"/>
                      <a:pt x="11349" y="20432"/>
                      <a:pt x="11349" y="20432"/>
                    </a:cubicBezTo>
                    <a:cubicBezTo>
                      <a:pt x="11349" y="19265"/>
                      <a:pt x="12814" y="21016"/>
                      <a:pt x="12447" y="21016"/>
                    </a:cubicBezTo>
                    <a:cubicBezTo>
                      <a:pt x="12814" y="21016"/>
                      <a:pt x="12081" y="19265"/>
                      <a:pt x="12081" y="18681"/>
                    </a:cubicBezTo>
                    <a:cubicBezTo>
                      <a:pt x="12814" y="18097"/>
                      <a:pt x="13546" y="21600"/>
                      <a:pt x="14644" y="20432"/>
                    </a:cubicBezTo>
                    <a:cubicBezTo>
                      <a:pt x="15010" y="19849"/>
                      <a:pt x="14278" y="18681"/>
                      <a:pt x="14644" y="18681"/>
                    </a:cubicBezTo>
                    <a:cubicBezTo>
                      <a:pt x="15010" y="18681"/>
                      <a:pt x="15010" y="19849"/>
                      <a:pt x="15010" y="20432"/>
                    </a:cubicBezTo>
                    <a:cubicBezTo>
                      <a:pt x="15376" y="20432"/>
                      <a:pt x="15742" y="18097"/>
                      <a:pt x="15376" y="18097"/>
                    </a:cubicBezTo>
                    <a:cubicBezTo>
                      <a:pt x="15376" y="17514"/>
                      <a:pt x="15376" y="16930"/>
                      <a:pt x="15010" y="16930"/>
                    </a:cubicBezTo>
                    <a:cubicBezTo>
                      <a:pt x="15010" y="16346"/>
                      <a:pt x="15376" y="15178"/>
                      <a:pt x="15742" y="15762"/>
                    </a:cubicBezTo>
                    <a:cubicBezTo>
                      <a:pt x="16108" y="16346"/>
                      <a:pt x="15742" y="18681"/>
                      <a:pt x="16841" y="17514"/>
                    </a:cubicBezTo>
                    <a:cubicBezTo>
                      <a:pt x="17207" y="16930"/>
                      <a:pt x="18305" y="14595"/>
                      <a:pt x="19037" y="15762"/>
                    </a:cubicBezTo>
                    <a:cubicBezTo>
                      <a:pt x="19403" y="15762"/>
                      <a:pt x="18671" y="16346"/>
                      <a:pt x="18671" y="16346"/>
                    </a:cubicBezTo>
                    <a:cubicBezTo>
                      <a:pt x="18671" y="16346"/>
                      <a:pt x="20502" y="15762"/>
                      <a:pt x="20502" y="15762"/>
                    </a:cubicBezTo>
                    <a:cubicBezTo>
                      <a:pt x="20502" y="15762"/>
                      <a:pt x="19769" y="15762"/>
                      <a:pt x="19769" y="15178"/>
                    </a:cubicBezTo>
                    <a:cubicBezTo>
                      <a:pt x="19769" y="14595"/>
                      <a:pt x="21600" y="14595"/>
                      <a:pt x="21234" y="14011"/>
                    </a:cubicBezTo>
                    <a:cubicBezTo>
                      <a:pt x="21234" y="12843"/>
                      <a:pt x="21234" y="14595"/>
                      <a:pt x="21234" y="1401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6" name="Shape">
                <a:extLst>
                  <a:ext uri="{FF2B5EF4-FFF2-40B4-BE49-F238E27FC236}">
                    <a16:creationId xmlns:a16="http://schemas.microsoft.com/office/drawing/2014/main" xmlns="" id="{04F610C8-FBE4-BD47-8CD9-572A85810E3D}"/>
                  </a:ext>
                </a:extLst>
              </p:cNvPr>
              <p:cNvSpPr/>
              <p:nvPr/>
            </p:nvSpPr>
            <p:spPr>
              <a:xfrm>
                <a:off x="8807670" y="5359151"/>
                <a:ext cx="1017848" cy="52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8" h="20954" extrusionOk="0">
                    <a:moveTo>
                      <a:pt x="3600" y="18252"/>
                    </a:moveTo>
                    <a:cubicBezTo>
                      <a:pt x="3046" y="18252"/>
                      <a:pt x="2354" y="18252"/>
                      <a:pt x="1800" y="18518"/>
                    </a:cubicBezTo>
                    <a:cubicBezTo>
                      <a:pt x="1523" y="18785"/>
                      <a:pt x="1523" y="19585"/>
                      <a:pt x="1662" y="19852"/>
                    </a:cubicBezTo>
                    <a:cubicBezTo>
                      <a:pt x="1800" y="20118"/>
                      <a:pt x="2077" y="20385"/>
                      <a:pt x="2077" y="20118"/>
                    </a:cubicBezTo>
                    <a:cubicBezTo>
                      <a:pt x="2354" y="20118"/>
                      <a:pt x="2215" y="19852"/>
                      <a:pt x="2354" y="19585"/>
                    </a:cubicBezTo>
                    <a:cubicBezTo>
                      <a:pt x="2354" y="19585"/>
                      <a:pt x="2354" y="20385"/>
                      <a:pt x="2354" y="20385"/>
                    </a:cubicBezTo>
                    <a:cubicBezTo>
                      <a:pt x="2631" y="20385"/>
                      <a:pt x="3046" y="20385"/>
                      <a:pt x="3323" y="20385"/>
                    </a:cubicBezTo>
                    <a:cubicBezTo>
                      <a:pt x="3600" y="20385"/>
                      <a:pt x="3600" y="19852"/>
                      <a:pt x="3738" y="19852"/>
                    </a:cubicBezTo>
                    <a:cubicBezTo>
                      <a:pt x="4015" y="19852"/>
                      <a:pt x="3738" y="20385"/>
                      <a:pt x="3738" y="20385"/>
                    </a:cubicBezTo>
                    <a:cubicBezTo>
                      <a:pt x="3738" y="20385"/>
                      <a:pt x="5123" y="20652"/>
                      <a:pt x="5123" y="20385"/>
                    </a:cubicBezTo>
                    <a:cubicBezTo>
                      <a:pt x="5123" y="20385"/>
                      <a:pt x="4846" y="20118"/>
                      <a:pt x="4708" y="19852"/>
                    </a:cubicBezTo>
                    <a:cubicBezTo>
                      <a:pt x="4708" y="19852"/>
                      <a:pt x="5262" y="20118"/>
                      <a:pt x="5123" y="20385"/>
                    </a:cubicBezTo>
                    <a:cubicBezTo>
                      <a:pt x="5262" y="20118"/>
                      <a:pt x="5123" y="19852"/>
                      <a:pt x="5262" y="19852"/>
                    </a:cubicBezTo>
                    <a:cubicBezTo>
                      <a:pt x="5262" y="19852"/>
                      <a:pt x="5538" y="20118"/>
                      <a:pt x="5677" y="20118"/>
                    </a:cubicBezTo>
                    <a:cubicBezTo>
                      <a:pt x="5954" y="20652"/>
                      <a:pt x="5677" y="19852"/>
                      <a:pt x="5815" y="19585"/>
                    </a:cubicBezTo>
                    <a:cubicBezTo>
                      <a:pt x="5815" y="19585"/>
                      <a:pt x="6646" y="20385"/>
                      <a:pt x="6646" y="20118"/>
                    </a:cubicBezTo>
                    <a:cubicBezTo>
                      <a:pt x="6646" y="19852"/>
                      <a:pt x="6369" y="19852"/>
                      <a:pt x="6369" y="19585"/>
                    </a:cubicBezTo>
                    <a:cubicBezTo>
                      <a:pt x="6369" y="19585"/>
                      <a:pt x="7338" y="19852"/>
                      <a:pt x="7338" y="19852"/>
                    </a:cubicBezTo>
                    <a:cubicBezTo>
                      <a:pt x="7892" y="19852"/>
                      <a:pt x="7200" y="20652"/>
                      <a:pt x="7200" y="20918"/>
                    </a:cubicBezTo>
                    <a:cubicBezTo>
                      <a:pt x="7200" y="21185"/>
                      <a:pt x="8862" y="19852"/>
                      <a:pt x="9000" y="19852"/>
                    </a:cubicBezTo>
                    <a:cubicBezTo>
                      <a:pt x="9277" y="19852"/>
                      <a:pt x="9969" y="19052"/>
                      <a:pt x="9415" y="18785"/>
                    </a:cubicBezTo>
                    <a:cubicBezTo>
                      <a:pt x="9138" y="18518"/>
                      <a:pt x="8723" y="19052"/>
                      <a:pt x="8446" y="18785"/>
                    </a:cubicBezTo>
                    <a:cubicBezTo>
                      <a:pt x="8446" y="18785"/>
                      <a:pt x="8723" y="18252"/>
                      <a:pt x="8723" y="18252"/>
                    </a:cubicBezTo>
                    <a:cubicBezTo>
                      <a:pt x="8723" y="17985"/>
                      <a:pt x="8308" y="18252"/>
                      <a:pt x="8169" y="18252"/>
                    </a:cubicBezTo>
                    <a:cubicBezTo>
                      <a:pt x="7892" y="18252"/>
                      <a:pt x="7754" y="17718"/>
                      <a:pt x="7477" y="17718"/>
                    </a:cubicBezTo>
                    <a:cubicBezTo>
                      <a:pt x="7338" y="17985"/>
                      <a:pt x="6923" y="18252"/>
                      <a:pt x="6646" y="17985"/>
                    </a:cubicBezTo>
                    <a:cubicBezTo>
                      <a:pt x="6785" y="17985"/>
                      <a:pt x="6923" y="17985"/>
                      <a:pt x="7062" y="17985"/>
                    </a:cubicBezTo>
                    <a:cubicBezTo>
                      <a:pt x="7200" y="17718"/>
                      <a:pt x="6923" y="17185"/>
                      <a:pt x="6923" y="16918"/>
                    </a:cubicBezTo>
                    <a:cubicBezTo>
                      <a:pt x="6923" y="17452"/>
                      <a:pt x="8169" y="17718"/>
                      <a:pt x="8308" y="17718"/>
                    </a:cubicBezTo>
                    <a:cubicBezTo>
                      <a:pt x="8446" y="17718"/>
                      <a:pt x="8723" y="17718"/>
                      <a:pt x="9000" y="17718"/>
                    </a:cubicBezTo>
                    <a:cubicBezTo>
                      <a:pt x="9277" y="17718"/>
                      <a:pt x="9554" y="16918"/>
                      <a:pt x="9415" y="16652"/>
                    </a:cubicBezTo>
                    <a:cubicBezTo>
                      <a:pt x="9000" y="15852"/>
                      <a:pt x="9831" y="15852"/>
                      <a:pt x="10108" y="15852"/>
                    </a:cubicBezTo>
                    <a:cubicBezTo>
                      <a:pt x="10246" y="15852"/>
                      <a:pt x="10938" y="15852"/>
                      <a:pt x="11077" y="15585"/>
                    </a:cubicBezTo>
                    <a:cubicBezTo>
                      <a:pt x="11077" y="15585"/>
                      <a:pt x="10385" y="15052"/>
                      <a:pt x="10385" y="15052"/>
                    </a:cubicBezTo>
                    <a:cubicBezTo>
                      <a:pt x="10662" y="14785"/>
                      <a:pt x="11215" y="15318"/>
                      <a:pt x="11354" y="14785"/>
                    </a:cubicBezTo>
                    <a:cubicBezTo>
                      <a:pt x="11492" y="14518"/>
                      <a:pt x="10662" y="14252"/>
                      <a:pt x="10523" y="14252"/>
                    </a:cubicBezTo>
                    <a:cubicBezTo>
                      <a:pt x="10662" y="14252"/>
                      <a:pt x="11631" y="13985"/>
                      <a:pt x="11769" y="13718"/>
                    </a:cubicBezTo>
                    <a:cubicBezTo>
                      <a:pt x="12046" y="13452"/>
                      <a:pt x="10662" y="12918"/>
                      <a:pt x="10662" y="13185"/>
                    </a:cubicBezTo>
                    <a:cubicBezTo>
                      <a:pt x="10662" y="12918"/>
                      <a:pt x="10938" y="12918"/>
                      <a:pt x="10938" y="12918"/>
                    </a:cubicBezTo>
                    <a:cubicBezTo>
                      <a:pt x="10938" y="12652"/>
                      <a:pt x="9969" y="12918"/>
                      <a:pt x="9831" y="12918"/>
                    </a:cubicBezTo>
                    <a:cubicBezTo>
                      <a:pt x="9554" y="12918"/>
                      <a:pt x="9415" y="13185"/>
                      <a:pt x="9138" y="13452"/>
                    </a:cubicBezTo>
                    <a:cubicBezTo>
                      <a:pt x="9277" y="13452"/>
                      <a:pt x="9692" y="12652"/>
                      <a:pt x="9415" y="12652"/>
                    </a:cubicBezTo>
                    <a:cubicBezTo>
                      <a:pt x="9415" y="12652"/>
                      <a:pt x="8862" y="12652"/>
                      <a:pt x="8862" y="12385"/>
                    </a:cubicBezTo>
                    <a:cubicBezTo>
                      <a:pt x="8862" y="12385"/>
                      <a:pt x="9831" y="12385"/>
                      <a:pt x="9969" y="12385"/>
                    </a:cubicBezTo>
                    <a:cubicBezTo>
                      <a:pt x="9831" y="12385"/>
                      <a:pt x="9415" y="12118"/>
                      <a:pt x="9415" y="12118"/>
                    </a:cubicBezTo>
                    <a:cubicBezTo>
                      <a:pt x="9554" y="11852"/>
                      <a:pt x="9969" y="12385"/>
                      <a:pt x="10246" y="12118"/>
                    </a:cubicBezTo>
                    <a:cubicBezTo>
                      <a:pt x="10108" y="12118"/>
                      <a:pt x="9554" y="11852"/>
                      <a:pt x="9554" y="11852"/>
                    </a:cubicBezTo>
                    <a:cubicBezTo>
                      <a:pt x="9554" y="11585"/>
                      <a:pt x="10662" y="11852"/>
                      <a:pt x="10800" y="11585"/>
                    </a:cubicBezTo>
                    <a:cubicBezTo>
                      <a:pt x="10800" y="11585"/>
                      <a:pt x="10385" y="11318"/>
                      <a:pt x="10385" y="11318"/>
                    </a:cubicBezTo>
                    <a:cubicBezTo>
                      <a:pt x="10246" y="11318"/>
                      <a:pt x="10662" y="11318"/>
                      <a:pt x="10662" y="11318"/>
                    </a:cubicBezTo>
                    <a:cubicBezTo>
                      <a:pt x="10938" y="11585"/>
                      <a:pt x="11077" y="11852"/>
                      <a:pt x="11354" y="11852"/>
                    </a:cubicBezTo>
                    <a:cubicBezTo>
                      <a:pt x="11631" y="11852"/>
                      <a:pt x="12046" y="11585"/>
                      <a:pt x="12462" y="11318"/>
                    </a:cubicBezTo>
                    <a:cubicBezTo>
                      <a:pt x="13569" y="11052"/>
                      <a:pt x="11769" y="10785"/>
                      <a:pt x="11631" y="10252"/>
                    </a:cubicBezTo>
                    <a:cubicBezTo>
                      <a:pt x="11631" y="9985"/>
                      <a:pt x="12877" y="10252"/>
                      <a:pt x="13015" y="10518"/>
                    </a:cubicBezTo>
                    <a:cubicBezTo>
                      <a:pt x="13292" y="10785"/>
                      <a:pt x="13431" y="10785"/>
                      <a:pt x="13846" y="10518"/>
                    </a:cubicBezTo>
                    <a:cubicBezTo>
                      <a:pt x="13985" y="10518"/>
                      <a:pt x="14677" y="9985"/>
                      <a:pt x="14538" y="9452"/>
                    </a:cubicBezTo>
                    <a:cubicBezTo>
                      <a:pt x="14538" y="9185"/>
                      <a:pt x="13015" y="10518"/>
                      <a:pt x="13431" y="9185"/>
                    </a:cubicBezTo>
                    <a:cubicBezTo>
                      <a:pt x="13292" y="9452"/>
                      <a:pt x="13985" y="9452"/>
                      <a:pt x="13985" y="9452"/>
                    </a:cubicBezTo>
                    <a:cubicBezTo>
                      <a:pt x="14400" y="9452"/>
                      <a:pt x="14677" y="9185"/>
                      <a:pt x="14954" y="9185"/>
                    </a:cubicBezTo>
                    <a:cubicBezTo>
                      <a:pt x="14954" y="8918"/>
                      <a:pt x="14538" y="8118"/>
                      <a:pt x="14538" y="8118"/>
                    </a:cubicBezTo>
                    <a:cubicBezTo>
                      <a:pt x="14677" y="8118"/>
                      <a:pt x="14815" y="8385"/>
                      <a:pt x="14815" y="8652"/>
                    </a:cubicBezTo>
                    <a:cubicBezTo>
                      <a:pt x="14954" y="8918"/>
                      <a:pt x="15231" y="8652"/>
                      <a:pt x="15369" y="8652"/>
                    </a:cubicBezTo>
                    <a:cubicBezTo>
                      <a:pt x="15785" y="8118"/>
                      <a:pt x="16062" y="7585"/>
                      <a:pt x="16477" y="7318"/>
                    </a:cubicBezTo>
                    <a:cubicBezTo>
                      <a:pt x="16754" y="7052"/>
                      <a:pt x="18831" y="5452"/>
                      <a:pt x="18831" y="5185"/>
                    </a:cubicBezTo>
                    <a:cubicBezTo>
                      <a:pt x="18831" y="4918"/>
                      <a:pt x="17031" y="5718"/>
                      <a:pt x="16892" y="5718"/>
                    </a:cubicBezTo>
                    <a:cubicBezTo>
                      <a:pt x="16477" y="5985"/>
                      <a:pt x="16062" y="5985"/>
                      <a:pt x="15508" y="6252"/>
                    </a:cubicBezTo>
                    <a:cubicBezTo>
                      <a:pt x="15508" y="6252"/>
                      <a:pt x="14954" y="6252"/>
                      <a:pt x="14954" y="6252"/>
                    </a:cubicBezTo>
                    <a:cubicBezTo>
                      <a:pt x="14954" y="5985"/>
                      <a:pt x="15785" y="5985"/>
                      <a:pt x="15923" y="5718"/>
                    </a:cubicBezTo>
                    <a:cubicBezTo>
                      <a:pt x="16062" y="5718"/>
                      <a:pt x="17031" y="5452"/>
                      <a:pt x="17031" y="5185"/>
                    </a:cubicBezTo>
                    <a:cubicBezTo>
                      <a:pt x="17031" y="5452"/>
                      <a:pt x="15646" y="4918"/>
                      <a:pt x="15785" y="4652"/>
                    </a:cubicBezTo>
                    <a:cubicBezTo>
                      <a:pt x="15785" y="4652"/>
                      <a:pt x="17446" y="4918"/>
                      <a:pt x="17585" y="4652"/>
                    </a:cubicBezTo>
                    <a:cubicBezTo>
                      <a:pt x="17862" y="4652"/>
                      <a:pt x="18277" y="4385"/>
                      <a:pt x="18554" y="4385"/>
                    </a:cubicBezTo>
                    <a:cubicBezTo>
                      <a:pt x="18692" y="4385"/>
                      <a:pt x="18969" y="4385"/>
                      <a:pt x="19108" y="4385"/>
                    </a:cubicBezTo>
                    <a:cubicBezTo>
                      <a:pt x="19662" y="4118"/>
                      <a:pt x="20215" y="3852"/>
                      <a:pt x="20631" y="3585"/>
                    </a:cubicBezTo>
                    <a:cubicBezTo>
                      <a:pt x="20631" y="3585"/>
                      <a:pt x="21600" y="2518"/>
                      <a:pt x="21185" y="2252"/>
                    </a:cubicBezTo>
                    <a:cubicBezTo>
                      <a:pt x="20908" y="2252"/>
                      <a:pt x="20492" y="2252"/>
                      <a:pt x="20215" y="2252"/>
                    </a:cubicBezTo>
                    <a:cubicBezTo>
                      <a:pt x="20077" y="1985"/>
                      <a:pt x="19800" y="2252"/>
                      <a:pt x="19800" y="1985"/>
                    </a:cubicBezTo>
                    <a:cubicBezTo>
                      <a:pt x="19800" y="1452"/>
                      <a:pt x="19523" y="1452"/>
                      <a:pt x="19523" y="918"/>
                    </a:cubicBezTo>
                    <a:cubicBezTo>
                      <a:pt x="19523" y="918"/>
                      <a:pt x="18969" y="1185"/>
                      <a:pt x="18831" y="1185"/>
                    </a:cubicBezTo>
                    <a:cubicBezTo>
                      <a:pt x="18692" y="918"/>
                      <a:pt x="18554" y="385"/>
                      <a:pt x="18415" y="918"/>
                    </a:cubicBezTo>
                    <a:cubicBezTo>
                      <a:pt x="18415" y="918"/>
                      <a:pt x="17585" y="1185"/>
                      <a:pt x="17446" y="1185"/>
                    </a:cubicBezTo>
                    <a:cubicBezTo>
                      <a:pt x="17169" y="1452"/>
                      <a:pt x="16892" y="1452"/>
                      <a:pt x="16615" y="1452"/>
                    </a:cubicBezTo>
                    <a:cubicBezTo>
                      <a:pt x="16615" y="1452"/>
                      <a:pt x="16062" y="1452"/>
                      <a:pt x="16062" y="1452"/>
                    </a:cubicBezTo>
                    <a:cubicBezTo>
                      <a:pt x="16062" y="1185"/>
                      <a:pt x="16615" y="1185"/>
                      <a:pt x="16754" y="918"/>
                    </a:cubicBezTo>
                    <a:cubicBezTo>
                      <a:pt x="17031" y="918"/>
                      <a:pt x="17308" y="652"/>
                      <a:pt x="17446" y="385"/>
                    </a:cubicBezTo>
                    <a:cubicBezTo>
                      <a:pt x="17169" y="1185"/>
                      <a:pt x="14262" y="-415"/>
                      <a:pt x="14123" y="118"/>
                    </a:cubicBezTo>
                    <a:cubicBezTo>
                      <a:pt x="14123" y="385"/>
                      <a:pt x="14400" y="385"/>
                      <a:pt x="14538" y="652"/>
                    </a:cubicBezTo>
                    <a:cubicBezTo>
                      <a:pt x="14538" y="918"/>
                      <a:pt x="13846" y="118"/>
                      <a:pt x="13846" y="118"/>
                    </a:cubicBezTo>
                    <a:cubicBezTo>
                      <a:pt x="13569" y="-148"/>
                      <a:pt x="13154" y="118"/>
                      <a:pt x="13015" y="118"/>
                    </a:cubicBezTo>
                    <a:cubicBezTo>
                      <a:pt x="12877" y="118"/>
                      <a:pt x="12462" y="118"/>
                      <a:pt x="12600" y="385"/>
                    </a:cubicBezTo>
                    <a:cubicBezTo>
                      <a:pt x="12738" y="652"/>
                      <a:pt x="13015" y="1452"/>
                      <a:pt x="13154" y="1185"/>
                    </a:cubicBezTo>
                    <a:cubicBezTo>
                      <a:pt x="13154" y="1452"/>
                      <a:pt x="12600" y="1185"/>
                      <a:pt x="12600" y="918"/>
                    </a:cubicBezTo>
                    <a:cubicBezTo>
                      <a:pt x="12185" y="918"/>
                      <a:pt x="12046" y="118"/>
                      <a:pt x="11769" y="118"/>
                    </a:cubicBezTo>
                    <a:cubicBezTo>
                      <a:pt x="11215" y="118"/>
                      <a:pt x="10800" y="118"/>
                      <a:pt x="10385" y="118"/>
                    </a:cubicBezTo>
                    <a:cubicBezTo>
                      <a:pt x="9692" y="385"/>
                      <a:pt x="10108" y="652"/>
                      <a:pt x="10523" y="918"/>
                    </a:cubicBezTo>
                    <a:cubicBezTo>
                      <a:pt x="10662" y="1185"/>
                      <a:pt x="10938" y="1452"/>
                      <a:pt x="11077" y="1718"/>
                    </a:cubicBezTo>
                    <a:cubicBezTo>
                      <a:pt x="11077" y="1718"/>
                      <a:pt x="10662" y="2252"/>
                      <a:pt x="10662" y="2252"/>
                    </a:cubicBezTo>
                    <a:cubicBezTo>
                      <a:pt x="10523" y="2252"/>
                      <a:pt x="10800" y="1985"/>
                      <a:pt x="10800" y="1985"/>
                    </a:cubicBezTo>
                    <a:cubicBezTo>
                      <a:pt x="10800" y="1718"/>
                      <a:pt x="9831" y="652"/>
                      <a:pt x="9692" y="652"/>
                    </a:cubicBezTo>
                    <a:cubicBezTo>
                      <a:pt x="9138" y="652"/>
                      <a:pt x="8585" y="385"/>
                      <a:pt x="8031" y="652"/>
                    </a:cubicBezTo>
                    <a:cubicBezTo>
                      <a:pt x="8031" y="652"/>
                      <a:pt x="8308" y="1185"/>
                      <a:pt x="8446" y="1185"/>
                    </a:cubicBezTo>
                    <a:cubicBezTo>
                      <a:pt x="8585" y="1185"/>
                      <a:pt x="8862" y="1452"/>
                      <a:pt x="9138" y="1185"/>
                    </a:cubicBezTo>
                    <a:cubicBezTo>
                      <a:pt x="8862" y="1452"/>
                      <a:pt x="8446" y="1718"/>
                      <a:pt x="8169" y="1452"/>
                    </a:cubicBezTo>
                    <a:cubicBezTo>
                      <a:pt x="8031" y="1452"/>
                      <a:pt x="7062" y="652"/>
                      <a:pt x="7200" y="918"/>
                    </a:cubicBezTo>
                    <a:cubicBezTo>
                      <a:pt x="7200" y="652"/>
                      <a:pt x="7892" y="2252"/>
                      <a:pt x="7338" y="1985"/>
                    </a:cubicBezTo>
                    <a:cubicBezTo>
                      <a:pt x="7200" y="1718"/>
                      <a:pt x="6785" y="1452"/>
                      <a:pt x="6508" y="1718"/>
                    </a:cubicBezTo>
                    <a:cubicBezTo>
                      <a:pt x="6646" y="1718"/>
                      <a:pt x="7062" y="1985"/>
                      <a:pt x="7062" y="1985"/>
                    </a:cubicBezTo>
                    <a:cubicBezTo>
                      <a:pt x="6923" y="2252"/>
                      <a:pt x="6369" y="1718"/>
                      <a:pt x="6369" y="2252"/>
                    </a:cubicBezTo>
                    <a:cubicBezTo>
                      <a:pt x="6369" y="2518"/>
                      <a:pt x="6923" y="2785"/>
                      <a:pt x="7062" y="3052"/>
                    </a:cubicBezTo>
                    <a:cubicBezTo>
                      <a:pt x="7477" y="3052"/>
                      <a:pt x="8446" y="3318"/>
                      <a:pt x="8446" y="4118"/>
                    </a:cubicBezTo>
                    <a:cubicBezTo>
                      <a:pt x="8446" y="3852"/>
                      <a:pt x="7477" y="3585"/>
                      <a:pt x="7200" y="3318"/>
                    </a:cubicBezTo>
                    <a:cubicBezTo>
                      <a:pt x="6923" y="3318"/>
                      <a:pt x="6508" y="2518"/>
                      <a:pt x="6231" y="2785"/>
                    </a:cubicBezTo>
                    <a:cubicBezTo>
                      <a:pt x="6231" y="2785"/>
                      <a:pt x="6646" y="3318"/>
                      <a:pt x="6646" y="3318"/>
                    </a:cubicBezTo>
                    <a:cubicBezTo>
                      <a:pt x="6646" y="3318"/>
                      <a:pt x="6231" y="3585"/>
                      <a:pt x="6231" y="3318"/>
                    </a:cubicBezTo>
                    <a:cubicBezTo>
                      <a:pt x="5954" y="3052"/>
                      <a:pt x="5815" y="2785"/>
                      <a:pt x="5538" y="2518"/>
                    </a:cubicBezTo>
                    <a:cubicBezTo>
                      <a:pt x="5400" y="2252"/>
                      <a:pt x="4292" y="2252"/>
                      <a:pt x="4292" y="2252"/>
                    </a:cubicBezTo>
                    <a:cubicBezTo>
                      <a:pt x="4292" y="2518"/>
                      <a:pt x="4708" y="2518"/>
                      <a:pt x="4292" y="2785"/>
                    </a:cubicBezTo>
                    <a:cubicBezTo>
                      <a:pt x="4154" y="2785"/>
                      <a:pt x="3462" y="3318"/>
                      <a:pt x="3462" y="3318"/>
                    </a:cubicBezTo>
                    <a:cubicBezTo>
                      <a:pt x="3600" y="3318"/>
                      <a:pt x="4015" y="3052"/>
                      <a:pt x="4015" y="3052"/>
                    </a:cubicBezTo>
                    <a:cubicBezTo>
                      <a:pt x="4154" y="3318"/>
                      <a:pt x="4708" y="3852"/>
                      <a:pt x="4708" y="3852"/>
                    </a:cubicBezTo>
                    <a:cubicBezTo>
                      <a:pt x="4708" y="3852"/>
                      <a:pt x="4292" y="3585"/>
                      <a:pt x="4292" y="3852"/>
                    </a:cubicBezTo>
                    <a:cubicBezTo>
                      <a:pt x="4292" y="3852"/>
                      <a:pt x="4431" y="4652"/>
                      <a:pt x="4154" y="4118"/>
                    </a:cubicBezTo>
                    <a:cubicBezTo>
                      <a:pt x="4015" y="3852"/>
                      <a:pt x="3877" y="3318"/>
                      <a:pt x="3600" y="3585"/>
                    </a:cubicBezTo>
                    <a:cubicBezTo>
                      <a:pt x="3462" y="3585"/>
                      <a:pt x="3323" y="4118"/>
                      <a:pt x="3185" y="3852"/>
                    </a:cubicBezTo>
                    <a:cubicBezTo>
                      <a:pt x="3046" y="3585"/>
                      <a:pt x="2908" y="3318"/>
                      <a:pt x="2631" y="3318"/>
                    </a:cubicBezTo>
                    <a:cubicBezTo>
                      <a:pt x="2492" y="3318"/>
                      <a:pt x="2077" y="3585"/>
                      <a:pt x="1938" y="3852"/>
                    </a:cubicBezTo>
                    <a:cubicBezTo>
                      <a:pt x="1662" y="4118"/>
                      <a:pt x="1800" y="4385"/>
                      <a:pt x="1385" y="4118"/>
                    </a:cubicBezTo>
                    <a:cubicBezTo>
                      <a:pt x="1108" y="3852"/>
                      <a:pt x="969" y="4118"/>
                      <a:pt x="692" y="4118"/>
                    </a:cubicBezTo>
                    <a:cubicBezTo>
                      <a:pt x="554" y="4385"/>
                      <a:pt x="0" y="4385"/>
                      <a:pt x="0" y="4652"/>
                    </a:cubicBezTo>
                    <a:cubicBezTo>
                      <a:pt x="0" y="5185"/>
                      <a:pt x="1246" y="4652"/>
                      <a:pt x="1246" y="4918"/>
                    </a:cubicBezTo>
                    <a:cubicBezTo>
                      <a:pt x="1246" y="5185"/>
                      <a:pt x="831" y="5185"/>
                      <a:pt x="692" y="5452"/>
                    </a:cubicBezTo>
                    <a:cubicBezTo>
                      <a:pt x="692" y="5185"/>
                      <a:pt x="1385" y="5185"/>
                      <a:pt x="1523" y="5185"/>
                    </a:cubicBezTo>
                    <a:cubicBezTo>
                      <a:pt x="1662" y="5185"/>
                      <a:pt x="2354" y="5185"/>
                      <a:pt x="2354" y="5185"/>
                    </a:cubicBezTo>
                    <a:cubicBezTo>
                      <a:pt x="2354" y="5185"/>
                      <a:pt x="2077" y="5452"/>
                      <a:pt x="1938" y="5452"/>
                    </a:cubicBezTo>
                    <a:cubicBezTo>
                      <a:pt x="1662" y="5452"/>
                      <a:pt x="1523" y="5452"/>
                      <a:pt x="1246" y="5985"/>
                    </a:cubicBezTo>
                    <a:cubicBezTo>
                      <a:pt x="692" y="6518"/>
                      <a:pt x="1662" y="6518"/>
                      <a:pt x="1800" y="6518"/>
                    </a:cubicBezTo>
                    <a:cubicBezTo>
                      <a:pt x="2354" y="6785"/>
                      <a:pt x="2769" y="6785"/>
                      <a:pt x="3323" y="6518"/>
                    </a:cubicBezTo>
                    <a:cubicBezTo>
                      <a:pt x="3600" y="6252"/>
                      <a:pt x="4292" y="5452"/>
                      <a:pt x="4708" y="5985"/>
                    </a:cubicBezTo>
                    <a:cubicBezTo>
                      <a:pt x="4708" y="5985"/>
                      <a:pt x="4015" y="6518"/>
                      <a:pt x="4015" y="6518"/>
                    </a:cubicBezTo>
                    <a:cubicBezTo>
                      <a:pt x="3738" y="6518"/>
                      <a:pt x="3462" y="6518"/>
                      <a:pt x="3185" y="6785"/>
                    </a:cubicBezTo>
                    <a:cubicBezTo>
                      <a:pt x="3046" y="6785"/>
                      <a:pt x="2769" y="6785"/>
                      <a:pt x="2492" y="6785"/>
                    </a:cubicBezTo>
                    <a:cubicBezTo>
                      <a:pt x="2215" y="7052"/>
                      <a:pt x="1938" y="6785"/>
                      <a:pt x="1662" y="7052"/>
                    </a:cubicBezTo>
                    <a:cubicBezTo>
                      <a:pt x="1800" y="7052"/>
                      <a:pt x="2215" y="7318"/>
                      <a:pt x="2215" y="7318"/>
                    </a:cubicBezTo>
                    <a:cubicBezTo>
                      <a:pt x="2354" y="7585"/>
                      <a:pt x="2492" y="7852"/>
                      <a:pt x="2769" y="7852"/>
                    </a:cubicBezTo>
                    <a:cubicBezTo>
                      <a:pt x="3323" y="7852"/>
                      <a:pt x="3600" y="7052"/>
                      <a:pt x="4154" y="6785"/>
                    </a:cubicBezTo>
                    <a:cubicBezTo>
                      <a:pt x="4292" y="6785"/>
                      <a:pt x="6092" y="6518"/>
                      <a:pt x="6092" y="6252"/>
                    </a:cubicBezTo>
                    <a:cubicBezTo>
                      <a:pt x="6092" y="6518"/>
                      <a:pt x="5262" y="6518"/>
                      <a:pt x="5123" y="6518"/>
                    </a:cubicBezTo>
                    <a:cubicBezTo>
                      <a:pt x="4708" y="6785"/>
                      <a:pt x="4015" y="7052"/>
                      <a:pt x="3600" y="7585"/>
                    </a:cubicBezTo>
                    <a:cubicBezTo>
                      <a:pt x="3185" y="8385"/>
                      <a:pt x="4431" y="8118"/>
                      <a:pt x="4569" y="8118"/>
                    </a:cubicBezTo>
                    <a:cubicBezTo>
                      <a:pt x="4846" y="8118"/>
                      <a:pt x="5123" y="8385"/>
                      <a:pt x="5400" y="7852"/>
                    </a:cubicBezTo>
                    <a:cubicBezTo>
                      <a:pt x="5538" y="7852"/>
                      <a:pt x="5538" y="7585"/>
                      <a:pt x="5538" y="7318"/>
                    </a:cubicBezTo>
                    <a:cubicBezTo>
                      <a:pt x="5677" y="7318"/>
                      <a:pt x="5815" y="7318"/>
                      <a:pt x="5815" y="7585"/>
                    </a:cubicBezTo>
                    <a:cubicBezTo>
                      <a:pt x="5815" y="7585"/>
                      <a:pt x="5815" y="7585"/>
                      <a:pt x="5677" y="7585"/>
                    </a:cubicBezTo>
                    <a:cubicBezTo>
                      <a:pt x="5954" y="7585"/>
                      <a:pt x="6646" y="7052"/>
                      <a:pt x="6923" y="7318"/>
                    </a:cubicBezTo>
                    <a:cubicBezTo>
                      <a:pt x="6785" y="7052"/>
                      <a:pt x="6092" y="8118"/>
                      <a:pt x="5954" y="8118"/>
                    </a:cubicBezTo>
                    <a:cubicBezTo>
                      <a:pt x="6092" y="8385"/>
                      <a:pt x="6923" y="7852"/>
                      <a:pt x="7200" y="7852"/>
                    </a:cubicBezTo>
                    <a:cubicBezTo>
                      <a:pt x="7615" y="7852"/>
                      <a:pt x="8031" y="7585"/>
                      <a:pt x="8446" y="7052"/>
                    </a:cubicBezTo>
                    <a:cubicBezTo>
                      <a:pt x="8585" y="6785"/>
                      <a:pt x="8585" y="6252"/>
                      <a:pt x="8585" y="6252"/>
                    </a:cubicBezTo>
                    <a:cubicBezTo>
                      <a:pt x="8862" y="6252"/>
                      <a:pt x="8862" y="6252"/>
                      <a:pt x="9000" y="5985"/>
                    </a:cubicBezTo>
                    <a:cubicBezTo>
                      <a:pt x="9138" y="5985"/>
                      <a:pt x="10108" y="4918"/>
                      <a:pt x="10108" y="5185"/>
                    </a:cubicBezTo>
                    <a:cubicBezTo>
                      <a:pt x="10108" y="5185"/>
                      <a:pt x="9554" y="5985"/>
                      <a:pt x="9554" y="5985"/>
                    </a:cubicBezTo>
                    <a:cubicBezTo>
                      <a:pt x="9415" y="6252"/>
                      <a:pt x="8862" y="6785"/>
                      <a:pt x="8862" y="7052"/>
                    </a:cubicBezTo>
                    <a:cubicBezTo>
                      <a:pt x="8862" y="7318"/>
                      <a:pt x="10385" y="7052"/>
                      <a:pt x="10385" y="7318"/>
                    </a:cubicBezTo>
                    <a:cubicBezTo>
                      <a:pt x="10385" y="7052"/>
                      <a:pt x="8308" y="8118"/>
                      <a:pt x="8308" y="7852"/>
                    </a:cubicBezTo>
                    <a:cubicBezTo>
                      <a:pt x="8308" y="7852"/>
                      <a:pt x="9554" y="8118"/>
                      <a:pt x="9415" y="8118"/>
                    </a:cubicBezTo>
                    <a:cubicBezTo>
                      <a:pt x="9415" y="8385"/>
                      <a:pt x="8862" y="8385"/>
                      <a:pt x="8723" y="8385"/>
                    </a:cubicBezTo>
                    <a:cubicBezTo>
                      <a:pt x="8446" y="8385"/>
                      <a:pt x="8031" y="8385"/>
                      <a:pt x="7754" y="8652"/>
                    </a:cubicBezTo>
                    <a:cubicBezTo>
                      <a:pt x="7200" y="8652"/>
                      <a:pt x="6646" y="8652"/>
                      <a:pt x="6092" y="8918"/>
                    </a:cubicBezTo>
                    <a:cubicBezTo>
                      <a:pt x="5954" y="8918"/>
                      <a:pt x="5954" y="9185"/>
                      <a:pt x="6231" y="9185"/>
                    </a:cubicBezTo>
                    <a:cubicBezTo>
                      <a:pt x="6369" y="9452"/>
                      <a:pt x="6785" y="9718"/>
                      <a:pt x="6923" y="9985"/>
                    </a:cubicBezTo>
                    <a:cubicBezTo>
                      <a:pt x="7200" y="10518"/>
                      <a:pt x="6923" y="11052"/>
                      <a:pt x="7338" y="11052"/>
                    </a:cubicBezTo>
                    <a:cubicBezTo>
                      <a:pt x="7477" y="10785"/>
                      <a:pt x="7892" y="11052"/>
                      <a:pt x="8031" y="10785"/>
                    </a:cubicBezTo>
                    <a:cubicBezTo>
                      <a:pt x="6785" y="12118"/>
                      <a:pt x="6092" y="9185"/>
                      <a:pt x="5123" y="9185"/>
                    </a:cubicBezTo>
                    <a:cubicBezTo>
                      <a:pt x="4846" y="9185"/>
                      <a:pt x="3600" y="8652"/>
                      <a:pt x="3600" y="9185"/>
                    </a:cubicBezTo>
                    <a:cubicBezTo>
                      <a:pt x="3600" y="9185"/>
                      <a:pt x="3462" y="9718"/>
                      <a:pt x="3462" y="9718"/>
                    </a:cubicBezTo>
                    <a:cubicBezTo>
                      <a:pt x="3600" y="9718"/>
                      <a:pt x="4431" y="9718"/>
                      <a:pt x="4431" y="9985"/>
                    </a:cubicBezTo>
                    <a:cubicBezTo>
                      <a:pt x="4431" y="9985"/>
                      <a:pt x="3600" y="9985"/>
                      <a:pt x="3600" y="10518"/>
                    </a:cubicBezTo>
                    <a:cubicBezTo>
                      <a:pt x="3600" y="10785"/>
                      <a:pt x="4431" y="10785"/>
                      <a:pt x="4708" y="11052"/>
                    </a:cubicBezTo>
                    <a:cubicBezTo>
                      <a:pt x="4846" y="11318"/>
                      <a:pt x="4985" y="11585"/>
                      <a:pt x="5123" y="11852"/>
                    </a:cubicBezTo>
                    <a:cubicBezTo>
                      <a:pt x="5262" y="12385"/>
                      <a:pt x="5538" y="12652"/>
                      <a:pt x="5815" y="12918"/>
                    </a:cubicBezTo>
                    <a:cubicBezTo>
                      <a:pt x="6092" y="13185"/>
                      <a:pt x="6231" y="13185"/>
                      <a:pt x="6508" y="12918"/>
                    </a:cubicBezTo>
                    <a:cubicBezTo>
                      <a:pt x="6646" y="12918"/>
                      <a:pt x="6923" y="12652"/>
                      <a:pt x="7062" y="12918"/>
                    </a:cubicBezTo>
                    <a:cubicBezTo>
                      <a:pt x="7062" y="12918"/>
                      <a:pt x="6923" y="13452"/>
                      <a:pt x="6923" y="13452"/>
                    </a:cubicBezTo>
                    <a:cubicBezTo>
                      <a:pt x="6646" y="13452"/>
                      <a:pt x="6231" y="13185"/>
                      <a:pt x="6092" y="13452"/>
                    </a:cubicBezTo>
                    <a:cubicBezTo>
                      <a:pt x="6092" y="13185"/>
                      <a:pt x="6646" y="13985"/>
                      <a:pt x="6646" y="13985"/>
                    </a:cubicBezTo>
                    <a:cubicBezTo>
                      <a:pt x="6646" y="14252"/>
                      <a:pt x="5954" y="13718"/>
                      <a:pt x="5954" y="13718"/>
                    </a:cubicBezTo>
                    <a:cubicBezTo>
                      <a:pt x="5538" y="13185"/>
                      <a:pt x="5262" y="13185"/>
                      <a:pt x="4846" y="13185"/>
                    </a:cubicBezTo>
                    <a:cubicBezTo>
                      <a:pt x="4569" y="13185"/>
                      <a:pt x="4431" y="13185"/>
                      <a:pt x="4154" y="13452"/>
                    </a:cubicBezTo>
                    <a:cubicBezTo>
                      <a:pt x="3877" y="13718"/>
                      <a:pt x="3738" y="13452"/>
                      <a:pt x="3600" y="13718"/>
                    </a:cubicBezTo>
                    <a:cubicBezTo>
                      <a:pt x="3462" y="13985"/>
                      <a:pt x="3462" y="14252"/>
                      <a:pt x="3185" y="14252"/>
                    </a:cubicBezTo>
                    <a:cubicBezTo>
                      <a:pt x="3046" y="14518"/>
                      <a:pt x="2908" y="15318"/>
                      <a:pt x="3185" y="15318"/>
                    </a:cubicBezTo>
                    <a:cubicBezTo>
                      <a:pt x="3462" y="15318"/>
                      <a:pt x="3738" y="15052"/>
                      <a:pt x="3738" y="15318"/>
                    </a:cubicBezTo>
                    <a:cubicBezTo>
                      <a:pt x="3877" y="15852"/>
                      <a:pt x="4431" y="15585"/>
                      <a:pt x="4431" y="15318"/>
                    </a:cubicBezTo>
                    <a:cubicBezTo>
                      <a:pt x="4569" y="15318"/>
                      <a:pt x="4846" y="14518"/>
                      <a:pt x="4846" y="14252"/>
                    </a:cubicBezTo>
                    <a:cubicBezTo>
                      <a:pt x="4846" y="14518"/>
                      <a:pt x="4846" y="14518"/>
                      <a:pt x="4846" y="14785"/>
                    </a:cubicBezTo>
                    <a:cubicBezTo>
                      <a:pt x="4846" y="14785"/>
                      <a:pt x="4985" y="14785"/>
                      <a:pt x="4985" y="14785"/>
                    </a:cubicBezTo>
                    <a:cubicBezTo>
                      <a:pt x="4985" y="14785"/>
                      <a:pt x="4846" y="15052"/>
                      <a:pt x="4846" y="15318"/>
                    </a:cubicBezTo>
                    <a:cubicBezTo>
                      <a:pt x="4846" y="15318"/>
                      <a:pt x="4846" y="15318"/>
                      <a:pt x="4985" y="15318"/>
                    </a:cubicBezTo>
                    <a:cubicBezTo>
                      <a:pt x="4985" y="15318"/>
                      <a:pt x="4569" y="15585"/>
                      <a:pt x="4708" y="15585"/>
                    </a:cubicBezTo>
                    <a:cubicBezTo>
                      <a:pt x="4708" y="15585"/>
                      <a:pt x="4708" y="15585"/>
                      <a:pt x="4708" y="15585"/>
                    </a:cubicBezTo>
                    <a:cubicBezTo>
                      <a:pt x="4708" y="15852"/>
                      <a:pt x="4292" y="15585"/>
                      <a:pt x="4154" y="15852"/>
                    </a:cubicBezTo>
                    <a:cubicBezTo>
                      <a:pt x="4292" y="15852"/>
                      <a:pt x="4846" y="15852"/>
                      <a:pt x="4985" y="16118"/>
                    </a:cubicBezTo>
                    <a:cubicBezTo>
                      <a:pt x="4985" y="16118"/>
                      <a:pt x="4292" y="16918"/>
                      <a:pt x="4431" y="16918"/>
                    </a:cubicBezTo>
                    <a:cubicBezTo>
                      <a:pt x="4431" y="17185"/>
                      <a:pt x="5123" y="16918"/>
                      <a:pt x="5123" y="16918"/>
                    </a:cubicBezTo>
                    <a:cubicBezTo>
                      <a:pt x="5123" y="16918"/>
                      <a:pt x="4985" y="16918"/>
                      <a:pt x="4985" y="16918"/>
                    </a:cubicBezTo>
                    <a:cubicBezTo>
                      <a:pt x="4985" y="17185"/>
                      <a:pt x="5677" y="16918"/>
                      <a:pt x="5815" y="16652"/>
                    </a:cubicBezTo>
                    <a:cubicBezTo>
                      <a:pt x="5815" y="16652"/>
                      <a:pt x="6369" y="15318"/>
                      <a:pt x="6508" y="15585"/>
                    </a:cubicBezTo>
                    <a:cubicBezTo>
                      <a:pt x="6646" y="15852"/>
                      <a:pt x="5538" y="17452"/>
                      <a:pt x="5262" y="17718"/>
                    </a:cubicBezTo>
                    <a:cubicBezTo>
                      <a:pt x="4846" y="17718"/>
                      <a:pt x="4569" y="17718"/>
                      <a:pt x="4154" y="17185"/>
                    </a:cubicBezTo>
                    <a:cubicBezTo>
                      <a:pt x="3877" y="16918"/>
                      <a:pt x="3877" y="16385"/>
                      <a:pt x="3600" y="16385"/>
                    </a:cubicBezTo>
                    <a:cubicBezTo>
                      <a:pt x="3323" y="16118"/>
                      <a:pt x="3046" y="16118"/>
                      <a:pt x="2769" y="16118"/>
                    </a:cubicBezTo>
                    <a:cubicBezTo>
                      <a:pt x="2354" y="16118"/>
                      <a:pt x="2354" y="16385"/>
                      <a:pt x="2631" y="16918"/>
                    </a:cubicBezTo>
                    <a:cubicBezTo>
                      <a:pt x="2769" y="17185"/>
                      <a:pt x="2769" y="17452"/>
                      <a:pt x="3046" y="17452"/>
                    </a:cubicBezTo>
                    <a:cubicBezTo>
                      <a:pt x="3462" y="17452"/>
                      <a:pt x="3046" y="17452"/>
                      <a:pt x="3046" y="17718"/>
                    </a:cubicBezTo>
                    <a:cubicBezTo>
                      <a:pt x="3046" y="17718"/>
                      <a:pt x="3600" y="18252"/>
                      <a:pt x="3600" y="1825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7" name="Shape">
                <a:extLst>
                  <a:ext uri="{FF2B5EF4-FFF2-40B4-BE49-F238E27FC236}">
                    <a16:creationId xmlns:a16="http://schemas.microsoft.com/office/drawing/2014/main" xmlns="" id="{BF5F0A3B-29C3-E144-ABBC-07C278FB16B2}"/>
                  </a:ext>
                </a:extLst>
              </p:cNvPr>
              <p:cNvSpPr/>
              <p:nvPr/>
            </p:nvSpPr>
            <p:spPr>
              <a:xfrm>
                <a:off x="9291284" y="5652081"/>
                <a:ext cx="87948" cy="2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3" h="15417" extrusionOk="0">
                    <a:moveTo>
                      <a:pt x="20057" y="14170"/>
                    </a:moveTo>
                    <a:cubicBezTo>
                      <a:pt x="18514" y="9850"/>
                      <a:pt x="20057" y="9850"/>
                      <a:pt x="16971" y="5530"/>
                    </a:cubicBezTo>
                    <a:cubicBezTo>
                      <a:pt x="15429" y="5530"/>
                      <a:pt x="13886" y="5530"/>
                      <a:pt x="12343" y="5530"/>
                    </a:cubicBezTo>
                    <a:cubicBezTo>
                      <a:pt x="10800" y="5530"/>
                      <a:pt x="3086" y="-3110"/>
                      <a:pt x="1543" y="1210"/>
                    </a:cubicBezTo>
                    <a:cubicBezTo>
                      <a:pt x="1543" y="1210"/>
                      <a:pt x="4629" y="5530"/>
                      <a:pt x="3086" y="5530"/>
                    </a:cubicBezTo>
                    <a:cubicBezTo>
                      <a:pt x="3086" y="9850"/>
                      <a:pt x="0" y="14170"/>
                      <a:pt x="0" y="9850"/>
                    </a:cubicBezTo>
                    <a:cubicBezTo>
                      <a:pt x="0" y="14170"/>
                      <a:pt x="3086" y="9850"/>
                      <a:pt x="4629" y="9850"/>
                    </a:cubicBezTo>
                    <a:cubicBezTo>
                      <a:pt x="6171" y="9850"/>
                      <a:pt x="9257" y="14170"/>
                      <a:pt x="12343" y="14170"/>
                    </a:cubicBezTo>
                    <a:cubicBezTo>
                      <a:pt x="13886" y="14170"/>
                      <a:pt x="20057" y="14170"/>
                      <a:pt x="20057" y="14170"/>
                    </a:cubicBezTo>
                    <a:cubicBezTo>
                      <a:pt x="18514" y="9850"/>
                      <a:pt x="21600" y="18490"/>
                      <a:pt x="20057" y="1417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8" name="Shape">
                <a:extLst>
                  <a:ext uri="{FF2B5EF4-FFF2-40B4-BE49-F238E27FC236}">
                    <a16:creationId xmlns:a16="http://schemas.microsoft.com/office/drawing/2014/main" xmlns="" id="{63136291-B1E1-8840-85D6-7BCD3AE8744A}"/>
                  </a:ext>
                </a:extLst>
              </p:cNvPr>
              <p:cNvSpPr/>
              <p:nvPr/>
            </p:nvSpPr>
            <p:spPr>
              <a:xfrm>
                <a:off x="9042928" y="5674323"/>
                <a:ext cx="24036" cy="8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3" h="13824" extrusionOk="0">
                    <a:moveTo>
                      <a:pt x="12788" y="10800"/>
                    </a:moveTo>
                    <a:cubicBezTo>
                      <a:pt x="9188" y="21600"/>
                      <a:pt x="-5212" y="0"/>
                      <a:pt x="1988" y="0"/>
                    </a:cubicBezTo>
                    <a:cubicBezTo>
                      <a:pt x="5588" y="0"/>
                      <a:pt x="16388" y="10800"/>
                      <a:pt x="12788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9" name="Shape">
                <a:extLst>
                  <a:ext uri="{FF2B5EF4-FFF2-40B4-BE49-F238E27FC236}">
                    <a16:creationId xmlns:a16="http://schemas.microsoft.com/office/drawing/2014/main" xmlns="" id="{793D55E1-4C99-1E45-AF4B-F6230DEF10F6}"/>
                  </a:ext>
                </a:extLst>
              </p:cNvPr>
              <p:cNvSpPr/>
              <p:nvPr/>
            </p:nvSpPr>
            <p:spPr>
              <a:xfrm>
                <a:off x="9210523" y="5884909"/>
                <a:ext cx="24035" cy="10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13" h="11232" extrusionOk="0">
                    <a:moveTo>
                      <a:pt x="11525" y="2016"/>
                    </a:moveTo>
                    <a:cubicBezTo>
                      <a:pt x="7925" y="-5184"/>
                      <a:pt x="-2875" y="9216"/>
                      <a:pt x="725" y="9216"/>
                    </a:cubicBezTo>
                    <a:cubicBezTo>
                      <a:pt x="4325" y="16416"/>
                      <a:pt x="18725" y="2016"/>
                      <a:pt x="11525" y="201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0" name="Shape">
                <a:extLst>
                  <a:ext uri="{FF2B5EF4-FFF2-40B4-BE49-F238E27FC236}">
                    <a16:creationId xmlns:a16="http://schemas.microsoft.com/office/drawing/2014/main" xmlns="" id="{B6742119-51D3-D544-90B6-4745A4340AF8}"/>
                  </a:ext>
                </a:extLst>
              </p:cNvPr>
              <p:cNvSpPr/>
              <p:nvPr/>
            </p:nvSpPr>
            <p:spPr>
              <a:xfrm>
                <a:off x="6957734" y="6807985"/>
                <a:ext cx="22792" cy="21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3" h="17067" extrusionOk="0">
                    <a:moveTo>
                      <a:pt x="13829" y="867"/>
                    </a:moveTo>
                    <a:cubicBezTo>
                      <a:pt x="9509" y="-4533"/>
                      <a:pt x="-3451" y="17067"/>
                      <a:pt x="869" y="17067"/>
                    </a:cubicBezTo>
                    <a:cubicBezTo>
                      <a:pt x="869" y="17067"/>
                      <a:pt x="18149" y="867"/>
                      <a:pt x="13829" y="86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1" name="Shape">
                <a:extLst>
                  <a:ext uri="{FF2B5EF4-FFF2-40B4-BE49-F238E27FC236}">
                    <a16:creationId xmlns:a16="http://schemas.microsoft.com/office/drawing/2014/main" xmlns="" id="{0A64A653-2E22-9345-9D60-9F1EF64C96CD}"/>
                  </a:ext>
                </a:extLst>
              </p:cNvPr>
              <p:cNvSpPr/>
              <p:nvPr/>
            </p:nvSpPr>
            <p:spPr>
              <a:xfrm>
                <a:off x="6999778" y="6795509"/>
                <a:ext cx="6782" cy="6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21600"/>
                      <a:pt x="21600" y="21600"/>
                      <a:pt x="21600" y="21600"/>
                    </a:cubicBez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2" name="Shape">
                <a:extLst>
                  <a:ext uri="{FF2B5EF4-FFF2-40B4-BE49-F238E27FC236}">
                    <a16:creationId xmlns:a16="http://schemas.microsoft.com/office/drawing/2014/main" xmlns="" id="{E688845F-E5A7-9943-9E89-7D36D6A2B3AD}"/>
                  </a:ext>
                </a:extLst>
              </p:cNvPr>
              <p:cNvSpPr/>
              <p:nvPr/>
            </p:nvSpPr>
            <p:spPr>
              <a:xfrm>
                <a:off x="6329505" y="6805682"/>
                <a:ext cx="29875" cy="20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77" h="11104" extrusionOk="0">
                    <a:moveTo>
                      <a:pt x="12834" y="5400"/>
                    </a:moveTo>
                    <a:cubicBezTo>
                      <a:pt x="19005" y="-1800"/>
                      <a:pt x="3576" y="-1800"/>
                      <a:pt x="491" y="5400"/>
                    </a:cubicBezTo>
                    <a:cubicBezTo>
                      <a:pt x="-2595" y="9000"/>
                      <a:pt x="9748" y="16200"/>
                      <a:pt x="12834" y="5400"/>
                    </a:cubicBezTo>
                    <a:cubicBezTo>
                      <a:pt x="15919" y="1800"/>
                      <a:pt x="6662" y="19800"/>
                      <a:pt x="12834" y="5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3" name="Shape">
                <a:extLst>
                  <a:ext uri="{FF2B5EF4-FFF2-40B4-BE49-F238E27FC236}">
                    <a16:creationId xmlns:a16="http://schemas.microsoft.com/office/drawing/2014/main" xmlns="" id="{846C01F2-0F71-8B48-9055-8CCECDCB35A2}"/>
                  </a:ext>
                </a:extLst>
              </p:cNvPr>
              <p:cNvSpPr/>
              <p:nvPr/>
            </p:nvSpPr>
            <p:spPr>
              <a:xfrm>
                <a:off x="16075403" y="9159946"/>
                <a:ext cx="13560" cy="3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9600" extrusionOk="0">
                    <a:moveTo>
                      <a:pt x="21600" y="0"/>
                    </a:moveTo>
                    <a:cubicBezTo>
                      <a:pt x="21600" y="21600"/>
                      <a:pt x="0" y="0"/>
                      <a:pt x="0" y="0"/>
                    </a:cubicBezTo>
                    <a:cubicBezTo>
                      <a:pt x="1080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4" name="Shape">
                <a:extLst>
                  <a:ext uri="{FF2B5EF4-FFF2-40B4-BE49-F238E27FC236}">
                    <a16:creationId xmlns:a16="http://schemas.microsoft.com/office/drawing/2014/main" xmlns="" id="{F414A34B-1390-7848-A472-27C1C6BB5A22}"/>
                  </a:ext>
                </a:extLst>
              </p:cNvPr>
              <p:cNvSpPr/>
              <p:nvPr/>
            </p:nvSpPr>
            <p:spPr>
              <a:xfrm>
                <a:off x="15989527" y="9146383"/>
                <a:ext cx="13561" cy="9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74" extrusionOk="0">
                    <a:moveTo>
                      <a:pt x="21600" y="0"/>
                    </a:moveTo>
                    <a:cubicBezTo>
                      <a:pt x="21600" y="10800"/>
                      <a:pt x="0" y="21600"/>
                      <a:pt x="0" y="10800"/>
                    </a:cubicBez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5" name="Shape">
                <a:extLst>
                  <a:ext uri="{FF2B5EF4-FFF2-40B4-BE49-F238E27FC236}">
                    <a16:creationId xmlns:a16="http://schemas.microsoft.com/office/drawing/2014/main" xmlns="" id="{04083C6E-EC93-DE47-8CC9-A988C4D8B148}"/>
                  </a:ext>
                </a:extLst>
              </p:cNvPr>
              <p:cNvSpPr/>
              <p:nvPr/>
            </p:nvSpPr>
            <p:spPr>
              <a:xfrm>
                <a:off x="16293655" y="10334335"/>
                <a:ext cx="33551" cy="18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4" h="11833" extrusionOk="0">
                    <a:moveTo>
                      <a:pt x="15731" y="4988"/>
                    </a:moveTo>
                    <a:cubicBezTo>
                      <a:pt x="18817" y="-3652"/>
                      <a:pt x="-2783" y="668"/>
                      <a:pt x="303" y="4988"/>
                    </a:cubicBezTo>
                    <a:cubicBezTo>
                      <a:pt x="303" y="9308"/>
                      <a:pt x="12646" y="17948"/>
                      <a:pt x="15731" y="498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6" name="Square">
                <a:extLst>
                  <a:ext uri="{FF2B5EF4-FFF2-40B4-BE49-F238E27FC236}">
                    <a16:creationId xmlns:a16="http://schemas.microsoft.com/office/drawing/2014/main" xmlns="" id="{F916277F-34C9-DE47-8F3A-B26C62821CED}"/>
                  </a:ext>
                </a:extLst>
              </p:cNvPr>
              <p:cNvSpPr/>
              <p:nvPr/>
            </p:nvSpPr>
            <p:spPr>
              <a:xfrm>
                <a:off x="12377960" y="6363461"/>
                <a:ext cx="2866" cy="28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7" name="Shape">
                <a:extLst>
                  <a:ext uri="{FF2B5EF4-FFF2-40B4-BE49-F238E27FC236}">
                    <a16:creationId xmlns:a16="http://schemas.microsoft.com/office/drawing/2014/main" xmlns="" id="{AC53168A-FA16-5A46-834A-2E1EDC85164C}"/>
                  </a:ext>
                </a:extLst>
              </p:cNvPr>
              <p:cNvSpPr/>
              <p:nvPr/>
            </p:nvSpPr>
            <p:spPr>
              <a:xfrm>
                <a:off x="10111615" y="10129684"/>
                <a:ext cx="57982" cy="55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73" h="20267" extrusionOk="0">
                    <a:moveTo>
                      <a:pt x="8640" y="9600"/>
                    </a:moveTo>
                    <a:cubicBezTo>
                      <a:pt x="8640" y="12000"/>
                      <a:pt x="2160" y="16800"/>
                      <a:pt x="0" y="19200"/>
                    </a:cubicBezTo>
                    <a:cubicBezTo>
                      <a:pt x="0" y="21600"/>
                      <a:pt x="4320" y="19200"/>
                      <a:pt x="4320" y="19200"/>
                    </a:cubicBezTo>
                    <a:cubicBezTo>
                      <a:pt x="6480" y="16800"/>
                      <a:pt x="8640" y="14400"/>
                      <a:pt x="10800" y="12000"/>
                    </a:cubicBezTo>
                    <a:cubicBezTo>
                      <a:pt x="12960" y="9600"/>
                      <a:pt x="21600" y="0"/>
                      <a:pt x="17280" y="0"/>
                    </a:cubicBezTo>
                    <a:cubicBezTo>
                      <a:pt x="15120" y="0"/>
                      <a:pt x="8640" y="7200"/>
                      <a:pt x="8640" y="9600"/>
                    </a:cubicBezTo>
                    <a:cubicBezTo>
                      <a:pt x="8640" y="12000"/>
                      <a:pt x="8640" y="7200"/>
                      <a:pt x="8640" y="9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8" name="Shape">
                <a:extLst>
                  <a:ext uri="{FF2B5EF4-FFF2-40B4-BE49-F238E27FC236}">
                    <a16:creationId xmlns:a16="http://schemas.microsoft.com/office/drawing/2014/main" xmlns="" id="{37FED03D-F0D2-D54B-9BDD-E77B826345D0}"/>
                  </a:ext>
                </a:extLst>
              </p:cNvPr>
              <p:cNvSpPr/>
              <p:nvPr/>
            </p:nvSpPr>
            <p:spPr>
              <a:xfrm>
                <a:off x="9098533" y="7453303"/>
                <a:ext cx="41341" cy="11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16" h="12150" extrusionOk="0">
                    <a:moveTo>
                      <a:pt x="18816" y="7200"/>
                    </a:moveTo>
                    <a:cubicBezTo>
                      <a:pt x="18816" y="0"/>
                      <a:pt x="-2784" y="0"/>
                      <a:pt x="302" y="0"/>
                    </a:cubicBezTo>
                    <a:cubicBezTo>
                      <a:pt x="3387" y="0"/>
                      <a:pt x="15730" y="21600"/>
                      <a:pt x="18816" y="7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9" name="Shape">
                <a:extLst>
                  <a:ext uri="{FF2B5EF4-FFF2-40B4-BE49-F238E27FC236}">
                    <a16:creationId xmlns:a16="http://schemas.microsoft.com/office/drawing/2014/main" xmlns="" id="{6EC73139-0159-494B-8758-8AACE197DDA0}"/>
                  </a:ext>
                </a:extLst>
              </p:cNvPr>
              <p:cNvSpPr/>
              <p:nvPr/>
            </p:nvSpPr>
            <p:spPr>
              <a:xfrm>
                <a:off x="9562465" y="11024822"/>
                <a:ext cx="119775" cy="106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00" y="18900"/>
                    </a:moveTo>
                    <a:cubicBezTo>
                      <a:pt x="15600" y="18900"/>
                      <a:pt x="13200" y="14850"/>
                      <a:pt x="9600" y="12150"/>
                    </a:cubicBezTo>
                    <a:cubicBezTo>
                      <a:pt x="8400" y="9450"/>
                      <a:pt x="6000" y="8100"/>
                      <a:pt x="4800" y="6750"/>
                    </a:cubicBezTo>
                    <a:cubicBezTo>
                      <a:pt x="3600" y="6750"/>
                      <a:pt x="1200" y="5400"/>
                      <a:pt x="1200" y="4050"/>
                    </a:cubicBezTo>
                    <a:cubicBezTo>
                      <a:pt x="1200" y="4050"/>
                      <a:pt x="2400" y="4050"/>
                      <a:pt x="2400" y="2700"/>
                    </a:cubicBezTo>
                    <a:cubicBezTo>
                      <a:pt x="3600" y="2700"/>
                      <a:pt x="1200" y="0"/>
                      <a:pt x="0" y="0"/>
                    </a:cubicBezTo>
                    <a:cubicBezTo>
                      <a:pt x="0" y="6750"/>
                      <a:pt x="0" y="13500"/>
                      <a:pt x="0" y="18900"/>
                    </a:cubicBezTo>
                    <a:cubicBezTo>
                      <a:pt x="0" y="20250"/>
                      <a:pt x="7200" y="20250"/>
                      <a:pt x="8400" y="20250"/>
                    </a:cubicBezTo>
                    <a:cubicBezTo>
                      <a:pt x="9600" y="20250"/>
                      <a:pt x="10800" y="20250"/>
                      <a:pt x="12000" y="21600"/>
                    </a:cubicBezTo>
                    <a:cubicBezTo>
                      <a:pt x="14400" y="21600"/>
                      <a:pt x="14400" y="21600"/>
                      <a:pt x="15600" y="20250"/>
                    </a:cubicBezTo>
                    <a:cubicBezTo>
                      <a:pt x="16800" y="20250"/>
                      <a:pt x="21600" y="20250"/>
                      <a:pt x="21600" y="18900"/>
                    </a:cubicBezTo>
                    <a:cubicBezTo>
                      <a:pt x="21600" y="18900"/>
                      <a:pt x="21600" y="17550"/>
                      <a:pt x="20400" y="189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0" name="Shape">
                <a:extLst>
                  <a:ext uri="{FF2B5EF4-FFF2-40B4-BE49-F238E27FC236}">
                    <a16:creationId xmlns:a16="http://schemas.microsoft.com/office/drawing/2014/main" xmlns="" id="{D9BDC92D-E033-DE49-BBE1-30377E9C4811}"/>
                  </a:ext>
                </a:extLst>
              </p:cNvPr>
              <p:cNvSpPr/>
              <p:nvPr/>
            </p:nvSpPr>
            <p:spPr>
              <a:xfrm>
                <a:off x="9435915" y="11016124"/>
                <a:ext cx="198870" cy="148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17" extrusionOk="0">
                    <a:moveTo>
                      <a:pt x="13680" y="15282"/>
                    </a:moveTo>
                    <a:cubicBezTo>
                      <a:pt x="13680" y="11526"/>
                      <a:pt x="13680" y="8708"/>
                      <a:pt x="13680" y="5891"/>
                    </a:cubicBezTo>
                    <a:cubicBezTo>
                      <a:pt x="13680" y="4952"/>
                      <a:pt x="13680" y="3074"/>
                      <a:pt x="13680" y="2134"/>
                    </a:cubicBezTo>
                    <a:cubicBezTo>
                      <a:pt x="13680" y="1195"/>
                      <a:pt x="11520" y="-683"/>
                      <a:pt x="10800" y="256"/>
                    </a:cubicBezTo>
                    <a:cubicBezTo>
                      <a:pt x="10080" y="1195"/>
                      <a:pt x="8640" y="256"/>
                      <a:pt x="8640" y="2134"/>
                    </a:cubicBezTo>
                    <a:cubicBezTo>
                      <a:pt x="7920" y="4013"/>
                      <a:pt x="6480" y="5891"/>
                      <a:pt x="9360" y="4952"/>
                    </a:cubicBezTo>
                    <a:cubicBezTo>
                      <a:pt x="9360" y="4952"/>
                      <a:pt x="10800" y="4952"/>
                      <a:pt x="10800" y="4952"/>
                    </a:cubicBezTo>
                    <a:cubicBezTo>
                      <a:pt x="11520" y="4952"/>
                      <a:pt x="10080" y="6830"/>
                      <a:pt x="10080" y="6830"/>
                    </a:cubicBezTo>
                    <a:cubicBezTo>
                      <a:pt x="9360" y="6830"/>
                      <a:pt x="7920" y="8708"/>
                      <a:pt x="9360" y="9647"/>
                    </a:cubicBezTo>
                    <a:cubicBezTo>
                      <a:pt x="9360" y="10587"/>
                      <a:pt x="11520" y="10587"/>
                      <a:pt x="11520" y="11526"/>
                    </a:cubicBezTo>
                    <a:cubicBezTo>
                      <a:pt x="11520" y="11526"/>
                      <a:pt x="8640" y="11526"/>
                      <a:pt x="8640" y="11526"/>
                    </a:cubicBezTo>
                    <a:cubicBezTo>
                      <a:pt x="7920" y="11526"/>
                      <a:pt x="6480" y="10587"/>
                      <a:pt x="6480" y="10587"/>
                    </a:cubicBezTo>
                    <a:cubicBezTo>
                      <a:pt x="6480" y="10587"/>
                      <a:pt x="7200" y="11526"/>
                      <a:pt x="7200" y="10587"/>
                    </a:cubicBezTo>
                    <a:cubicBezTo>
                      <a:pt x="7200" y="9647"/>
                      <a:pt x="7920" y="8708"/>
                      <a:pt x="7200" y="7769"/>
                    </a:cubicBezTo>
                    <a:cubicBezTo>
                      <a:pt x="7200" y="7769"/>
                      <a:pt x="5760" y="9647"/>
                      <a:pt x="5760" y="9647"/>
                    </a:cubicBezTo>
                    <a:cubicBezTo>
                      <a:pt x="5040" y="10587"/>
                      <a:pt x="4320" y="9647"/>
                      <a:pt x="3600" y="9647"/>
                    </a:cubicBezTo>
                    <a:cubicBezTo>
                      <a:pt x="2880" y="9647"/>
                      <a:pt x="0" y="8708"/>
                      <a:pt x="0" y="10587"/>
                    </a:cubicBezTo>
                    <a:cubicBezTo>
                      <a:pt x="0" y="11526"/>
                      <a:pt x="1440" y="10587"/>
                      <a:pt x="1440" y="10587"/>
                    </a:cubicBezTo>
                    <a:cubicBezTo>
                      <a:pt x="2160" y="9647"/>
                      <a:pt x="1440" y="10587"/>
                      <a:pt x="2160" y="10587"/>
                    </a:cubicBezTo>
                    <a:cubicBezTo>
                      <a:pt x="2880" y="11526"/>
                      <a:pt x="2880" y="9647"/>
                      <a:pt x="3600" y="10587"/>
                    </a:cubicBezTo>
                    <a:cubicBezTo>
                      <a:pt x="3600" y="10587"/>
                      <a:pt x="4320" y="11526"/>
                      <a:pt x="4320" y="11526"/>
                    </a:cubicBezTo>
                    <a:cubicBezTo>
                      <a:pt x="4320" y="11526"/>
                      <a:pt x="1440" y="12465"/>
                      <a:pt x="2880" y="13404"/>
                    </a:cubicBezTo>
                    <a:cubicBezTo>
                      <a:pt x="3600" y="14343"/>
                      <a:pt x="4320" y="12465"/>
                      <a:pt x="4320" y="13404"/>
                    </a:cubicBezTo>
                    <a:cubicBezTo>
                      <a:pt x="5040" y="13404"/>
                      <a:pt x="5760" y="14343"/>
                      <a:pt x="5760" y="14343"/>
                    </a:cubicBezTo>
                    <a:cubicBezTo>
                      <a:pt x="5760" y="14343"/>
                      <a:pt x="5760" y="14343"/>
                      <a:pt x="5040" y="14343"/>
                    </a:cubicBezTo>
                    <a:cubicBezTo>
                      <a:pt x="5040" y="15282"/>
                      <a:pt x="6480" y="15282"/>
                      <a:pt x="7200" y="15282"/>
                    </a:cubicBezTo>
                    <a:cubicBezTo>
                      <a:pt x="7920" y="15282"/>
                      <a:pt x="7920" y="13404"/>
                      <a:pt x="8640" y="15282"/>
                    </a:cubicBezTo>
                    <a:cubicBezTo>
                      <a:pt x="8640" y="15282"/>
                      <a:pt x="11520" y="19978"/>
                      <a:pt x="12240" y="19039"/>
                    </a:cubicBezTo>
                    <a:cubicBezTo>
                      <a:pt x="12240" y="19039"/>
                      <a:pt x="11520" y="18100"/>
                      <a:pt x="11520" y="18100"/>
                    </a:cubicBezTo>
                    <a:cubicBezTo>
                      <a:pt x="11520" y="17160"/>
                      <a:pt x="15840" y="20917"/>
                      <a:pt x="16560" y="20917"/>
                    </a:cubicBezTo>
                    <a:cubicBezTo>
                      <a:pt x="16560" y="19978"/>
                      <a:pt x="13680" y="17160"/>
                      <a:pt x="13680" y="16221"/>
                    </a:cubicBezTo>
                    <a:cubicBezTo>
                      <a:pt x="14400" y="16221"/>
                      <a:pt x="17280" y="17160"/>
                      <a:pt x="17280" y="17160"/>
                    </a:cubicBezTo>
                    <a:cubicBezTo>
                      <a:pt x="18720" y="17160"/>
                      <a:pt x="20160" y="17160"/>
                      <a:pt x="21600" y="16221"/>
                    </a:cubicBezTo>
                    <a:cubicBezTo>
                      <a:pt x="19440" y="14343"/>
                      <a:pt x="16560" y="15282"/>
                      <a:pt x="13680" y="1528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1" name="Shape">
                <a:extLst>
                  <a:ext uri="{FF2B5EF4-FFF2-40B4-BE49-F238E27FC236}">
                    <a16:creationId xmlns:a16="http://schemas.microsoft.com/office/drawing/2014/main" xmlns="" id="{3364C85B-2FD3-BB46-84F7-1728BA6D38D6}"/>
                  </a:ext>
                </a:extLst>
              </p:cNvPr>
              <p:cNvSpPr/>
              <p:nvPr/>
            </p:nvSpPr>
            <p:spPr>
              <a:xfrm>
                <a:off x="9415553" y="8707855"/>
                <a:ext cx="452065" cy="359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6" h="21207" extrusionOk="0">
                    <a:moveTo>
                      <a:pt x="17422" y="10996"/>
                    </a:moveTo>
                    <a:cubicBezTo>
                      <a:pt x="17422" y="10211"/>
                      <a:pt x="17422" y="9818"/>
                      <a:pt x="18275" y="9425"/>
                    </a:cubicBezTo>
                    <a:cubicBezTo>
                      <a:pt x="18275" y="9033"/>
                      <a:pt x="18843" y="9033"/>
                      <a:pt x="18559" y="8640"/>
                    </a:cubicBezTo>
                    <a:cubicBezTo>
                      <a:pt x="18275" y="8247"/>
                      <a:pt x="17991" y="7462"/>
                      <a:pt x="18559" y="7069"/>
                    </a:cubicBezTo>
                    <a:cubicBezTo>
                      <a:pt x="21117" y="5498"/>
                      <a:pt x="16854" y="5891"/>
                      <a:pt x="16854" y="5891"/>
                    </a:cubicBezTo>
                    <a:cubicBezTo>
                      <a:pt x="16854" y="5498"/>
                      <a:pt x="17138" y="5498"/>
                      <a:pt x="17422" y="5498"/>
                    </a:cubicBezTo>
                    <a:cubicBezTo>
                      <a:pt x="17706" y="5498"/>
                      <a:pt x="17706" y="4713"/>
                      <a:pt x="17706" y="4320"/>
                    </a:cubicBezTo>
                    <a:cubicBezTo>
                      <a:pt x="17706" y="3927"/>
                      <a:pt x="16570" y="3142"/>
                      <a:pt x="16570" y="3535"/>
                    </a:cubicBezTo>
                    <a:cubicBezTo>
                      <a:pt x="16570" y="3927"/>
                      <a:pt x="16285" y="3142"/>
                      <a:pt x="16285" y="3142"/>
                    </a:cubicBezTo>
                    <a:cubicBezTo>
                      <a:pt x="16001" y="3142"/>
                      <a:pt x="16001" y="3927"/>
                      <a:pt x="15717" y="3535"/>
                    </a:cubicBezTo>
                    <a:cubicBezTo>
                      <a:pt x="15717" y="3535"/>
                      <a:pt x="15717" y="3142"/>
                      <a:pt x="15717" y="2749"/>
                    </a:cubicBezTo>
                    <a:cubicBezTo>
                      <a:pt x="15433" y="2356"/>
                      <a:pt x="15149" y="3142"/>
                      <a:pt x="14864" y="3142"/>
                    </a:cubicBezTo>
                    <a:cubicBezTo>
                      <a:pt x="14864" y="3142"/>
                      <a:pt x="14864" y="2356"/>
                      <a:pt x="14864" y="2356"/>
                    </a:cubicBezTo>
                    <a:cubicBezTo>
                      <a:pt x="14864" y="1571"/>
                      <a:pt x="15717" y="1964"/>
                      <a:pt x="16001" y="1964"/>
                    </a:cubicBezTo>
                    <a:cubicBezTo>
                      <a:pt x="16285" y="1571"/>
                      <a:pt x="15149" y="1571"/>
                      <a:pt x="15149" y="1571"/>
                    </a:cubicBezTo>
                    <a:cubicBezTo>
                      <a:pt x="14580" y="1571"/>
                      <a:pt x="14012" y="1178"/>
                      <a:pt x="13443" y="1571"/>
                    </a:cubicBezTo>
                    <a:cubicBezTo>
                      <a:pt x="12875" y="1964"/>
                      <a:pt x="12591" y="3142"/>
                      <a:pt x="12022" y="2749"/>
                    </a:cubicBezTo>
                    <a:cubicBezTo>
                      <a:pt x="11170" y="2749"/>
                      <a:pt x="10885" y="2749"/>
                      <a:pt x="10317" y="1964"/>
                    </a:cubicBezTo>
                    <a:cubicBezTo>
                      <a:pt x="9749" y="1178"/>
                      <a:pt x="8612" y="1964"/>
                      <a:pt x="7759" y="1964"/>
                    </a:cubicBezTo>
                    <a:cubicBezTo>
                      <a:pt x="7191" y="1964"/>
                      <a:pt x="7191" y="1571"/>
                      <a:pt x="6906" y="785"/>
                    </a:cubicBezTo>
                    <a:cubicBezTo>
                      <a:pt x="6622" y="0"/>
                      <a:pt x="6054" y="0"/>
                      <a:pt x="5201" y="0"/>
                    </a:cubicBezTo>
                    <a:cubicBezTo>
                      <a:pt x="4917" y="0"/>
                      <a:pt x="2643" y="393"/>
                      <a:pt x="2643" y="1571"/>
                    </a:cubicBezTo>
                    <a:cubicBezTo>
                      <a:pt x="2643" y="2749"/>
                      <a:pt x="3780" y="3142"/>
                      <a:pt x="3212" y="4713"/>
                    </a:cubicBezTo>
                    <a:cubicBezTo>
                      <a:pt x="2643" y="5498"/>
                      <a:pt x="1506" y="3927"/>
                      <a:pt x="1791" y="3142"/>
                    </a:cubicBezTo>
                    <a:cubicBezTo>
                      <a:pt x="1791" y="2749"/>
                      <a:pt x="2359" y="2356"/>
                      <a:pt x="2359" y="1964"/>
                    </a:cubicBezTo>
                    <a:cubicBezTo>
                      <a:pt x="2643" y="1178"/>
                      <a:pt x="1791" y="785"/>
                      <a:pt x="1791" y="393"/>
                    </a:cubicBezTo>
                    <a:cubicBezTo>
                      <a:pt x="938" y="1178"/>
                      <a:pt x="654" y="1571"/>
                      <a:pt x="654" y="2749"/>
                    </a:cubicBezTo>
                    <a:cubicBezTo>
                      <a:pt x="370" y="3142"/>
                      <a:pt x="-483" y="4713"/>
                      <a:pt x="370" y="4713"/>
                    </a:cubicBezTo>
                    <a:cubicBezTo>
                      <a:pt x="370" y="4713"/>
                      <a:pt x="654" y="4713"/>
                      <a:pt x="938" y="5105"/>
                    </a:cubicBezTo>
                    <a:cubicBezTo>
                      <a:pt x="938" y="5498"/>
                      <a:pt x="1222" y="5891"/>
                      <a:pt x="1506" y="6284"/>
                    </a:cubicBezTo>
                    <a:cubicBezTo>
                      <a:pt x="2075" y="7069"/>
                      <a:pt x="938" y="8640"/>
                      <a:pt x="2359" y="9033"/>
                    </a:cubicBezTo>
                    <a:cubicBezTo>
                      <a:pt x="2359" y="9033"/>
                      <a:pt x="2928" y="9033"/>
                      <a:pt x="3212" y="9033"/>
                    </a:cubicBezTo>
                    <a:cubicBezTo>
                      <a:pt x="3496" y="9033"/>
                      <a:pt x="3496" y="8640"/>
                      <a:pt x="3780" y="8640"/>
                    </a:cubicBezTo>
                    <a:cubicBezTo>
                      <a:pt x="4633" y="8640"/>
                      <a:pt x="4917" y="9818"/>
                      <a:pt x="5485" y="10604"/>
                    </a:cubicBezTo>
                    <a:cubicBezTo>
                      <a:pt x="5485" y="10604"/>
                      <a:pt x="5770" y="10996"/>
                      <a:pt x="6054" y="10604"/>
                    </a:cubicBezTo>
                    <a:cubicBezTo>
                      <a:pt x="6054" y="10211"/>
                      <a:pt x="6338" y="10604"/>
                      <a:pt x="6906" y="10604"/>
                    </a:cubicBezTo>
                    <a:cubicBezTo>
                      <a:pt x="7475" y="10996"/>
                      <a:pt x="8896" y="9818"/>
                      <a:pt x="8328" y="11389"/>
                    </a:cubicBezTo>
                    <a:cubicBezTo>
                      <a:pt x="7759" y="12567"/>
                      <a:pt x="7759" y="13745"/>
                      <a:pt x="8328" y="14924"/>
                    </a:cubicBezTo>
                    <a:cubicBezTo>
                      <a:pt x="8328" y="15316"/>
                      <a:pt x="8612" y="15709"/>
                      <a:pt x="8612" y="16102"/>
                    </a:cubicBezTo>
                    <a:cubicBezTo>
                      <a:pt x="8612" y="16495"/>
                      <a:pt x="7759" y="16887"/>
                      <a:pt x="8043" y="17280"/>
                    </a:cubicBezTo>
                    <a:cubicBezTo>
                      <a:pt x="8896" y="18458"/>
                      <a:pt x="9180" y="21600"/>
                      <a:pt x="10885" y="20815"/>
                    </a:cubicBezTo>
                    <a:cubicBezTo>
                      <a:pt x="11170" y="20815"/>
                      <a:pt x="11170" y="21207"/>
                      <a:pt x="11454" y="21207"/>
                    </a:cubicBezTo>
                    <a:cubicBezTo>
                      <a:pt x="11738" y="21207"/>
                      <a:pt x="12022" y="20815"/>
                      <a:pt x="12306" y="20422"/>
                    </a:cubicBezTo>
                    <a:cubicBezTo>
                      <a:pt x="12875" y="20029"/>
                      <a:pt x="13159" y="19244"/>
                      <a:pt x="14012" y="18458"/>
                    </a:cubicBezTo>
                    <a:cubicBezTo>
                      <a:pt x="14580" y="18065"/>
                      <a:pt x="13443" y="18065"/>
                      <a:pt x="13443" y="17280"/>
                    </a:cubicBezTo>
                    <a:cubicBezTo>
                      <a:pt x="13443" y="16887"/>
                      <a:pt x="13159" y="16495"/>
                      <a:pt x="13159" y="16102"/>
                    </a:cubicBezTo>
                    <a:cubicBezTo>
                      <a:pt x="13159" y="15709"/>
                      <a:pt x="12306" y="15316"/>
                      <a:pt x="12306" y="14924"/>
                    </a:cubicBezTo>
                    <a:cubicBezTo>
                      <a:pt x="12306" y="14531"/>
                      <a:pt x="14012" y="14924"/>
                      <a:pt x="14296" y="14924"/>
                    </a:cubicBezTo>
                    <a:cubicBezTo>
                      <a:pt x="14864" y="14924"/>
                      <a:pt x="14580" y="15316"/>
                      <a:pt x="14864" y="15709"/>
                    </a:cubicBezTo>
                    <a:cubicBezTo>
                      <a:pt x="15149" y="15709"/>
                      <a:pt x="15149" y="14924"/>
                      <a:pt x="15433" y="14924"/>
                    </a:cubicBezTo>
                    <a:cubicBezTo>
                      <a:pt x="15717" y="14531"/>
                      <a:pt x="16570" y="14531"/>
                      <a:pt x="17138" y="14138"/>
                    </a:cubicBezTo>
                    <a:cubicBezTo>
                      <a:pt x="17422" y="13745"/>
                      <a:pt x="17991" y="13353"/>
                      <a:pt x="18559" y="12960"/>
                    </a:cubicBezTo>
                    <a:cubicBezTo>
                      <a:pt x="18275" y="12175"/>
                      <a:pt x="17422" y="11782"/>
                      <a:pt x="17422" y="1099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2" name="Shape">
                <a:extLst>
                  <a:ext uri="{FF2B5EF4-FFF2-40B4-BE49-F238E27FC236}">
                    <a16:creationId xmlns:a16="http://schemas.microsoft.com/office/drawing/2014/main" xmlns="" id="{5C3CD362-1486-2542-B767-20742ECD5683}"/>
                  </a:ext>
                </a:extLst>
              </p:cNvPr>
              <p:cNvSpPr/>
              <p:nvPr/>
            </p:nvSpPr>
            <p:spPr>
              <a:xfrm>
                <a:off x="9818504" y="8807315"/>
                <a:ext cx="162038" cy="242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9" h="20653" extrusionOk="0">
                    <a:moveTo>
                      <a:pt x="17056" y="16484"/>
                    </a:moveTo>
                    <a:cubicBezTo>
                      <a:pt x="17056" y="15916"/>
                      <a:pt x="12902" y="12505"/>
                      <a:pt x="13733" y="11937"/>
                    </a:cubicBezTo>
                    <a:cubicBezTo>
                      <a:pt x="14564" y="11368"/>
                      <a:pt x="13733" y="10800"/>
                      <a:pt x="15394" y="10232"/>
                    </a:cubicBezTo>
                    <a:cubicBezTo>
                      <a:pt x="17887" y="10232"/>
                      <a:pt x="17056" y="9095"/>
                      <a:pt x="17056" y="8526"/>
                    </a:cubicBezTo>
                    <a:cubicBezTo>
                      <a:pt x="17056" y="7958"/>
                      <a:pt x="17056" y="7389"/>
                      <a:pt x="17056" y="7389"/>
                    </a:cubicBezTo>
                    <a:cubicBezTo>
                      <a:pt x="17056" y="6821"/>
                      <a:pt x="16225" y="6821"/>
                      <a:pt x="15394" y="6253"/>
                    </a:cubicBezTo>
                    <a:cubicBezTo>
                      <a:pt x="14564" y="5116"/>
                      <a:pt x="12071" y="5116"/>
                      <a:pt x="12071" y="3979"/>
                    </a:cubicBezTo>
                    <a:cubicBezTo>
                      <a:pt x="11241" y="2274"/>
                      <a:pt x="7917" y="568"/>
                      <a:pt x="6256" y="0"/>
                    </a:cubicBezTo>
                    <a:cubicBezTo>
                      <a:pt x="6256" y="1705"/>
                      <a:pt x="2102" y="1705"/>
                      <a:pt x="2933" y="2842"/>
                    </a:cubicBezTo>
                    <a:cubicBezTo>
                      <a:pt x="2933" y="3411"/>
                      <a:pt x="4594" y="3979"/>
                      <a:pt x="3764" y="4547"/>
                    </a:cubicBezTo>
                    <a:cubicBezTo>
                      <a:pt x="2933" y="4547"/>
                      <a:pt x="1271" y="5116"/>
                      <a:pt x="1271" y="5684"/>
                    </a:cubicBezTo>
                    <a:cubicBezTo>
                      <a:pt x="-1221" y="6253"/>
                      <a:pt x="441" y="7958"/>
                      <a:pt x="2102" y="9095"/>
                    </a:cubicBezTo>
                    <a:cubicBezTo>
                      <a:pt x="2933" y="9663"/>
                      <a:pt x="2933" y="10232"/>
                      <a:pt x="4594" y="10232"/>
                    </a:cubicBezTo>
                    <a:cubicBezTo>
                      <a:pt x="5425" y="10232"/>
                      <a:pt x="4594" y="10800"/>
                      <a:pt x="5425" y="11368"/>
                    </a:cubicBezTo>
                    <a:cubicBezTo>
                      <a:pt x="7087" y="13074"/>
                      <a:pt x="6256" y="13642"/>
                      <a:pt x="5425" y="15347"/>
                    </a:cubicBezTo>
                    <a:cubicBezTo>
                      <a:pt x="5425" y="17053"/>
                      <a:pt x="7087" y="18758"/>
                      <a:pt x="7917" y="19895"/>
                    </a:cubicBezTo>
                    <a:cubicBezTo>
                      <a:pt x="10410" y="21600"/>
                      <a:pt x="11241" y="19895"/>
                      <a:pt x="12902" y="19895"/>
                    </a:cubicBezTo>
                    <a:cubicBezTo>
                      <a:pt x="14564" y="19895"/>
                      <a:pt x="15394" y="19326"/>
                      <a:pt x="16225" y="19326"/>
                    </a:cubicBezTo>
                    <a:cubicBezTo>
                      <a:pt x="17887" y="18758"/>
                      <a:pt x="18717" y="18758"/>
                      <a:pt x="20379" y="19326"/>
                    </a:cubicBezTo>
                    <a:cubicBezTo>
                      <a:pt x="19548" y="18189"/>
                      <a:pt x="18717" y="17053"/>
                      <a:pt x="17056" y="16484"/>
                    </a:cubicBezTo>
                    <a:cubicBezTo>
                      <a:pt x="16225" y="15347"/>
                      <a:pt x="17887" y="16484"/>
                      <a:pt x="17056" y="1648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3" name="Shape">
                <a:extLst>
                  <a:ext uri="{FF2B5EF4-FFF2-40B4-BE49-F238E27FC236}">
                    <a16:creationId xmlns:a16="http://schemas.microsoft.com/office/drawing/2014/main" xmlns="" id="{2C01189B-C4DF-3F4E-93FC-2C4C794A2381}"/>
                  </a:ext>
                </a:extLst>
              </p:cNvPr>
              <p:cNvSpPr/>
              <p:nvPr/>
            </p:nvSpPr>
            <p:spPr>
              <a:xfrm>
                <a:off x="9924426" y="8886432"/>
                <a:ext cx="141991" cy="14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812" extrusionOk="0">
                    <a:moveTo>
                      <a:pt x="17934" y="6574"/>
                    </a:moveTo>
                    <a:cubicBezTo>
                      <a:pt x="17934" y="4696"/>
                      <a:pt x="19897" y="2817"/>
                      <a:pt x="20879" y="1878"/>
                    </a:cubicBezTo>
                    <a:cubicBezTo>
                      <a:pt x="17934" y="939"/>
                      <a:pt x="13024" y="0"/>
                      <a:pt x="11061" y="1878"/>
                    </a:cubicBezTo>
                    <a:cubicBezTo>
                      <a:pt x="9097" y="2817"/>
                      <a:pt x="8115" y="939"/>
                      <a:pt x="8115" y="0"/>
                    </a:cubicBezTo>
                    <a:cubicBezTo>
                      <a:pt x="7134" y="0"/>
                      <a:pt x="6152" y="1878"/>
                      <a:pt x="4188" y="939"/>
                    </a:cubicBezTo>
                    <a:cubicBezTo>
                      <a:pt x="4188" y="1878"/>
                      <a:pt x="6152" y="5635"/>
                      <a:pt x="3206" y="5635"/>
                    </a:cubicBezTo>
                    <a:cubicBezTo>
                      <a:pt x="1243" y="6574"/>
                      <a:pt x="-721" y="7513"/>
                      <a:pt x="261" y="9391"/>
                    </a:cubicBezTo>
                    <a:cubicBezTo>
                      <a:pt x="1243" y="11270"/>
                      <a:pt x="2224" y="12209"/>
                      <a:pt x="3206" y="14087"/>
                    </a:cubicBezTo>
                    <a:cubicBezTo>
                      <a:pt x="4188" y="15965"/>
                      <a:pt x="6152" y="17843"/>
                      <a:pt x="8115" y="20661"/>
                    </a:cubicBezTo>
                    <a:cubicBezTo>
                      <a:pt x="11061" y="21600"/>
                      <a:pt x="9097" y="17843"/>
                      <a:pt x="11061" y="17843"/>
                    </a:cubicBezTo>
                    <a:cubicBezTo>
                      <a:pt x="13024" y="17843"/>
                      <a:pt x="14006" y="17843"/>
                      <a:pt x="14988" y="16904"/>
                    </a:cubicBezTo>
                    <a:cubicBezTo>
                      <a:pt x="15970" y="16904"/>
                      <a:pt x="15970" y="18783"/>
                      <a:pt x="17934" y="17843"/>
                    </a:cubicBezTo>
                    <a:cubicBezTo>
                      <a:pt x="18915" y="15965"/>
                      <a:pt x="19897" y="15026"/>
                      <a:pt x="18915" y="13148"/>
                    </a:cubicBezTo>
                    <a:cubicBezTo>
                      <a:pt x="18915" y="11270"/>
                      <a:pt x="17934" y="8452"/>
                      <a:pt x="17934" y="657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4" name="Shape">
                <a:extLst>
                  <a:ext uri="{FF2B5EF4-FFF2-40B4-BE49-F238E27FC236}">
                    <a16:creationId xmlns:a16="http://schemas.microsoft.com/office/drawing/2014/main" xmlns="" id="{154BEA55-9601-B94B-AE75-C327A018B45F}"/>
                  </a:ext>
                </a:extLst>
              </p:cNvPr>
              <p:cNvSpPr/>
              <p:nvPr/>
            </p:nvSpPr>
            <p:spPr>
              <a:xfrm>
                <a:off x="10039298" y="8905602"/>
                <a:ext cx="106215" cy="110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23" extrusionOk="0">
                    <a:moveTo>
                      <a:pt x="16200" y="4989"/>
                    </a:moveTo>
                    <a:cubicBezTo>
                      <a:pt x="13500" y="2589"/>
                      <a:pt x="10800" y="189"/>
                      <a:pt x="6750" y="189"/>
                    </a:cubicBezTo>
                    <a:cubicBezTo>
                      <a:pt x="4050" y="-1011"/>
                      <a:pt x="0" y="3789"/>
                      <a:pt x="1350" y="6189"/>
                    </a:cubicBezTo>
                    <a:cubicBezTo>
                      <a:pt x="1350" y="8589"/>
                      <a:pt x="2700" y="10989"/>
                      <a:pt x="2700" y="13389"/>
                    </a:cubicBezTo>
                    <a:cubicBezTo>
                      <a:pt x="4050" y="15789"/>
                      <a:pt x="1350" y="18189"/>
                      <a:pt x="0" y="19389"/>
                    </a:cubicBezTo>
                    <a:cubicBezTo>
                      <a:pt x="1350" y="20589"/>
                      <a:pt x="4050" y="19389"/>
                      <a:pt x="5400" y="19389"/>
                    </a:cubicBezTo>
                    <a:cubicBezTo>
                      <a:pt x="8100" y="19389"/>
                      <a:pt x="9450" y="20589"/>
                      <a:pt x="12150" y="19389"/>
                    </a:cubicBezTo>
                    <a:cubicBezTo>
                      <a:pt x="16200" y="18189"/>
                      <a:pt x="17550" y="10989"/>
                      <a:pt x="21600" y="8589"/>
                    </a:cubicBezTo>
                    <a:cubicBezTo>
                      <a:pt x="18900" y="7389"/>
                      <a:pt x="17550" y="6189"/>
                      <a:pt x="16200" y="4989"/>
                    </a:cubicBezTo>
                    <a:cubicBezTo>
                      <a:pt x="13500" y="3789"/>
                      <a:pt x="17550" y="6189"/>
                      <a:pt x="16200" y="498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5" name="Shape">
                <a:extLst>
                  <a:ext uri="{FF2B5EF4-FFF2-40B4-BE49-F238E27FC236}">
                    <a16:creationId xmlns:a16="http://schemas.microsoft.com/office/drawing/2014/main" xmlns="" id="{A760B491-7469-B14C-BD67-1F6299CFBE55}"/>
                  </a:ext>
                </a:extLst>
              </p:cNvPr>
              <p:cNvSpPr/>
              <p:nvPr/>
            </p:nvSpPr>
            <p:spPr>
              <a:xfrm>
                <a:off x="9096289" y="8676230"/>
                <a:ext cx="518493" cy="556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512" extrusionOk="0">
                    <a:moveTo>
                      <a:pt x="20377" y="12255"/>
                    </a:moveTo>
                    <a:cubicBezTo>
                      <a:pt x="21444" y="11483"/>
                      <a:pt x="20111" y="10712"/>
                      <a:pt x="20111" y="9941"/>
                    </a:cubicBezTo>
                    <a:cubicBezTo>
                      <a:pt x="20111" y="9426"/>
                      <a:pt x="20644" y="8912"/>
                      <a:pt x="20644" y="8398"/>
                    </a:cubicBezTo>
                    <a:cubicBezTo>
                      <a:pt x="20911" y="7626"/>
                      <a:pt x="19844" y="8141"/>
                      <a:pt x="19577" y="8141"/>
                    </a:cubicBezTo>
                    <a:cubicBezTo>
                      <a:pt x="19311" y="8141"/>
                      <a:pt x="19044" y="8141"/>
                      <a:pt x="18777" y="8141"/>
                    </a:cubicBezTo>
                    <a:cubicBezTo>
                      <a:pt x="18511" y="8141"/>
                      <a:pt x="18511" y="8398"/>
                      <a:pt x="18244" y="8398"/>
                    </a:cubicBezTo>
                    <a:cubicBezTo>
                      <a:pt x="17977" y="8398"/>
                      <a:pt x="17711" y="7626"/>
                      <a:pt x="17444" y="7626"/>
                    </a:cubicBezTo>
                    <a:cubicBezTo>
                      <a:pt x="16911" y="6598"/>
                      <a:pt x="16377" y="7112"/>
                      <a:pt x="15311" y="7112"/>
                    </a:cubicBezTo>
                    <a:cubicBezTo>
                      <a:pt x="14777" y="7112"/>
                      <a:pt x="14511" y="7112"/>
                      <a:pt x="14244" y="6598"/>
                    </a:cubicBezTo>
                    <a:cubicBezTo>
                      <a:pt x="13977" y="6083"/>
                      <a:pt x="14777" y="5569"/>
                      <a:pt x="13977" y="5055"/>
                    </a:cubicBezTo>
                    <a:cubicBezTo>
                      <a:pt x="13711" y="4798"/>
                      <a:pt x="13711" y="4283"/>
                      <a:pt x="13177" y="4283"/>
                    </a:cubicBezTo>
                    <a:cubicBezTo>
                      <a:pt x="12644" y="4283"/>
                      <a:pt x="12911" y="4283"/>
                      <a:pt x="13177" y="3769"/>
                    </a:cubicBezTo>
                    <a:cubicBezTo>
                      <a:pt x="13444" y="3255"/>
                      <a:pt x="13177" y="2741"/>
                      <a:pt x="13444" y="2226"/>
                    </a:cubicBezTo>
                    <a:cubicBezTo>
                      <a:pt x="13711" y="1712"/>
                      <a:pt x="14244" y="1455"/>
                      <a:pt x="14777" y="1198"/>
                    </a:cubicBezTo>
                    <a:cubicBezTo>
                      <a:pt x="15044" y="941"/>
                      <a:pt x="15577" y="941"/>
                      <a:pt x="15844" y="426"/>
                    </a:cubicBezTo>
                    <a:cubicBezTo>
                      <a:pt x="15844" y="-88"/>
                      <a:pt x="14777" y="-88"/>
                      <a:pt x="14777" y="169"/>
                    </a:cubicBezTo>
                    <a:cubicBezTo>
                      <a:pt x="14244" y="683"/>
                      <a:pt x="13444" y="1455"/>
                      <a:pt x="12644" y="1455"/>
                    </a:cubicBezTo>
                    <a:cubicBezTo>
                      <a:pt x="11844" y="1455"/>
                      <a:pt x="11844" y="1455"/>
                      <a:pt x="11577" y="1969"/>
                    </a:cubicBezTo>
                    <a:cubicBezTo>
                      <a:pt x="11311" y="2483"/>
                      <a:pt x="11311" y="1712"/>
                      <a:pt x="10777" y="1712"/>
                    </a:cubicBezTo>
                    <a:cubicBezTo>
                      <a:pt x="9711" y="1969"/>
                      <a:pt x="10244" y="3512"/>
                      <a:pt x="9444" y="4026"/>
                    </a:cubicBezTo>
                    <a:cubicBezTo>
                      <a:pt x="9177" y="4283"/>
                      <a:pt x="8644" y="4541"/>
                      <a:pt x="8377" y="5055"/>
                    </a:cubicBezTo>
                    <a:cubicBezTo>
                      <a:pt x="8377" y="5055"/>
                      <a:pt x="8377" y="5826"/>
                      <a:pt x="8111" y="5826"/>
                    </a:cubicBezTo>
                    <a:cubicBezTo>
                      <a:pt x="7844" y="5312"/>
                      <a:pt x="7577" y="5055"/>
                      <a:pt x="7311" y="4798"/>
                    </a:cubicBezTo>
                    <a:cubicBezTo>
                      <a:pt x="7044" y="4283"/>
                      <a:pt x="6777" y="4283"/>
                      <a:pt x="6511" y="4283"/>
                    </a:cubicBezTo>
                    <a:cubicBezTo>
                      <a:pt x="5444" y="4026"/>
                      <a:pt x="4911" y="3255"/>
                      <a:pt x="3844" y="4026"/>
                    </a:cubicBezTo>
                    <a:cubicBezTo>
                      <a:pt x="3311" y="4283"/>
                      <a:pt x="2244" y="5055"/>
                      <a:pt x="1711" y="4541"/>
                    </a:cubicBezTo>
                    <a:cubicBezTo>
                      <a:pt x="1444" y="4283"/>
                      <a:pt x="1177" y="4283"/>
                      <a:pt x="911" y="4026"/>
                    </a:cubicBezTo>
                    <a:cubicBezTo>
                      <a:pt x="377" y="4026"/>
                      <a:pt x="644" y="3512"/>
                      <a:pt x="111" y="4026"/>
                    </a:cubicBezTo>
                    <a:cubicBezTo>
                      <a:pt x="-156" y="4283"/>
                      <a:pt x="111" y="4283"/>
                      <a:pt x="377" y="4541"/>
                    </a:cubicBezTo>
                    <a:cubicBezTo>
                      <a:pt x="377" y="4798"/>
                      <a:pt x="111" y="5055"/>
                      <a:pt x="111" y="5312"/>
                    </a:cubicBezTo>
                    <a:cubicBezTo>
                      <a:pt x="644" y="5312"/>
                      <a:pt x="1177" y="5569"/>
                      <a:pt x="1444" y="5569"/>
                    </a:cubicBezTo>
                    <a:cubicBezTo>
                      <a:pt x="1711" y="5826"/>
                      <a:pt x="1977" y="5826"/>
                      <a:pt x="1977" y="6083"/>
                    </a:cubicBezTo>
                    <a:cubicBezTo>
                      <a:pt x="2244" y="6341"/>
                      <a:pt x="2244" y="6083"/>
                      <a:pt x="2511" y="6083"/>
                    </a:cubicBezTo>
                    <a:cubicBezTo>
                      <a:pt x="2511" y="5826"/>
                      <a:pt x="2511" y="6598"/>
                      <a:pt x="2777" y="6598"/>
                    </a:cubicBezTo>
                    <a:cubicBezTo>
                      <a:pt x="3044" y="6855"/>
                      <a:pt x="3311" y="6598"/>
                      <a:pt x="3844" y="6341"/>
                    </a:cubicBezTo>
                    <a:cubicBezTo>
                      <a:pt x="4111" y="6341"/>
                      <a:pt x="3311" y="5826"/>
                      <a:pt x="3311" y="5826"/>
                    </a:cubicBezTo>
                    <a:cubicBezTo>
                      <a:pt x="3311" y="5569"/>
                      <a:pt x="4111" y="5055"/>
                      <a:pt x="4111" y="4798"/>
                    </a:cubicBezTo>
                    <a:cubicBezTo>
                      <a:pt x="4377" y="4541"/>
                      <a:pt x="4911" y="4283"/>
                      <a:pt x="5177" y="4541"/>
                    </a:cubicBezTo>
                    <a:cubicBezTo>
                      <a:pt x="5444" y="4541"/>
                      <a:pt x="5977" y="4798"/>
                      <a:pt x="5977" y="4798"/>
                    </a:cubicBezTo>
                    <a:cubicBezTo>
                      <a:pt x="5977" y="5055"/>
                      <a:pt x="5977" y="5055"/>
                      <a:pt x="6244" y="5055"/>
                    </a:cubicBezTo>
                    <a:cubicBezTo>
                      <a:pt x="6244" y="5312"/>
                      <a:pt x="5977" y="5569"/>
                      <a:pt x="5977" y="5569"/>
                    </a:cubicBezTo>
                    <a:cubicBezTo>
                      <a:pt x="5977" y="5826"/>
                      <a:pt x="6511" y="6341"/>
                      <a:pt x="6511" y="6598"/>
                    </a:cubicBezTo>
                    <a:cubicBezTo>
                      <a:pt x="7044" y="7369"/>
                      <a:pt x="7577" y="7369"/>
                      <a:pt x="7577" y="8398"/>
                    </a:cubicBezTo>
                    <a:cubicBezTo>
                      <a:pt x="7577" y="9169"/>
                      <a:pt x="7577" y="9941"/>
                      <a:pt x="7311" y="10712"/>
                    </a:cubicBezTo>
                    <a:cubicBezTo>
                      <a:pt x="7311" y="10969"/>
                      <a:pt x="7844" y="10969"/>
                      <a:pt x="7844" y="11226"/>
                    </a:cubicBezTo>
                    <a:cubicBezTo>
                      <a:pt x="7577" y="11483"/>
                      <a:pt x="7311" y="11741"/>
                      <a:pt x="7311" y="11998"/>
                    </a:cubicBezTo>
                    <a:cubicBezTo>
                      <a:pt x="7044" y="12255"/>
                      <a:pt x="7044" y="12769"/>
                      <a:pt x="6777" y="12769"/>
                    </a:cubicBezTo>
                    <a:cubicBezTo>
                      <a:pt x="6244" y="13026"/>
                      <a:pt x="5711" y="12769"/>
                      <a:pt x="5711" y="13541"/>
                    </a:cubicBezTo>
                    <a:cubicBezTo>
                      <a:pt x="5711" y="14055"/>
                      <a:pt x="4911" y="14055"/>
                      <a:pt x="5711" y="14312"/>
                    </a:cubicBezTo>
                    <a:cubicBezTo>
                      <a:pt x="5977" y="14569"/>
                      <a:pt x="6244" y="14569"/>
                      <a:pt x="6777" y="14826"/>
                    </a:cubicBezTo>
                    <a:cubicBezTo>
                      <a:pt x="7044" y="15083"/>
                      <a:pt x="7311" y="15341"/>
                      <a:pt x="7577" y="15598"/>
                    </a:cubicBezTo>
                    <a:cubicBezTo>
                      <a:pt x="8111" y="15855"/>
                      <a:pt x="8377" y="15598"/>
                      <a:pt x="8911" y="15598"/>
                    </a:cubicBezTo>
                    <a:cubicBezTo>
                      <a:pt x="9177" y="15598"/>
                      <a:pt x="9444" y="15855"/>
                      <a:pt x="9977" y="16112"/>
                    </a:cubicBezTo>
                    <a:cubicBezTo>
                      <a:pt x="10244" y="16112"/>
                      <a:pt x="10511" y="16112"/>
                      <a:pt x="10777" y="16369"/>
                    </a:cubicBezTo>
                    <a:cubicBezTo>
                      <a:pt x="11577" y="16883"/>
                      <a:pt x="12111" y="17398"/>
                      <a:pt x="12644" y="18169"/>
                    </a:cubicBezTo>
                    <a:cubicBezTo>
                      <a:pt x="12911" y="18941"/>
                      <a:pt x="13177" y="19198"/>
                      <a:pt x="14244" y="19455"/>
                    </a:cubicBezTo>
                    <a:cubicBezTo>
                      <a:pt x="14511" y="19455"/>
                      <a:pt x="14777" y="19198"/>
                      <a:pt x="15044" y="18941"/>
                    </a:cubicBezTo>
                    <a:cubicBezTo>
                      <a:pt x="15311" y="18941"/>
                      <a:pt x="15577" y="19455"/>
                      <a:pt x="15844" y="19198"/>
                    </a:cubicBezTo>
                    <a:cubicBezTo>
                      <a:pt x="16377" y="18941"/>
                      <a:pt x="16911" y="19198"/>
                      <a:pt x="17177" y="19455"/>
                    </a:cubicBezTo>
                    <a:cubicBezTo>
                      <a:pt x="17177" y="19712"/>
                      <a:pt x="16911" y="20226"/>
                      <a:pt x="16911" y="20483"/>
                    </a:cubicBezTo>
                    <a:cubicBezTo>
                      <a:pt x="16644" y="20741"/>
                      <a:pt x="16377" y="20741"/>
                      <a:pt x="16911" y="20998"/>
                    </a:cubicBezTo>
                    <a:cubicBezTo>
                      <a:pt x="16911" y="20998"/>
                      <a:pt x="17444" y="21512"/>
                      <a:pt x="17177" y="21512"/>
                    </a:cubicBezTo>
                    <a:cubicBezTo>
                      <a:pt x="17711" y="21512"/>
                      <a:pt x="17977" y="18683"/>
                      <a:pt x="18244" y="18169"/>
                    </a:cubicBezTo>
                    <a:cubicBezTo>
                      <a:pt x="18244" y="17141"/>
                      <a:pt x="17444" y="16883"/>
                      <a:pt x="17177" y="16112"/>
                    </a:cubicBezTo>
                    <a:cubicBezTo>
                      <a:pt x="17177" y="15598"/>
                      <a:pt x="17177" y="15341"/>
                      <a:pt x="17444" y="15341"/>
                    </a:cubicBezTo>
                    <a:cubicBezTo>
                      <a:pt x="17711" y="15341"/>
                      <a:pt x="18511" y="15083"/>
                      <a:pt x="18511" y="14826"/>
                    </a:cubicBezTo>
                    <a:cubicBezTo>
                      <a:pt x="18244" y="14826"/>
                      <a:pt x="17711" y="14826"/>
                      <a:pt x="17711" y="14569"/>
                    </a:cubicBezTo>
                    <a:cubicBezTo>
                      <a:pt x="17444" y="14569"/>
                      <a:pt x="17444" y="14055"/>
                      <a:pt x="17444" y="14055"/>
                    </a:cubicBezTo>
                    <a:cubicBezTo>
                      <a:pt x="17977" y="14055"/>
                      <a:pt x="18511" y="14055"/>
                      <a:pt x="19044" y="14055"/>
                    </a:cubicBezTo>
                    <a:cubicBezTo>
                      <a:pt x="19311" y="14055"/>
                      <a:pt x="20911" y="13283"/>
                      <a:pt x="20911" y="13541"/>
                    </a:cubicBezTo>
                    <a:cubicBezTo>
                      <a:pt x="20911" y="13026"/>
                      <a:pt x="20111" y="12255"/>
                      <a:pt x="20377" y="12255"/>
                    </a:cubicBezTo>
                    <a:cubicBezTo>
                      <a:pt x="20644" y="11998"/>
                      <a:pt x="20111" y="12255"/>
                      <a:pt x="20377" y="1225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6" name="Shape">
                <a:extLst>
                  <a:ext uri="{FF2B5EF4-FFF2-40B4-BE49-F238E27FC236}">
                    <a16:creationId xmlns:a16="http://schemas.microsoft.com/office/drawing/2014/main" xmlns="" id="{242BAA7D-8ED8-BF46-9155-395292480C21}"/>
                  </a:ext>
                </a:extLst>
              </p:cNvPr>
              <p:cNvSpPr/>
              <p:nvPr/>
            </p:nvSpPr>
            <p:spPr>
              <a:xfrm>
                <a:off x="9164730" y="9046924"/>
                <a:ext cx="181632" cy="213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1" h="21051" extrusionOk="0">
                    <a:moveTo>
                      <a:pt x="15429" y="3927"/>
                    </a:moveTo>
                    <a:cubicBezTo>
                      <a:pt x="13886" y="3927"/>
                      <a:pt x="13114" y="2618"/>
                      <a:pt x="11571" y="1964"/>
                    </a:cubicBezTo>
                    <a:cubicBezTo>
                      <a:pt x="10800" y="1309"/>
                      <a:pt x="9257" y="0"/>
                      <a:pt x="7714" y="0"/>
                    </a:cubicBezTo>
                    <a:cubicBezTo>
                      <a:pt x="7714" y="1964"/>
                      <a:pt x="3086" y="655"/>
                      <a:pt x="3086" y="2618"/>
                    </a:cubicBezTo>
                    <a:cubicBezTo>
                      <a:pt x="3086" y="3927"/>
                      <a:pt x="3086" y="3927"/>
                      <a:pt x="2314" y="4582"/>
                    </a:cubicBezTo>
                    <a:cubicBezTo>
                      <a:pt x="771" y="5236"/>
                      <a:pt x="1543" y="5891"/>
                      <a:pt x="1543" y="6545"/>
                    </a:cubicBezTo>
                    <a:cubicBezTo>
                      <a:pt x="1543" y="7200"/>
                      <a:pt x="771" y="7855"/>
                      <a:pt x="0" y="8509"/>
                    </a:cubicBezTo>
                    <a:cubicBezTo>
                      <a:pt x="0" y="8509"/>
                      <a:pt x="0" y="9164"/>
                      <a:pt x="0" y="9818"/>
                    </a:cubicBezTo>
                    <a:cubicBezTo>
                      <a:pt x="771" y="10473"/>
                      <a:pt x="0" y="11127"/>
                      <a:pt x="0" y="11782"/>
                    </a:cubicBezTo>
                    <a:cubicBezTo>
                      <a:pt x="0" y="11782"/>
                      <a:pt x="771" y="13745"/>
                      <a:pt x="1543" y="13091"/>
                    </a:cubicBezTo>
                    <a:cubicBezTo>
                      <a:pt x="3086" y="13091"/>
                      <a:pt x="3086" y="11782"/>
                      <a:pt x="3857" y="11782"/>
                    </a:cubicBezTo>
                    <a:cubicBezTo>
                      <a:pt x="3086" y="11782"/>
                      <a:pt x="4629" y="13091"/>
                      <a:pt x="3857" y="13091"/>
                    </a:cubicBezTo>
                    <a:cubicBezTo>
                      <a:pt x="3857" y="14400"/>
                      <a:pt x="3857" y="15055"/>
                      <a:pt x="2314" y="15709"/>
                    </a:cubicBezTo>
                    <a:cubicBezTo>
                      <a:pt x="2314" y="15709"/>
                      <a:pt x="3086" y="17018"/>
                      <a:pt x="2314" y="17018"/>
                    </a:cubicBezTo>
                    <a:cubicBezTo>
                      <a:pt x="2314" y="17673"/>
                      <a:pt x="1543" y="17673"/>
                      <a:pt x="2314" y="18327"/>
                    </a:cubicBezTo>
                    <a:cubicBezTo>
                      <a:pt x="3857" y="18982"/>
                      <a:pt x="4629" y="18982"/>
                      <a:pt x="6171" y="20945"/>
                    </a:cubicBezTo>
                    <a:cubicBezTo>
                      <a:pt x="6943" y="21600"/>
                      <a:pt x="7714" y="18982"/>
                      <a:pt x="8486" y="18982"/>
                    </a:cubicBezTo>
                    <a:cubicBezTo>
                      <a:pt x="9257" y="17018"/>
                      <a:pt x="10029" y="15055"/>
                      <a:pt x="12343" y="14400"/>
                    </a:cubicBezTo>
                    <a:cubicBezTo>
                      <a:pt x="13886" y="13745"/>
                      <a:pt x="15429" y="13745"/>
                      <a:pt x="16971" y="12436"/>
                    </a:cubicBezTo>
                    <a:cubicBezTo>
                      <a:pt x="18514" y="11782"/>
                      <a:pt x="20057" y="10473"/>
                      <a:pt x="20829" y="8509"/>
                    </a:cubicBezTo>
                    <a:cubicBezTo>
                      <a:pt x="20829" y="7200"/>
                      <a:pt x="21600" y="6545"/>
                      <a:pt x="20829" y="5236"/>
                    </a:cubicBezTo>
                    <a:cubicBezTo>
                      <a:pt x="20057" y="4582"/>
                      <a:pt x="19286" y="3927"/>
                      <a:pt x="18514" y="3273"/>
                    </a:cubicBezTo>
                    <a:cubicBezTo>
                      <a:pt x="17743" y="3273"/>
                      <a:pt x="16200" y="3927"/>
                      <a:pt x="15429" y="392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7" name="Shape">
                <a:extLst>
                  <a:ext uri="{FF2B5EF4-FFF2-40B4-BE49-F238E27FC236}">
                    <a16:creationId xmlns:a16="http://schemas.microsoft.com/office/drawing/2014/main" xmlns="" id="{014539D8-3EFF-E04F-9E3E-700CA703C75A}"/>
                  </a:ext>
                </a:extLst>
              </p:cNvPr>
              <p:cNvSpPr/>
              <p:nvPr/>
            </p:nvSpPr>
            <p:spPr>
              <a:xfrm>
                <a:off x="9154050" y="9087612"/>
                <a:ext cx="415198" cy="621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9" h="21271" extrusionOk="0">
                    <a:moveTo>
                      <a:pt x="18746" y="4775"/>
                    </a:moveTo>
                    <a:cubicBezTo>
                      <a:pt x="17397" y="4320"/>
                      <a:pt x="19421" y="3411"/>
                      <a:pt x="18409" y="3183"/>
                    </a:cubicBezTo>
                    <a:cubicBezTo>
                      <a:pt x="17734" y="2728"/>
                      <a:pt x="17059" y="2956"/>
                      <a:pt x="16384" y="2956"/>
                    </a:cubicBezTo>
                    <a:cubicBezTo>
                      <a:pt x="15709" y="2728"/>
                      <a:pt x="15709" y="3183"/>
                      <a:pt x="15034" y="3183"/>
                    </a:cubicBezTo>
                    <a:cubicBezTo>
                      <a:pt x="14359" y="2956"/>
                      <a:pt x="13684" y="2956"/>
                      <a:pt x="13346" y="2501"/>
                    </a:cubicBezTo>
                    <a:cubicBezTo>
                      <a:pt x="13009" y="2274"/>
                      <a:pt x="12671" y="1592"/>
                      <a:pt x="12334" y="1364"/>
                    </a:cubicBezTo>
                    <a:cubicBezTo>
                      <a:pt x="11659" y="1137"/>
                      <a:pt x="11322" y="682"/>
                      <a:pt x="10646" y="455"/>
                    </a:cubicBezTo>
                    <a:cubicBezTo>
                      <a:pt x="10309" y="0"/>
                      <a:pt x="9634" y="227"/>
                      <a:pt x="8959" y="0"/>
                    </a:cubicBezTo>
                    <a:cubicBezTo>
                      <a:pt x="9634" y="455"/>
                      <a:pt x="9971" y="682"/>
                      <a:pt x="9971" y="1137"/>
                    </a:cubicBezTo>
                    <a:cubicBezTo>
                      <a:pt x="9634" y="1592"/>
                      <a:pt x="9634" y="2046"/>
                      <a:pt x="8959" y="2274"/>
                    </a:cubicBezTo>
                    <a:cubicBezTo>
                      <a:pt x="8284" y="2728"/>
                      <a:pt x="7946" y="3183"/>
                      <a:pt x="7271" y="3183"/>
                    </a:cubicBezTo>
                    <a:cubicBezTo>
                      <a:pt x="6596" y="3411"/>
                      <a:pt x="5921" y="3411"/>
                      <a:pt x="5246" y="3865"/>
                    </a:cubicBezTo>
                    <a:cubicBezTo>
                      <a:pt x="4909" y="4093"/>
                      <a:pt x="3559" y="6139"/>
                      <a:pt x="3221" y="5912"/>
                    </a:cubicBezTo>
                    <a:cubicBezTo>
                      <a:pt x="2546" y="5229"/>
                      <a:pt x="2209" y="5229"/>
                      <a:pt x="1534" y="5002"/>
                    </a:cubicBezTo>
                    <a:cubicBezTo>
                      <a:pt x="1196" y="5002"/>
                      <a:pt x="1196" y="5002"/>
                      <a:pt x="1534" y="4775"/>
                    </a:cubicBezTo>
                    <a:cubicBezTo>
                      <a:pt x="1871" y="4547"/>
                      <a:pt x="1871" y="4320"/>
                      <a:pt x="1534" y="4093"/>
                    </a:cubicBezTo>
                    <a:cubicBezTo>
                      <a:pt x="859" y="4320"/>
                      <a:pt x="-491" y="5229"/>
                      <a:pt x="184" y="5912"/>
                    </a:cubicBezTo>
                    <a:cubicBezTo>
                      <a:pt x="184" y="5912"/>
                      <a:pt x="859" y="6594"/>
                      <a:pt x="521" y="6821"/>
                    </a:cubicBezTo>
                    <a:cubicBezTo>
                      <a:pt x="184" y="6821"/>
                      <a:pt x="-154" y="7048"/>
                      <a:pt x="521" y="7276"/>
                    </a:cubicBezTo>
                    <a:cubicBezTo>
                      <a:pt x="2209" y="7958"/>
                      <a:pt x="3559" y="9322"/>
                      <a:pt x="4234" y="10686"/>
                    </a:cubicBezTo>
                    <a:cubicBezTo>
                      <a:pt x="5246" y="11823"/>
                      <a:pt x="5921" y="13187"/>
                      <a:pt x="7271" y="14324"/>
                    </a:cubicBezTo>
                    <a:cubicBezTo>
                      <a:pt x="7609" y="14779"/>
                      <a:pt x="8284" y="15234"/>
                      <a:pt x="8284" y="15916"/>
                    </a:cubicBezTo>
                    <a:cubicBezTo>
                      <a:pt x="8284" y="16143"/>
                      <a:pt x="7946" y="15916"/>
                      <a:pt x="7946" y="16143"/>
                    </a:cubicBezTo>
                    <a:cubicBezTo>
                      <a:pt x="8284" y="16371"/>
                      <a:pt x="8621" y="16598"/>
                      <a:pt x="8959" y="16825"/>
                    </a:cubicBezTo>
                    <a:cubicBezTo>
                      <a:pt x="9296" y="17280"/>
                      <a:pt x="9634" y="17735"/>
                      <a:pt x="10309" y="17962"/>
                    </a:cubicBezTo>
                    <a:cubicBezTo>
                      <a:pt x="11322" y="18189"/>
                      <a:pt x="12334" y="18644"/>
                      <a:pt x="13346" y="18872"/>
                    </a:cubicBezTo>
                    <a:cubicBezTo>
                      <a:pt x="14021" y="19099"/>
                      <a:pt x="14696" y="19554"/>
                      <a:pt x="15709" y="19781"/>
                    </a:cubicBezTo>
                    <a:cubicBezTo>
                      <a:pt x="16384" y="20236"/>
                      <a:pt x="17059" y="20691"/>
                      <a:pt x="17734" y="21145"/>
                    </a:cubicBezTo>
                    <a:cubicBezTo>
                      <a:pt x="19084" y="21600"/>
                      <a:pt x="18746" y="20691"/>
                      <a:pt x="19421" y="20463"/>
                    </a:cubicBezTo>
                    <a:cubicBezTo>
                      <a:pt x="19759" y="20236"/>
                      <a:pt x="19759" y="19781"/>
                      <a:pt x="20096" y="19554"/>
                    </a:cubicBezTo>
                    <a:cubicBezTo>
                      <a:pt x="20096" y="19326"/>
                      <a:pt x="21109" y="18872"/>
                      <a:pt x="20772" y="18644"/>
                    </a:cubicBezTo>
                    <a:cubicBezTo>
                      <a:pt x="20096" y="18417"/>
                      <a:pt x="19759" y="18417"/>
                      <a:pt x="20096" y="17735"/>
                    </a:cubicBezTo>
                    <a:cubicBezTo>
                      <a:pt x="20096" y="17507"/>
                      <a:pt x="20096" y="17280"/>
                      <a:pt x="20096" y="17280"/>
                    </a:cubicBezTo>
                    <a:cubicBezTo>
                      <a:pt x="20434" y="17053"/>
                      <a:pt x="20772" y="16825"/>
                      <a:pt x="20772" y="16825"/>
                    </a:cubicBezTo>
                    <a:cubicBezTo>
                      <a:pt x="21109" y="16143"/>
                      <a:pt x="20434" y="15006"/>
                      <a:pt x="21109" y="14552"/>
                    </a:cubicBezTo>
                    <a:cubicBezTo>
                      <a:pt x="21109" y="14324"/>
                      <a:pt x="20772" y="13869"/>
                      <a:pt x="20434" y="13415"/>
                    </a:cubicBezTo>
                    <a:cubicBezTo>
                      <a:pt x="20096" y="12733"/>
                      <a:pt x="19759" y="12733"/>
                      <a:pt x="18746" y="12960"/>
                    </a:cubicBezTo>
                    <a:cubicBezTo>
                      <a:pt x="17397" y="12960"/>
                      <a:pt x="18071" y="11368"/>
                      <a:pt x="18071" y="10914"/>
                    </a:cubicBezTo>
                    <a:cubicBezTo>
                      <a:pt x="17397" y="11141"/>
                      <a:pt x="17059" y="11596"/>
                      <a:pt x="16384" y="11596"/>
                    </a:cubicBezTo>
                    <a:cubicBezTo>
                      <a:pt x="16046" y="11596"/>
                      <a:pt x="15371" y="11596"/>
                      <a:pt x="15034" y="11596"/>
                    </a:cubicBezTo>
                    <a:cubicBezTo>
                      <a:pt x="14696" y="11368"/>
                      <a:pt x="14696" y="10914"/>
                      <a:pt x="14359" y="10914"/>
                    </a:cubicBezTo>
                    <a:cubicBezTo>
                      <a:pt x="13346" y="10914"/>
                      <a:pt x="13346" y="10004"/>
                      <a:pt x="13009" y="9549"/>
                    </a:cubicBezTo>
                    <a:cubicBezTo>
                      <a:pt x="12334" y="9095"/>
                      <a:pt x="11996" y="8413"/>
                      <a:pt x="12671" y="7958"/>
                    </a:cubicBezTo>
                    <a:cubicBezTo>
                      <a:pt x="13009" y="7731"/>
                      <a:pt x="13684" y="7731"/>
                      <a:pt x="13684" y="7503"/>
                    </a:cubicBezTo>
                    <a:cubicBezTo>
                      <a:pt x="13684" y="7276"/>
                      <a:pt x="13684" y="7048"/>
                      <a:pt x="13684" y="6821"/>
                    </a:cubicBezTo>
                    <a:cubicBezTo>
                      <a:pt x="13684" y="6139"/>
                      <a:pt x="13684" y="5912"/>
                      <a:pt x="14696" y="5684"/>
                    </a:cubicBezTo>
                    <a:cubicBezTo>
                      <a:pt x="15371" y="5457"/>
                      <a:pt x="15709" y="5457"/>
                      <a:pt x="16384" y="5457"/>
                    </a:cubicBezTo>
                    <a:cubicBezTo>
                      <a:pt x="16721" y="5457"/>
                      <a:pt x="17059" y="5229"/>
                      <a:pt x="17397" y="5002"/>
                    </a:cubicBezTo>
                    <a:cubicBezTo>
                      <a:pt x="17734" y="5002"/>
                      <a:pt x="19421" y="5229"/>
                      <a:pt x="18746" y="477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8" name="Shape">
                <a:extLst>
                  <a:ext uri="{FF2B5EF4-FFF2-40B4-BE49-F238E27FC236}">
                    <a16:creationId xmlns:a16="http://schemas.microsoft.com/office/drawing/2014/main" xmlns="" id="{4220F120-41EE-D945-B33C-9EE226C81298}"/>
                  </a:ext>
                </a:extLst>
              </p:cNvPr>
              <p:cNvSpPr/>
              <p:nvPr/>
            </p:nvSpPr>
            <p:spPr>
              <a:xfrm>
                <a:off x="9331960" y="9677592"/>
                <a:ext cx="289264" cy="1399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66" extrusionOk="0">
                    <a:moveTo>
                      <a:pt x="19636" y="2853"/>
                    </a:moveTo>
                    <a:cubicBezTo>
                      <a:pt x="18655" y="2751"/>
                      <a:pt x="19636" y="2242"/>
                      <a:pt x="18655" y="2038"/>
                    </a:cubicBezTo>
                    <a:cubicBezTo>
                      <a:pt x="18164" y="1936"/>
                      <a:pt x="17182" y="1630"/>
                      <a:pt x="17673" y="1426"/>
                    </a:cubicBezTo>
                    <a:cubicBezTo>
                      <a:pt x="18655" y="1325"/>
                      <a:pt x="17182" y="1325"/>
                      <a:pt x="17673" y="1223"/>
                    </a:cubicBezTo>
                    <a:cubicBezTo>
                      <a:pt x="18164" y="1121"/>
                      <a:pt x="17673" y="1019"/>
                      <a:pt x="17182" y="917"/>
                    </a:cubicBezTo>
                    <a:cubicBezTo>
                      <a:pt x="16691" y="815"/>
                      <a:pt x="16691" y="713"/>
                      <a:pt x="16691" y="509"/>
                    </a:cubicBezTo>
                    <a:cubicBezTo>
                      <a:pt x="16691" y="306"/>
                      <a:pt x="16200" y="204"/>
                      <a:pt x="15709" y="0"/>
                    </a:cubicBezTo>
                    <a:cubicBezTo>
                      <a:pt x="15218" y="102"/>
                      <a:pt x="14727" y="204"/>
                      <a:pt x="14727" y="306"/>
                    </a:cubicBezTo>
                    <a:cubicBezTo>
                      <a:pt x="14236" y="509"/>
                      <a:pt x="13255" y="408"/>
                      <a:pt x="13745" y="611"/>
                    </a:cubicBezTo>
                    <a:cubicBezTo>
                      <a:pt x="13745" y="917"/>
                      <a:pt x="13745" y="1223"/>
                      <a:pt x="13745" y="1528"/>
                    </a:cubicBezTo>
                    <a:cubicBezTo>
                      <a:pt x="13745" y="1936"/>
                      <a:pt x="14236" y="2445"/>
                      <a:pt x="13745" y="2853"/>
                    </a:cubicBezTo>
                    <a:cubicBezTo>
                      <a:pt x="13255" y="2955"/>
                      <a:pt x="12764" y="3057"/>
                      <a:pt x="12764" y="3158"/>
                    </a:cubicBezTo>
                    <a:cubicBezTo>
                      <a:pt x="12764" y="3362"/>
                      <a:pt x="13255" y="3566"/>
                      <a:pt x="13255" y="3770"/>
                    </a:cubicBezTo>
                    <a:cubicBezTo>
                      <a:pt x="13255" y="4381"/>
                      <a:pt x="12273" y="5094"/>
                      <a:pt x="11291" y="5706"/>
                    </a:cubicBezTo>
                    <a:cubicBezTo>
                      <a:pt x="10800" y="6011"/>
                      <a:pt x="10800" y="6215"/>
                      <a:pt x="11291" y="6521"/>
                    </a:cubicBezTo>
                    <a:cubicBezTo>
                      <a:pt x="11291" y="6725"/>
                      <a:pt x="11291" y="6826"/>
                      <a:pt x="10309" y="6928"/>
                    </a:cubicBezTo>
                    <a:cubicBezTo>
                      <a:pt x="9818" y="7030"/>
                      <a:pt x="10309" y="7132"/>
                      <a:pt x="10309" y="7234"/>
                    </a:cubicBezTo>
                    <a:cubicBezTo>
                      <a:pt x="10309" y="7540"/>
                      <a:pt x="10309" y="7845"/>
                      <a:pt x="10309" y="8151"/>
                    </a:cubicBezTo>
                    <a:cubicBezTo>
                      <a:pt x="10309" y="8253"/>
                      <a:pt x="10309" y="8457"/>
                      <a:pt x="10309" y="8558"/>
                    </a:cubicBezTo>
                    <a:cubicBezTo>
                      <a:pt x="9818" y="8660"/>
                      <a:pt x="10309" y="8864"/>
                      <a:pt x="9818" y="8966"/>
                    </a:cubicBezTo>
                    <a:cubicBezTo>
                      <a:pt x="8836" y="9475"/>
                      <a:pt x="7855" y="9985"/>
                      <a:pt x="6873" y="10494"/>
                    </a:cubicBezTo>
                    <a:cubicBezTo>
                      <a:pt x="6382" y="10800"/>
                      <a:pt x="4909" y="10902"/>
                      <a:pt x="5400" y="11208"/>
                    </a:cubicBezTo>
                    <a:cubicBezTo>
                      <a:pt x="5891" y="11513"/>
                      <a:pt x="6873" y="12023"/>
                      <a:pt x="5891" y="12430"/>
                    </a:cubicBezTo>
                    <a:cubicBezTo>
                      <a:pt x="4909" y="12634"/>
                      <a:pt x="3927" y="13143"/>
                      <a:pt x="4909" y="13449"/>
                    </a:cubicBezTo>
                    <a:cubicBezTo>
                      <a:pt x="5400" y="13653"/>
                      <a:pt x="5891" y="13653"/>
                      <a:pt x="6382" y="13551"/>
                    </a:cubicBezTo>
                    <a:cubicBezTo>
                      <a:pt x="6873" y="13449"/>
                      <a:pt x="8836" y="13449"/>
                      <a:pt x="8345" y="13551"/>
                    </a:cubicBezTo>
                    <a:cubicBezTo>
                      <a:pt x="8345" y="13551"/>
                      <a:pt x="7855" y="13551"/>
                      <a:pt x="7364" y="13653"/>
                    </a:cubicBezTo>
                    <a:cubicBezTo>
                      <a:pt x="7364" y="13755"/>
                      <a:pt x="7364" y="13755"/>
                      <a:pt x="7855" y="13857"/>
                    </a:cubicBezTo>
                    <a:cubicBezTo>
                      <a:pt x="7855" y="13857"/>
                      <a:pt x="7364" y="13958"/>
                      <a:pt x="7364" y="13958"/>
                    </a:cubicBezTo>
                    <a:cubicBezTo>
                      <a:pt x="6873" y="14162"/>
                      <a:pt x="6382" y="14570"/>
                      <a:pt x="6873" y="14774"/>
                    </a:cubicBezTo>
                    <a:cubicBezTo>
                      <a:pt x="6873" y="14875"/>
                      <a:pt x="6873" y="14875"/>
                      <a:pt x="6382" y="15079"/>
                    </a:cubicBezTo>
                    <a:cubicBezTo>
                      <a:pt x="5891" y="15181"/>
                      <a:pt x="6873" y="15181"/>
                      <a:pt x="7364" y="15283"/>
                    </a:cubicBezTo>
                    <a:cubicBezTo>
                      <a:pt x="7364" y="15283"/>
                      <a:pt x="7364" y="15283"/>
                      <a:pt x="6873" y="15385"/>
                    </a:cubicBezTo>
                    <a:cubicBezTo>
                      <a:pt x="6382" y="15385"/>
                      <a:pt x="5400" y="15487"/>
                      <a:pt x="6382" y="15487"/>
                    </a:cubicBezTo>
                    <a:cubicBezTo>
                      <a:pt x="5891" y="15589"/>
                      <a:pt x="6382" y="15894"/>
                      <a:pt x="6873" y="15894"/>
                    </a:cubicBezTo>
                    <a:cubicBezTo>
                      <a:pt x="6382" y="15894"/>
                      <a:pt x="4909" y="15792"/>
                      <a:pt x="5400" y="16098"/>
                    </a:cubicBezTo>
                    <a:cubicBezTo>
                      <a:pt x="5400" y="16098"/>
                      <a:pt x="5891" y="16608"/>
                      <a:pt x="4909" y="16506"/>
                    </a:cubicBezTo>
                    <a:cubicBezTo>
                      <a:pt x="4909" y="16506"/>
                      <a:pt x="3927" y="16302"/>
                      <a:pt x="3927" y="16200"/>
                    </a:cubicBezTo>
                    <a:cubicBezTo>
                      <a:pt x="2945" y="16098"/>
                      <a:pt x="3436" y="15996"/>
                      <a:pt x="2455" y="16098"/>
                    </a:cubicBezTo>
                    <a:cubicBezTo>
                      <a:pt x="2455" y="16098"/>
                      <a:pt x="1964" y="16200"/>
                      <a:pt x="1964" y="16200"/>
                    </a:cubicBezTo>
                    <a:cubicBezTo>
                      <a:pt x="1964" y="16302"/>
                      <a:pt x="2455" y="16302"/>
                      <a:pt x="1964" y="16404"/>
                    </a:cubicBezTo>
                    <a:cubicBezTo>
                      <a:pt x="1964" y="16506"/>
                      <a:pt x="0" y="16506"/>
                      <a:pt x="0" y="16709"/>
                    </a:cubicBezTo>
                    <a:cubicBezTo>
                      <a:pt x="0" y="16709"/>
                      <a:pt x="491" y="16811"/>
                      <a:pt x="982" y="16811"/>
                    </a:cubicBezTo>
                    <a:cubicBezTo>
                      <a:pt x="982" y="16811"/>
                      <a:pt x="491" y="16709"/>
                      <a:pt x="982" y="16608"/>
                    </a:cubicBezTo>
                    <a:cubicBezTo>
                      <a:pt x="982" y="16608"/>
                      <a:pt x="2455" y="16811"/>
                      <a:pt x="3436" y="16709"/>
                    </a:cubicBezTo>
                    <a:cubicBezTo>
                      <a:pt x="5400" y="16608"/>
                      <a:pt x="2455" y="17321"/>
                      <a:pt x="3436" y="17423"/>
                    </a:cubicBezTo>
                    <a:cubicBezTo>
                      <a:pt x="3927" y="17423"/>
                      <a:pt x="4909" y="17321"/>
                      <a:pt x="5400" y="17423"/>
                    </a:cubicBezTo>
                    <a:cubicBezTo>
                      <a:pt x="5891" y="17423"/>
                      <a:pt x="5891" y="17728"/>
                      <a:pt x="5400" y="17626"/>
                    </a:cubicBezTo>
                    <a:cubicBezTo>
                      <a:pt x="5400" y="17626"/>
                      <a:pt x="3927" y="17423"/>
                      <a:pt x="3927" y="17525"/>
                    </a:cubicBezTo>
                    <a:cubicBezTo>
                      <a:pt x="3436" y="17626"/>
                      <a:pt x="2945" y="17626"/>
                      <a:pt x="3436" y="17728"/>
                    </a:cubicBezTo>
                    <a:cubicBezTo>
                      <a:pt x="3436" y="17728"/>
                      <a:pt x="4418" y="17932"/>
                      <a:pt x="3927" y="17932"/>
                    </a:cubicBezTo>
                    <a:cubicBezTo>
                      <a:pt x="3436" y="17932"/>
                      <a:pt x="3436" y="18238"/>
                      <a:pt x="3436" y="18238"/>
                    </a:cubicBezTo>
                    <a:cubicBezTo>
                      <a:pt x="2945" y="18543"/>
                      <a:pt x="4418" y="18136"/>
                      <a:pt x="4418" y="18136"/>
                    </a:cubicBezTo>
                    <a:cubicBezTo>
                      <a:pt x="4418" y="18136"/>
                      <a:pt x="3927" y="18645"/>
                      <a:pt x="4418" y="18543"/>
                    </a:cubicBezTo>
                    <a:cubicBezTo>
                      <a:pt x="4418" y="18543"/>
                      <a:pt x="3927" y="18543"/>
                      <a:pt x="3927" y="18645"/>
                    </a:cubicBezTo>
                    <a:cubicBezTo>
                      <a:pt x="3436" y="18747"/>
                      <a:pt x="3927" y="18747"/>
                      <a:pt x="4418" y="18849"/>
                    </a:cubicBezTo>
                    <a:cubicBezTo>
                      <a:pt x="4418" y="18849"/>
                      <a:pt x="3436" y="18951"/>
                      <a:pt x="3436" y="18951"/>
                    </a:cubicBezTo>
                    <a:cubicBezTo>
                      <a:pt x="2945" y="18951"/>
                      <a:pt x="3436" y="18951"/>
                      <a:pt x="3436" y="19053"/>
                    </a:cubicBezTo>
                    <a:cubicBezTo>
                      <a:pt x="2945" y="19257"/>
                      <a:pt x="4909" y="19257"/>
                      <a:pt x="4909" y="19155"/>
                    </a:cubicBezTo>
                    <a:cubicBezTo>
                      <a:pt x="4909" y="19257"/>
                      <a:pt x="4418" y="19257"/>
                      <a:pt x="4909" y="19358"/>
                    </a:cubicBezTo>
                    <a:cubicBezTo>
                      <a:pt x="4909" y="19358"/>
                      <a:pt x="4909" y="19358"/>
                      <a:pt x="4909" y="19358"/>
                    </a:cubicBezTo>
                    <a:cubicBezTo>
                      <a:pt x="4909" y="19460"/>
                      <a:pt x="3927" y="19562"/>
                      <a:pt x="3927" y="19664"/>
                    </a:cubicBezTo>
                    <a:cubicBezTo>
                      <a:pt x="3436" y="19868"/>
                      <a:pt x="4909" y="19562"/>
                      <a:pt x="5400" y="19562"/>
                    </a:cubicBezTo>
                    <a:cubicBezTo>
                      <a:pt x="4909" y="19664"/>
                      <a:pt x="5400" y="19766"/>
                      <a:pt x="5400" y="19766"/>
                    </a:cubicBezTo>
                    <a:cubicBezTo>
                      <a:pt x="5400" y="19868"/>
                      <a:pt x="3927" y="19970"/>
                      <a:pt x="3927" y="19970"/>
                    </a:cubicBezTo>
                    <a:cubicBezTo>
                      <a:pt x="4909" y="20072"/>
                      <a:pt x="4909" y="19970"/>
                      <a:pt x="5400" y="20174"/>
                    </a:cubicBezTo>
                    <a:cubicBezTo>
                      <a:pt x="5891" y="20377"/>
                      <a:pt x="6873" y="19868"/>
                      <a:pt x="6382" y="19868"/>
                    </a:cubicBezTo>
                    <a:cubicBezTo>
                      <a:pt x="6873" y="19868"/>
                      <a:pt x="6873" y="19970"/>
                      <a:pt x="7364" y="20072"/>
                    </a:cubicBezTo>
                    <a:cubicBezTo>
                      <a:pt x="7364" y="20072"/>
                      <a:pt x="7364" y="19868"/>
                      <a:pt x="7364" y="19868"/>
                    </a:cubicBezTo>
                    <a:cubicBezTo>
                      <a:pt x="7364" y="19868"/>
                      <a:pt x="7364" y="20072"/>
                      <a:pt x="7364" y="20072"/>
                    </a:cubicBezTo>
                    <a:cubicBezTo>
                      <a:pt x="7855" y="19970"/>
                      <a:pt x="7855" y="19868"/>
                      <a:pt x="7855" y="19970"/>
                    </a:cubicBezTo>
                    <a:cubicBezTo>
                      <a:pt x="8345" y="19970"/>
                      <a:pt x="7855" y="20174"/>
                      <a:pt x="7855" y="20174"/>
                    </a:cubicBezTo>
                    <a:cubicBezTo>
                      <a:pt x="7364" y="20275"/>
                      <a:pt x="8345" y="20275"/>
                      <a:pt x="7855" y="20377"/>
                    </a:cubicBezTo>
                    <a:cubicBezTo>
                      <a:pt x="7364" y="20581"/>
                      <a:pt x="8345" y="20479"/>
                      <a:pt x="8836" y="20581"/>
                    </a:cubicBezTo>
                    <a:cubicBezTo>
                      <a:pt x="10309" y="20581"/>
                      <a:pt x="11782" y="20785"/>
                      <a:pt x="10309" y="20989"/>
                    </a:cubicBezTo>
                    <a:cubicBezTo>
                      <a:pt x="9818" y="21091"/>
                      <a:pt x="8345" y="20989"/>
                      <a:pt x="7855" y="21091"/>
                    </a:cubicBezTo>
                    <a:cubicBezTo>
                      <a:pt x="7364" y="21294"/>
                      <a:pt x="8836" y="21192"/>
                      <a:pt x="9327" y="21294"/>
                    </a:cubicBezTo>
                    <a:cubicBezTo>
                      <a:pt x="8836" y="21294"/>
                      <a:pt x="8836" y="21294"/>
                      <a:pt x="8836" y="21294"/>
                    </a:cubicBezTo>
                    <a:cubicBezTo>
                      <a:pt x="8836" y="21294"/>
                      <a:pt x="10800" y="21600"/>
                      <a:pt x="11782" y="21396"/>
                    </a:cubicBezTo>
                    <a:cubicBezTo>
                      <a:pt x="12273" y="21192"/>
                      <a:pt x="11291" y="20989"/>
                      <a:pt x="12273" y="20785"/>
                    </a:cubicBezTo>
                    <a:cubicBezTo>
                      <a:pt x="12764" y="20581"/>
                      <a:pt x="14236" y="20581"/>
                      <a:pt x="14727" y="20581"/>
                    </a:cubicBezTo>
                    <a:cubicBezTo>
                      <a:pt x="17182" y="20275"/>
                      <a:pt x="13745" y="20275"/>
                      <a:pt x="12764" y="20275"/>
                    </a:cubicBezTo>
                    <a:cubicBezTo>
                      <a:pt x="11782" y="20275"/>
                      <a:pt x="10309" y="20275"/>
                      <a:pt x="9327" y="20174"/>
                    </a:cubicBezTo>
                    <a:cubicBezTo>
                      <a:pt x="8345" y="19970"/>
                      <a:pt x="8345" y="19970"/>
                      <a:pt x="8345" y="19562"/>
                    </a:cubicBezTo>
                    <a:cubicBezTo>
                      <a:pt x="8345" y="19155"/>
                      <a:pt x="7855" y="19460"/>
                      <a:pt x="6382" y="19257"/>
                    </a:cubicBezTo>
                    <a:cubicBezTo>
                      <a:pt x="5891" y="19257"/>
                      <a:pt x="5891" y="18951"/>
                      <a:pt x="5891" y="18849"/>
                    </a:cubicBezTo>
                    <a:cubicBezTo>
                      <a:pt x="5400" y="18645"/>
                      <a:pt x="5400" y="18340"/>
                      <a:pt x="6382" y="18238"/>
                    </a:cubicBezTo>
                    <a:cubicBezTo>
                      <a:pt x="6873" y="18136"/>
                      <a:pt x="6873" y="18136"/>
                      <a:pt x="7364" y="18034"/>
                    </a:cubicBezTo>
                    <a:cubicBezTo>
                      <a:pt x="7364" y="17932"/>
                      <a:pt x="7855" y="17830"/>
                      <a:pt x="8345" y="17830"/>
                    </a:cubicBezTo>
                    <a:cubicBezTo>
                      <a:pt x="8836" y="17728"/>
                      <a:pt x="7855" y="17423"/>
                      <a:pt x="8345" y="17219"/>
                    </a:cubicBezTo>
                    <a:cubicBezTo>
                      <a:pt x="8345" y="17117"/>
                      <a:pt x="9327" y="17015"/>
                      <a:pt x="9818" y="16811"/>
                    </a:cubicBezTo>
                    <a:cubicBezTo>
                      <a:pt x="9818" y="16608"/>
                      <a:pt x="9818" y="16302"/>
                      <a:pt x="10309" y="16098"/>
                    </a:cubicBezTo>
                    <a:cubicBezTo>
                      <a:pt x="10309" y="15894"/>
                      <a:pt x="11291" y="15894"/>
                      <a:pt x="10309" y="15691"/>
                    </a:cubicBezTo>
                    <a:cubicBezTo>
                      <a:pt x="9818" y="15589"/>
                      <a:pt x="8345" y="15589"/>
                      <a:pt x="10309" y="15487"/>
                    </a:cubicBezTo>
                    <a:cubicBezTo>
                      <a:pt x="12764" y="15385"/>
                      <a:pt x="9818" y="15385"/>
                      <a:pt x="9327" y="15181"/>
                    </a:cubicBezTo>
                    <a:cubicBezTo>
                      <a:pt x="9327" y="14875"/>
                      <a:pt x="9327" y="14468"/>
                      <a:pt x="9327" y="14264"/>
                    </a:cubicBezTo>
                    <a:cubicBezTo>
                      <a:pt x="9327" y="13857"/>
                      <a:pt x="9327" y="13347"/>
                      <a:pt x="9327" y="12940"/>
                    </a:cubicBezTo>
                    <a:cubicBezTo>
                      <a:pt x="9818" y="12634"/>
                      <a:pt x="10309" y="12125"/>
                      <a:pt x="11291" y="11921"/>
                    </a:cubicBezTo>
                    <a:cubicBezTo>
                      <a:pt x="12764" y="11615"/>
                      <a:pt x="11291" y="11106"/>
                      <a:pt x="11291" y="10800"/>
                    </a:cubicBezTo>
                    <a:cubicBezTo>
                      <a:pt x="11291" y="10596"/>
                      <a:pt x="11782" y="10494"/>
                      <a:pt x="12764" y="10392"/>
                    </a:cubicBezTo>
                    <a:cubicBezTo>
                      <a:pt x="13745" y="10189"/>
                      <a:pt x="13255" y="10087"/>
                      <a:pt x="13255" y="9781"/>
                    </a:cubicBezTo>
                    <a:cubicBezTo>
                      <a:pt x="13255" y="9374"/>
                      <a:pt x="14727" y="9068"/>
                      <a:pt x="14236" y="8660"/>
                    </a:cubicBezTo>
                    <a:cubicBezTo>
                      <a:pt x="14236" y="8355"/>
                      <a:pt x="13745" y="8049"/>
                      <a:pt x="13255" y="7743"/>
                    </a:cubicBezTo>
                    <a:cubicBezTo>
                      <a:pt x="13255" y="7642"/>
                      <a:pt x="12764" y="7540"/>
                      <a:pt x="13255" y="7438"/>
                    </a:cubicBezTo>
                    <a:cubicBezTo>
                      <a:pt x="13745" y="7336"/>
                      <a:pt x="14236" y="6928"/>
                      <a:pt x="14236" y="6826"/>
                    </a:cubicBezTo>
                    <a:cubicBezTo>
                      <a:pt x="14236" y="6725"/>
                      <a:pt x="13745" y="6521"/>
                      <a:pt x="14727" y="6317"/>
                    </a:cubicBezTo>
                    <a:cubicBezTo>
                      <a:pt x="15218" y="6215"/>
                      <a:pt x="14727" y="6011"/>
                      <a:pt x="15218" y="5909"/>
                    </a:cubicBezTo>
                    <a:cubicBezTo>
                      <a:pt x="15218" y="5706"/>
                      <a:pt x="16200" y="5604"/>
                      <a:pt x="16691" y="5502"/>
                    </a:cubicBezTo>
                    <a:cubicBezTo>
                      <a:pt x="16691" y="5400"/>
                      <a:pt x="18164" y="5094"/>
                      <a:pt x="18164" y="4992"/>
                    </a:cubicBezTo>
                    <a:cubicBezTo>
                      <a:pt x="18164" y="4891"/>
                      <a:pt x="17673" y="4687"/>
                      <a:pt x="17673" y="4483"/>
                    </a:cubicBezTo>
                    <a:cubicBezTo>
                      <a:pt x="17673" y="4279"/>
                      <a:pt x="17673" y="4177"/>
                      <a:pt x="17673" y="3974"/>
                    </a:cubicBezTo>
                    <a:cubicBezTo>
                      <a:pt x="17673" y="3668"/>
                      <a:pt x="18164" y="3668"/>
                      <a:pt x="19636" y="3566"/>
                    </a:cubicBezTo>
                    <a:cubicBezTo>
                      <a:pt x="21600" y="3464"/>
                      <a:pt x="21600" y="3260"/>
                      <a:pt x="21600" y="2853"/>
                    </a:cubicBezTo>
                    <a:cubicBezTo>
                      <a:pt x="21109" y="2955"/>
                      <a:pt x="20127" y="2955"/>
                      <a:pt x="19636" y="2853"/>
                    </a:cubicBezTo>
                    <a:cubicBezTo>
                      <a:pt x="19636" y="2853"/>
                      <a:pt x="19636" y="2955"/>
                      <a:pt x="19636" y="285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9" name="Shape">
                <a:extLst>
                  <a:ext uri="{FF2B5EF4-FFF2-40B4-BE49-F238E27FC236}">
                    <a16:creationId xmlns:a16="http://schemas.microsoft.com/office/drawing/2014/main" xmlns="" id="{06997A5F-C697-0D4F-9C5F-C4535F749EED}"/>
                  </a:ext>
                </a:extLst>
              </p:cNvPr>
              <p:cNvSpPr/>
              <p:nvPr/>
            </p:nvSpPr>
            <p:spPr>
              <a:xfrm>
                <a:off x="9541076" y="9416974"/>
                <a:ext cx="399711" cy="447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2" h="20880" extrusionOk="0">
                    <a:moveTo>
                      <a:pt x="19951" y="12464"/>
                    </a:moveTo>
                    <a:cubicBezTo>
                      <a:pt x="18601" y="11847"/>
                      <a:pt x="18939" y="11538"/>
                      <a:pt x="18939" y="10304"/>
                    </a:cubicBezTo>
                    <a:cubicBezTo>
                      <a:pt x="17926" y="10304"/>
                      <a:pt x="16914" y="10304"/>
                      <a:pt x="16239" y="10304"/>
                    </a:cubicBezTo>
                    <a:cubicBezTo>
                      <a:pt x="15564" y="10304"/>
                      <a:pt x="15901" y="9995"/>
                      <a:pt x="15901" y="9687"/>
                    </a:cubicBezTo>
                    <a:cubicBezTo>
                      <a:pt x="15901" y="9378"/>
                      <a:pt x="15564" y="8761"/>
                      <a:pt x="15226" y="8761"/>
                    </a:cubicBezTo>
                    <a:cubicBezTo>
                      <a:pt x="15226" y="8453"/>
                      <a:pt x="15564" y="8453"/>
                      <a:pt x="15564" y="8144"/>
                    </a:cubicBezTo>
                    <a:cubicBezTo>
                      <a:pt x="15901" y="7835"/>
                      <a:pt x="15564" y="7527"/>
                      <a:pt x="15226" y="7527"/>
                    </a:cubicBezTo>
                    <a:cubicBezTo>
                      <a:pt x="15226" y="7218"/>
                      <a:pt x="15564" y="6910"/>
                      <a:pt x="15226" y="6601"/>
                    </a:cubicBezTo>
                    <a:cubicBezTo>
                      <a:pt x="14551" y="5984"/>
                      <a:pt x="13876" y="5984"/>
                      <a:pt x="13201" y="5984"/>
                    </a:cubicBezTo>
                    <a:cubicBezTo>
                      <a:pt x="12864" y="5984"/>
                      <a:pt x="12189" y="5367"/>
                      <a:pt x="11851" y="5058"/>
                    </a:cubicBezTo>
                    <a:cubicBezTo>
                      <a:pt x="11177" y="5058"/>
                      <a:pt x="10839" y="4441"/>
                      <a:pt x="10501" y="4441"/>
                    </a:cubicBezTo>
                    <a:cubicBezTo>
                      <a:pt x="9826" y="4441"/>
                      <a:pt x="9489" y="4441"/>
                      <a:pt x="9151" y="4441"/>
                    </a:cubicBezTo>
                    <a:cubicBezTo>
                      <a:pt x="8476" y="4441"/>
                      <a:pt x="7126" y="2898"/>
                      <a:pt x="7126" y="2281"/>
                    </a:cubicBezTo>
                    <a:cubicBezTo>
                      <a:pt x="7126" y="1973"/>
                      <a:pt x="7126" y="1664"/>
                      <a:pt x="7126" y="1355"/>
                    </a:cubicBezTo>
                    <a:cubicBezTo>
                      <a:pt x="7126" y="1047"/>
                      <a:pt x="7126" y="1047"/>
                      <a:pt x="7126" y="738"/>
                    </a:cubicBezTo>
                    <a:cubicBezTo>
                      <a:pt x="7126" y="-496"/>
                      <a:pt x="6451" y="121"/>
                      <a:pt x="5439" y="430"/>
                    </a:cubicBezTo>
                    <a:cubicBezTo>
                      <a:pt x="4426" y="430"/>
                      <a:pt x="3751" y="1355"/>
                      <a:pt x="2739" y="1355"/>
                    </a:cubicBezTo>
                    <a:cubicBezTo>
                      <a:pt x="2064" y="1355"/>
                      <a:pt x="2064" y="1973"/>
                      <a:pt x="1727" y="2281"/>
                    </a:cubicBezTo>
                    <a:cubicBezTo>
                      <a:pt x="1389" y="2281"/>
                      <a:pt x="377" y="1973"/>
                      <a:pt x="39" y="1973"/>
                    </a:cubicBezTo>
                    <a:cubicBezTo>
                      <a:pt x="714" y="2281"/>
                      <a:pt x="1051" y="3824"/>
                      <a:pt x="1389" y="4441"/>
                    </a:cubicBezTo>
                    <a:cubicBezTo>
                      <a:pt x="714" y="4750"/>
                      <a:pt x="1051" y="5984"/>
                      <a:pt x="1051" y="6601"/>
                    </a:cubicBezTo>
                    <a:cubicBezTo>
                      <a:pt x="1051" y="7218"/>
                      <a:pt x="1051" y="7527"/>
                      <a:pt x="714" y="7835"/>
                    </a:cubicBezTo>
                    <a:cubicBezTo>
                      <a:pt x="377" y="8144"/>
                      <a:pt x="377" y="8761"/>
                      <a:pt x="377" y="9070"/>
                    </a:cubicBezTo>
                    <a:cubicBezTo>
                      <a:pt x="39" y="9687"/>
                      <a:pt x="1051" y="9687"/>
                      <a:pt x="1051" y="10304"/>
                    </a:cubicBezTo>
                    <a:cubicBezTo>
                      <a:pt x="1051" y="10613"/>
                      <a:pt x="377" y="10921"/>
                      <a:pt x="377" y="11230"/>
                    </a:cubicBezTo>
                    <a:cubicBezTo>
                      <a:pt x="-636" y="12155"/>
                      <a:pt x="714" y="12464"/>
                      <a:pt x="714" y="13698"/>
                    </a:cubicBezTo>
                    <a:cubicBezTo>
                      <a:pt x="714" y="14007"/>
                      <a:pt x="714" y="14315"/>
                      <a:pt x="714" y="14624"/>
                    </a:cubicBezTo>
                    <a:cubicBezTo>
                      <a:pt x="1051" y="14933"/>
                      <a:pt x="1389" y="15241"/>
                      <a:pt x="1727" y="15550"/>
                    </a:cubicBezTo>
                    <a:cubicBezTo>
                      <a:pt x="1727" y="15858"/>
                      <a:pt x="1051" y="15858"/>
                      <a:pt x="1727" y="16167"/>
                    </a:cubicBezTo>
                    <a:cubicBezTo>
                      <a:pt x="1727" y="16167"/>
                      <a:pt x="1389" y="16784"/>
                      <a:pt x="1389" y="16784"/>
                    </a:cubicBezTo>
                    <a:cubicBezTo>
                      <a:pt x="1389" y="17710"/>
                      <a:pt x="2401" y="18327"/>
                      <a:pt x="2401" y="18944"/>
                    </a:cubicBezTo>
                    <a:cubicBezTo>
                      <a:pt x="2739" y="19870"/>
                      <a:pt x="2064" y="20795"/>
                      <a:pt x="3751" y="20795"/>
                    </a:cubicBezTo>
                    <a:cubicBezTo>
                      <a:pt x="4089" y="21104"/>
                      <a:pt x="4089" y="20487"/>
                      <a:pt x="4089" y="20178"/>
                    </a:cubicBezTo>
                    <a:cubicBezTo>
                      <a:pt x="4089" y="19870"/>
                      <a:pt x="4764" y="19561"/>
                      <a:pt x="5101" y="19561"/>
                    </a:cubicBezTo>
                    <a:cubicBezTo>
                      <a:pt x="5439" y="19253"/>
                      <a:pt x="5776" y="18944"/>
                      <a:pt x="6114" y="19561"/>
                    </a:cubicBezTo>
                    <a:cubicBezTo>
                      <a:pt x="6789" y="19870"/>
                      <a:pt x="7464" y="19561"/>
                      <a:pt x="7801" y="19561"/>
                    </a:cubicBezTo>
                    <a:cubicBezTo>
                      <a:pt x="8476" y="19561"/>
                      <a:pt x="8476" y="20487"/>
                      <a:pt x="8814" y="20487"/>
                    </a:cubicBezTo>
                    <a:cubicBezTo>
                      <a:pt x="9151" y="20487"/>
                      <a:pt x="9489" y="19870"/>
                      <a:pt x="9826" y="19561"/>
                    </a:cubicBezTo>
                    <a:cubicBezTo>
                      <a:pt x="10164" y="18944"/>
                      <a:pt x="11514" y="19870"/>
                      <a:pt x="11851" y="19253"/>
                    </a:cubicBezTo>
                    <a:cubicBezTo>
                      <a:pt x="12526" y="17710"/>
                      <a:pt x="12189" y="16167"/>
                      <a:pt x="14214" y="15550"/>
                    </a:cubicBezTo>
                    <a:cubicBezTo>
                      <a:pt x="14889" y="15241"/>
                      <a:pt x="15901" y="15241"/>
                      <a:pt x="16914" y="15241"/>
                    </a:cubicBezTo>
                    <a:cubicBezTo>
                      <a:pt x="17926" y="15241"/>
                      <a:pt x="18601" y="15550"/>
                      <a:pt x="19276" y="16167"/>
                    </a:cubicBezTo>
                    <a:cubicBezTo>
                      <a:pt x="19614" y="15241"/>
                      <a:pt x="20964" y="12773"/>
                      <a:pt x="19951" y="12464"/>
                    </a:cubicBezTo>
                    <a:cubicBezTo>
                      <a:pt x="19614" y="12155"/>
                      <a:pt x="20289" y="12464"/>
                      <a:pt x="19951" y="1246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0" name="Shape">
                <a:extLst>
                  <a:ext uri="{FF2B5EF4-FFF2-40B4-BE49-F238E27FC236}">
                    <a16:creationId xmlns:a16="http://schemas.microsoft.com/office/drawing/2014/main" xmlns="" id="{918016A9-EE7E-E74E-9350-C48FD9C81CFA}"/>
                  </a:ext>
                </a:extLst>
              </p:cNvPr>
              <p:cNvSpPr/>
              <p:nvPr/>
            </p:nvSpPr>
            <p:spPr>
              <a:xfrm>
                <a:off x="9771998" y="9740421"/>
                <a:ext cx="277947" cy="289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6" h="21302" extrusionOk="0">
                    <a:moveTo>
                      <a:pt x="18919" y="11484"/>
                    </a:moveTo>
                    <a:cubicBezTo>
                      <a:pt x="18439" y="11975"/>
                      <a:pt x="17479" y="12466"/>
                      <a:pt x="16999" y="11484"/>
                    </a:cubicBezTo>
                    <a:cubicBezTo>
                      <a:pt x="16519" y="10993"/>
                      <a:pt x="17479" y="10502"/>
                      <a:pt x="16999" y="9520"/>
                    </a:cubicBezTo>
                    <a:cubicBezTo>
                      <a:pt x="16519" y="9029"/>
                      <a:pt x="16519" y="8538"/>
                      <a:pt x="16039" y="8047"/>
                    </a:cubicBezTo>
                    <a:cubicBezTo>
                      <a:pt x="14599" y="7066"/>
                      <a:pt x="14599" y="8047"/>
                      <a:pt x="13639" y="7557"/>
                    </a:cubicBezTo>
                    <a:cubicBezTo>
                      <a:pt x="13159" y="7557"/>
                      <a:pt x="12679" y="7557"/>
                      <a:pt x="11719" y="7066"/>
                    </a:cubicBezTo>
                    <a:cubicBezTo>
                      <a:pt x="10759" y="7066"/>
                      <a:pt x="11239" y="6084"/>
                      <a:pt x="11719" y="5593"/>
                    </a:cubicBezTo>
                    <a:cubicBezTo>
                      <a:pt x="11719" y="4611"/>
                      <a:pt x="11239" y="3629"/>
                      <a:pt x="11239" y="3138"/>
                    </a:cubicBezTo>
                    <a:cubicBezTo>
                      <a:pt x="10759" y="1666"/>
                      <a:pt x="11239" y="1666"/>
                      <a:pt x="9799" y="1175"/>
                    </a:cubicBezTo>
                    <a:cubicBezTo>
                      <a:pt x="8839" y="193"/>
                      <a:pt x="8359" y="-298"/>
                      <a:pt x="6439" y="193"/>
                    </a:cubicBezTo>
                    <a:cubicBezTo>
                      <a:pt x="4999" y="193"/>
                      <a:pt x="3079" y="684"/>
                      <a:pt x="2119" y="1175"/>
                    </a:cubicBezTo>
                    <a:cubicBezTo>
                      <a:pt x="679" y="2647"/>
                      <a:pt x="1159" y="3629"/>
                      <a:pt x="679" y="5102"/>
                    </a:cubicBezTo>
                    <a:cubicBezTo>
                      <a:pt x="679" y="5593"/>
                      <a:pt x="199" y="6084"/>
                      <a:pt x="199" y="6575"/>
                    </a:cubicBezTo>
                    <a:cubicBezTo>
                      <a:pt x="-281" y="7066"/>
                      <a:pt x="199" y="7066"/>
                      <a:pt x="679" y="8047"/>
                    </a:cubicBezTo>
                    <a:cubicBezTo>
                      <a:pt x="1639" y="9520"/>
                      <a:pt x="2599" y="10011"/>
                      <a:pt x="4039" y="11484"/>
                    </a:cubicBezTo>
                    <a:cubicBezTo>
                      <a:pt x="4519" y="11975"/>
                      <a:pt x="5479" y="11975"/>
                      <a:pt x="5959" y="11975"/>
                    </a:cubicBezTo>
                    <a:cubicBezTo>
                      <a:pt x="6919" y="11975"/>
                      <a:pt x="7399" y="12466"/>
                      <a:pt x="7879" y="12957"/>
                    </a:cubicBezTo>
                    <a:cubicBezTo>
                      <a:pt x="8839" y="13447"/>
                      <a:pt x="12679" y="14920"/>
                      <a:pt x="11719" y="16884"/>
                    </a:cubicBezTo>
                    <a:cubicBezTo>
                      <a:pt x="11239" y="17375"/>
                      <a:pt x="10279" y="17866"/>
                      <a:pt x="10279" y="18847"/>
                    </a:cubicBezTo>
                    <a:cubicBezTo>
                      <a:pt x="10279" y="19829"/>
                      <a:pt x="10279" y="19829"/>
                      <a:pt x="9319" y="20320"/>
                    </a:cubicBezTo>
                    <a:cubicBezTo>
                      <a:pt x="8839" y="21302"/>
                      <a:pt x="12679" y="20811"/>
                      <a:pt x="13159" y="21302"/>
                    </a:cubicBezTo>
                    <a:cubicBezTo>
                      <a:pt x="14119" y="21302"/>
                      <a:pt x="14119" y="21302"/>
                      <a:pt x="15079" y="20811"/>
                    </a:cubicBezTo>
                    <a:cubicBezTo>
                      <a:pt x="15559" y="19829"/>
                      <a:pt x="16999" y="20811"/>
                      <a:pt x="17479" y="20320"/>
                    </a:cubicBezTo>
                    <a:cubicBezTo>
                      <a:pt x="17959" y="19829"/>
                      <a:pt x="18439" y="19338"/>
                      <a:pt x="18919" y="18847"/>
                    </a:cubicBezTo>
                    <a:cubicBezTo>
                      <a:pt x="19399" y="17866"/>
                      <a:pt x="18919" y="16884"/>
                      <a:pt x="19399" y="16393"/>
                    </a:cubicBezTo>
                    <a:cubicBezTo>
                      <a:pt x="19399" y="15411"/>
                      <a:pt x="21319" y="11484"/>
                      <a:pt x="18919" y="11484"/>
                    </a:cubicBezTo>
                    <a:cubicBezTo>
                      <a:pt x="18919" y="11975"/>
                      <a:pt x="19399" y="11484"/>
                      <a:pt x="18919" y="1148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1" name="Shape">
                <a:extLst>
                  <a:ext uri="{FF2B5EF4-FFF2-40B4-BE49-F238E27FC236}">
                    <a16:creationId xmlns:a16="http://schemas.microsoft.com/office/drawing/2014/main" xmlns="" id="{4B954E15-7172-C846-B338-3A816548E33E}"/>
                  </a:ext>
                </a:extLst>
              </p:cNvPr>
              <p:cNvSpPr/>
              <p:nvPr/>
            </p:nvSpPr>
            <p:spPr>
              <a:xfrm>
                <a:off x="9398074" y="8925665"/>
                <a:ext cx="1297126" cy="1330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6" h="21514" extrusionOk="0">
                    <a:moveTo>
                      <a:pt x="21153" y="6039"/>
                    </a:moveTo>
                    <a:cubicBezTo>
                      <a:pt x="21045" y="5824"/>
                      <a:pt x="21045" y="5610"/>
                      <a:pt x="20936" y="5502"/>
                    </a:cubicBezTo>
                    <a:cubicBezTo>
                      <a:pt x="20719" y="5395"/>
                      <a:pt x="20394" y="5502"/>
                      <a:pt x="20285" y="5395"/>
                    </a:cubicBezTo>
                    <a:cubicBezTo>
                      <a:pt x="19742" y="5287"/>
                      <a:pt x="19417" y="4857"/>
                      <a:pt x="19091" y="4642"/>
                    </a:cubicBezTo>
                    <a:cubicBezTo>
                      <a:pt x="18874" y="4535"/>
                      <a:pt x="18657" y="4427"/>
                      <a:pt x="18548" y="4320"/>
                    </a:cubicBezTo>
                    <a:cubicBezTo>
                      <a:pt x="18223" y="4213"/>
                      <a:pt x="18114" y="4320"/>
                      <a:pt x="17789" y="4320"/>
                    </a:cubicBezTo>
                    <a:cubicBezTo>
                      <a:pt x="17354" y="4427"/>
                      <a:pt x="16920" y="3890"/>
                      <a:pt x="16486" y="4105"/>
                    </a:cubicBezTo>
                    <a:cubicBezTo>
                      <a:pt x="16160" y="4213"/>
                      <a:pt x="15835" y="3675"/>
                      <a:pt x="15618" y="3568"/>
                    </a:cubicBezTo>
                    <a:cubicBezTo>
                      <a:pt x="15292" y="3353"/>
                      <a:pt x="14858" y="3138"/>
                      <a:pt x="14532" y="3138"/>
                    </a:cubicBezTo>
                    <a:cubicBezTo>
                      <a:pt x="14315" y="3030"/>
                      <a:pt x="14098" y="3030"/>
                      <a:pt x="13990" y="3138"/>
                    </a:cubicBezTo>
                    <a:cubicBezTo>
                      <a:pt x="13881" y="3460"/>
                      <a:pt x="13555" y="3568"/>
                      <a:pt x="13447" y="3783"/>
                    </a:cubicBezTo>
                    <a:cubicBezTo>
                      <a:pt x="13230" y="4105"/>
                      <a:pt x="13338" y="3998"/>
                      <a:pt x="13121" y="3783"/>
                    </a:cubicBezTo>
                    <a:cubicBezTo>
                      <a:pt x="13121" y="3783"/>
                      <a:pt x="13013" y="3675"/>
                      <a:pt x="13013" y="3675"/>
                    </a:cubicBezTo>
                    <a:cubicBezTo>
                      <a:pt x="12796" y="3568"/>
                      <a:pt x="12904" y="3783"/>
                      <a:pt x="12796" y="3890"/>
                    </a:cubicBezTo>
                    <a:cubicBezTo>
                      <a:pt x="12687" y="3998"/>
                      <a:pt x="12361" y="3030"/>
                      <a:pt x="12470" y="3030"/>
                    </a:cubicBezTo>
                    <a:cubicBezTo>
                      <a:pt x="12470" y="3030"/>
                      <a:pt x="12144" y="3460"/>
                      <a:pt x="12036" y="3460"/>
                    </a:cubicBezTo>
                    <a:cubicBezTo>
                      <a:pt x="12036" y="3460"/>
                      <a:pt x="12470" y="3138"/>
                      <a:pt x="12361" y="3030"/>
                    </a:cubicBezTo>
                    <a:cubicBezTo>
                      <a:pt x="12144" y="2923"/>
                      <a:pt x="12144" y="3460"/>
                      <a:pt x="11927" y="3460"/>
                    </a:cubicBezTo>
                    <a:cubicBezTo>
                      <a:pt x="11927" y="3460"/>
                      <a:pt x="12361" y="2815"/>
                      <a:pt x="12361" y="2708"/>
                    </a:cubicBezTo>
                    <a:cubicBezTo>
                      <a:pt x="12361" y="2601"/>
                      <a:pt x="12578" y="2601"/>
                      <a:pt x="12578" y="2493"/>
                    </a:cubicBezTo>
                    <a:cubicBezTo>
                      <a:pt x="12687" y="2386"/>
                      <a:pt x="12796" y="2601"/>
                      <a:pt x="12904" y="2386"/>
                    </a:cubicBezTo>
                    <a:cubicBezTo>
                      <a:pt x="13013" y="2278"/>
                      <a:pt x="12904" y="2278"/>
                      <a:pt x="12904" y="2063"/>
                    </a:cubicBezTo>
                    <a:cubicBezTo>
                      <a:pt x="13013" y="1956"/>
                      <a:pt x="13013" y="1741"/>
                      <a:pt x="12796" y="1633"/>
                    </a:cubicBezTo>
                    <a:cubicBezTo>
                      <a:pt x="12470" y="1526"/>
                      <a:pt x="12470" y="1096"/>
                      <a:pt x="12470" y="774"/>
                    </a:cubicBezTo>
                    <a:cubicBezTo>
                      <a:pt x="12470" y="666"/>
                      <a:pt x="12361" y="559"/>
                      <a:pt x="12253" y="451"/>
                    </a:cubicBezTo>
                    <a:cubicBezTo>
                      <a:pt x="12144" y="344"/>
                      <a:pt x="12036" y="666"/>
                      <a:pt x="11927" y="774"/>
                    </a:cubicBezTo>
                    <a:cubicBezTo>
                      <a:pt x="11819" y="1096"/>
                      <a:pt x="11602" y="1526"/>
                      <a:pt x="11276" y="1526"/>
                    </a:cubicBezTo>
                    <a:cubicBezTo>
                      <a:pt x="11167" y="1526"/>
                      <a:pt x="11059" y="1418"/>
                      <a:pt x="10842" y="1418"/>
                    </a:cubicBezTo>
                    <a:cubicBezTo>
                      <a:pt x="10733" y="1418"/>
                      <a:pt x="10625" y="1526"/>
                      <a:pt x="10516" y="1418"/>
                    </a:cubicBezTo>
                    <a:cubicBezTo>
                      <a:pt x="10299" y="1311"/>
                      <a:pt x="10191" y="1418"/>
                      <a:pt x="9973" y="1418"/>
                    </a:cubicBezTo>
                    <a:cubicBezTo>
                      <a:pt x="9756" y="1418"/>
                      <a:pt x="9865" y="1418"/>
                      <a:pt x="9756" y="1633"/>
                    </a:cubicBezTo>
                    <a:cubicBezTo>
                      <a:pt x="9648" y="1741"/>
                      <a:pt x="9105" y="1633"/>
                      <a:pt x="8997" y="1741"/>
                    </a:cubicBezTo>
                    <a:cubicBezTo>
                      <a:pt x="8780" y="1741"/>
                      <a:pt x="8454" y="1956"/>
                      <a:pt x="8237" y="1956"/>
                    </a:cubicBezTo>
                    <a:cubicBezTo>
                      <a:pt x="7911" y="1956"/>
                      <a:pt x="7694" y="1526"/>
                      <a:pt x="7694" y="1311"/>
                    </a:cubicBezTo>
                    <a:cubicBezTo>
                      <a:pt x="7477" y="989"/>
                      <a:pt x="7911" y="774"/>
                      <a:pt x="7803" y="451"/>
                    </a:cubicBezTo>
                    <a:cubicBezTo>
                      <a:pt x="7694" y="236"/>
                      <a:pt x="7586" y="-86"/>
                      <a:pt x="7368" y="21"/>
                    </a:cubicBezTo>
                    <a:cubicBezTo>
                      <a:pt x="7368" y="129"/>
                      <a:pt x="6609" y="451"/>
                      <a:pt x="6500" y="451"/>
                    </a:cubicBezTo>
                    <a:cubicBezTo>
                      <a:pt x="6392" y="451"/>
                      <a:pt x="6174" y="451"/>
                      <a:pt x="6174" y="559"/>
                    </a:cubicBezTo>
                    <a:cubicBezTo>
                      <a:pt x="6066" y="559"/>
                      <a:pt x="6066" y="881"/>
                      <a:pt x="5957" y="666"/>
                    </a:cubicBezTo>
                    <a:cubicBezTo>
                      <a:pt x="5849" y="559"/>
                      <a:pt x="4981" y="451"/>
                      <a:pt x="4981" y="559"/>
                    </a:cubicBezTo>
                    <a:cubicBezTo>
                      <a:pt x="4981" y="559"/>
                      <a:pt x="5198" y="666"/>
                      <a:pt x="5198" y="666"/>
                    </a:cubicBezTo>
                    <a:cubicBezTo>
                      <a:pt x="5306" y="774"/>
                      <a:pt x="5306" y="881"/>
                      <a:pt x="5306" y="1096"/>
                    </a:cubicBezTo>
                    <a:cubicBezTo>
                      <a:pt x="5415" y="1096"/>
                      <a:pt x="5415" y="1311"/>
                      <a:pt x="5523" y="1418"/>
                    </a:cubicBezTo>
                    <a:cubicBezTo>
                      <a:pt x="5523" y="1418"/>
                      <a:pt x="5740" y="1418"/>
                      <a:pt x="5740" y="1418"/>
                    </a:cubicBezTo>
                    <a:cubicBezTo>
                      <a:pt x="5740" y="1526"/>
                      <a:pt x="5523" y="1633"/>
                      <a:pt x="5415" y="1633"/>
                    </a:cubicBezTo>
                    <a:cubicBezTo>
                      <a:pt x="5306" y="1741"/>
                      <a:pt x="5306" y="1848"/>
                      <a:pt x="5198" y="1956"/>
                    </a:cubicBezTo>
                    <a:cubicBezTo>
                      <a:pt x="5198" y="1956"/>
                      <a:pt x="4655" y="2386"/>
                      <a:pt x="4546" y="2278"/>
                    </a:cubicBezTo>
                    <a:cubicBezTo>
                      <a:pt x="4546" y="2171"/>
                      <a:pt x="4438" y="2171"/>
                      <a:pt x="4329" y="2278"/>
                    </a:cubicBezTo>
                    <a:cubicBezTo>
                      <a:pt x="4221" y="2386"/>
                      <a:pt x="4004" y="2171"/>
                      <a:pt x="4004" y="2171"/>
                    </a:cubicBezTo>
                    <a:cubicBezTo>
                      <a:pt x="3787" y="2063"/>
                      <a:pt x="3678" y="1633"/>
                      <a:pt x="3569" y="1633"/>
                    </a:cubicBezTo>
                    <a:cubicBezTo>
                      <a:pt x="3352" y="1526"/>
                      <a:pt x="3027" y="1848"/>
                      <a:pt x="2810" y="1848"/>
                    </a:cubicBezTo>
                    <a:cubicBezTo>
                      <a:pt x="2593" y="1848"/>
                      <a:pt x="2375" y="1848"/>
                      <a:pt x="2158" y="1848"/>
                    </a:cubicBezTo>
                    <a:cubicBezTo>
                      <a:pt x="2158" y="1848"/>
                      <a:pt x="2158" y="2063"/>
                      <a:pt x="2267" y="2063"/>
                    </a:cubicBezTo>
                    <a:cubicBezTo>
                      <a:pt x="2267" y="2171"/>
                      <a:pt x="2484" y="2171"/>
                      <a:pt x="2593" y="2171"/>
                    </a:cubicBezTo>
                    <a:cubicBezTo>
                      <a:pt x="2593" y="2278"/>
                      <a:pt x="2158" y="2386"/>
                      <a:pt x="2050" y="2386"/>
                    </a:cubicBezTo>
                    <a:cubicBezTo>
                      <a:pt x="1941" y="2493"/>
                      <a:pt x="2158" y="2815"/>
                      <a:pt x="2267" y="2923"/>
                    </a:cubicBezTo>
                    <a:cubicBezTo>
                      <a:pt x="2484" y="3353"/>
                      <a:pt x="2484" y="3675"/>
                      <a:pt x="2267" y="4105"/>
                    </a:cubicBezTo>
                    <a:cubicBezTo>
                      <a:pt x="2267" y="4320"/>
                      <a:pt x="2267" y="4965"/>
                      <a:pt x="2050" y="4965"/>
                    </a:cubicBezTo>
                    <a:cubicBezTo>
                      <a:pt x="1941" y="5072"/>
                      <a:pt x="1724" y="4965"/>
                      <a:pt x="1507" y="5072"/>
                    </a:cubicBezTo>
                    <a:cubicBezTo>
                      <a:pt x="1399" y="5180"/>
                      <a:pt x="1073" y="5180"/>
                      <a:pt x="964" y="5180"/>
                    </a:cubicBezTo>
                    <a:cubicBezTo>
                      <a:pt x="422" y="5395"/>
                      <a:pt x="422" y="5610"/>
                      <a:pt x="422" y="6039"/>
                    </a:cubicBezTo>
                    <a:cubicBezTo>
                      <a:pt x="422" y="6254"/>
                      <a:pt x="96" y="6254"/>
                      <a:pt x="96" y="6362"/>
                    </a:cubicBezTo>
                    <a:cubicBezTo>
                      <a:pt x="96" y="6684"/>
                      <a:pt x="-121" y="6792"/>
                      <a:pt x="96" y="7007"/>
                    </a:cubicBezTo>
                    <a:cubicBezTo>
                      <a:pt x="313" y="7221"/>
                      <a:pt x="313" y="7436"/>
                      <a:pt x="422" y="7651"/>
                    </a:cubicBezTo>
                    <a:cubicBezTo>
                      <a:pt x="422" y="7759"/>
                      <a:pt x="530" y="7759"/>
                      <a:pt x="639" y="7759"/>
                    </a:cubicBezTo>
                    <a:cubicBezTo>
                      <a:pt x="747" y="7759"/>
                      <a:pt x="747" y="7866"/>
                      <a:pt x="856" y="7974"/>
                    </a:cubicBezTo>
                    <a:cubicBezTo>
                      <a:pt x="1073" y="8296"/>
                      <a:pt x="1616" y="7974"/>
                      <a:pt x="1833" y="7759"/>
                    </a:cubicBezTo>
                    <a:cubicBezTo>
                      <a:pt x="1833" y="8081"/>
                      <a:pt x="1616" y="8618"/>
                      <a:pt x="1941" y="8726"/>
                    </a:cubicBezTo>
                    <a:cubicBezTo>
                      <a:pt x="2050" y="8726"/>
                      <a:pt x="2375" y="8618"/>
                      <a:pt x="2484" y="8618"/>
                    </a:cubicBezTo>
                    <a:cubicBezTo>
                      <a:pt x="2810" y="8726"/>
                      <a:pt x="2918" y="8726"/>
                      <a:pt x="3135" y="8511"/>
                    </a:cubicBezTo>
                    <a:cubicBezTo>
                      <a:pt x="3135" y="8404"/>
                      <a:pt x="3352" y="8404"/>
                      <a:pt x="3461" y="8404"/>
                    </a:cubicBezTo>
                    <a:cubicBezTo>
                      <a:pt x="3678" y="8189"/>
                      <a:pt x="3895" y="8081"/>
                      <a:pt x="4112" y="8081"/>
                    </a:cubicBezTo>
                    <a:cubicBezTo>
                      <a:pt x="4329" y="7974"/>
                      <a:pt x="4872" y="7759"/>
                      <a:pt x="4655" y="8189"/>
                    </a:cubicBezTo>
                    <a:cubicBezTo>
                      <a:pt x="4655" y="8404"/>
                      <a:pt x="4546" y="8618"/>
                      <a:pt x="4655" y="8833"/>
                    </a:cubicBezTo>
                    <a:cubicBezTo>
                      <a:pt x="4763" y="9048"/>
                      <a:pt x="4981" y="9263"/>
                      <a:pt x="5198" y="9371"/>
                    </a:cubicBezTo>
                    <a:cubicBezTo>
                      <a:pt x="5415" y="9586"/>
                      <a:pt x="5740" y="9478"/>
                      <a:pt x="5957" y="9586"/>
                    </a:cubicBezTo>
                    <a:cubicBezTo>
                      <a:pt x="6066" y="9693"/>
                      <a:pt x="6174" y="9801"/>
                      <a:pt x="6283" y="9801"/>
                    </a:cubicBezTo>
                    <a:cubicBezTo>
                      <a:pt x="6392" y="9801"/>
                      <a:pt x="6500" y="9908"/>
                      <a:pt x="6500" y="10015"/>
                    </a:cubicBezTo>
                    <a:cubicBezTo>
                      <a:pt x="6717" y="10015"/>
                      <a:pt x="7260" y="9908"/>
                      <a:pt x="7260" y="10230"/>
                    </a:cubicBezTo>
                    <a:cubicBezTo>
                      <a:pt x="7368" y="10445"/>
                      <a:pt x="7260" y="10445"/>
                      <a:pt x="7368" y="10660"/>
                    </a:cubicBezTo>
                    <a:cubicBezTo>
                      <a:pt x="7477" y="10768"/>
                      <a:pt x="7368" y="10768"/>
                      <a:pt x="7260" y="10875"/>
                    </a:cubicBezTo>
                    <a:cubicBezTo>
                      <a:pt x="7260" y="10875"/>
                      <a:pt x="7477" y="11413"/>
                      <a:pt x="7477" y="11520"/>
                    </a:cubicBezTo>
                    <a:cubicBezTo>
                      <a:pt x="7477" y="11627"/>
                      <a:pt x="8345" y="11520"/>
                      <a:pt x="8454" y="11520"/>
                    </a:cubicBezTo>
                    <a:cubicBezTo>
                      <a:pt x="8454" y="11735"/>
                      <a:pt x="8345" y="12057"/>
                      <a:pt x="8562" y="12165"/>
                    </a:cubicBezTo>
                    <a:cubicBezTo>
                      <a:pt x="8888" y="12380"/>
                      <a:pt x="8888" y="12595"/>
                      <a:pt x="8780" y="13024"/>
                    </a:cubicBezTo>
                    <a:cubicBezTo>
                      <a:pt x="8671" y="13239"/>
                      <a:pt x="8562" y="13562"/>
                      <a:pt x="8671" y="13884"/>
                    </a:cubicBezTo>
                    <a:cubicBezTo>
                      <a:pt x="8671" y="13992"/>
                      <a:pt x="8780" y="14207"/>
                      <a:pt x="8780" y="14421"/>
                    </a:cubicBezTo>
                    <a:cubicBezTo>
                      <a:pt x="8780" y="14529"/>
                      <a:pt x="8562" y="14744"/>
                      <a:pt x="8780" y="14744"/>
                    </a:cubicBezTo>
                    <a:cubicBezTo>
                      <a:pt x="8888" y="14851"/>
                      <a:pt x="9214" y="14959"/>
                      <a:pt x="9431" y="14851"/>
                    </a:cubicBezTo>
                    <a:cubicBezTo>
                      <a:pt x="9648" y="14636"/>
                      <a:pt x="10082" y="15389"/>
                      <a:pt x="9973" y="15496"/>
                    </a:cubicBezTo>
                    <a:cubicBezTo>
                      <a:pt x="9973" y="15604"/>
                      <a:pt x="9973" y="15711"/>
                      <a:pt x="10082" y="15818"/>
                    </a:cubicBezTo>
                    <a:cubicBezTo>
                      <a:pt x="10191" y="15926"/>
                      <a:pt x="10408" y="15711"/>
                      <a:pt x="10516" y="15818"/>
                    </a:cubicBezTo>
                    <a:cubicBezTo>
                      <a:pt x="10950" y="16033"/>
                      <a:pt x="10516" y="16463"/>
                      <a:pt x="10516" y="16786"/>
                    </a:cubicBezTo>
                    <a:cubicBezTo>
                      <a:pt x="10733" y="16463"/>
                      <a:pt x="10950" y="17108"/>
                      <a:pt x="10950" y="17108"/>
                    </a:cubicBezTo>
                    <a:cubicBezTo>
                      <a:pt x="11059" y="17538"/>
                      <a:pt x="10842" y="17645"/>
                      <a:pt x="10516" y="17753"/>
                    </a:cubicBezTo>
                    <a:cubicBezTo>
                      <a:pt x="10082" y="17968"/>
                      <a:pt x="9865" y="18183"/>
                      <a:pt x="9648" y="18505"/>
                    </a:cubicBezTo>
                    <a:cubicBezTo>
                      <a:pt x="9539" y="18720"/>
                      <a:pt x="9431" y="18827"/>
                      <a:pt x="9214" y="18935"/>
                    </a:cubicBezTo>
                    <a:cubicBezTo>
                      <a:pt x="9105" y="19150"/>
                      <a:pt x="8888" y="19257"/>
                      <a:pt x="8671" y="19472"/>
                    </a:cubicBezTo>
                    <a:cubicBezTo>
                      <a:pt x="8888" y="19472"/>
                      <a:pt x="9105" y="19365"/>
                      <a:pt x="9214" y="19365"/>
                    </a:cubicBezTo>
                    <a:cubicBezTo>
                      <a:pt x="9322" y="19365"/>
                      <a:pt x="9431" y="19580"/>
                      <a:pt x="9539" y="19580"/>
                    </a:cubicBezTo>
                    <a:cubicBezTo>
                      <a:pt x="9539" y="19687"/>
                      <a:pt x="9648" y="19795"/>
                      <a:pt x="9756" y="19902"/>
                    </a:cubicBezTo>
                    <a:cubicBezTo>
                      <a:pt x="9865" y="20010"/>
                      <a:pt x="9973" y="19902"/>
                      <a:pt x="10082" y="20010"/>
                    </a:cubicBezTo>
                    <a:cubicBezTo>
                      <a:pt x="10299" y="20224"/>
                      <a:pt x="10733" y="20332"/>
                      <a:pt x="10842" y="20654"/>
                    </a:cubicBezTo>
                    <a:cubicBezTo>
                      <a:pt x="10950" y="20869"/>
                      <a:pt x="11059" y="21299"/>
                      <a:pt x="11167" y="21514"/>
                    </a:cubicBezTo>
                    <a:cubicBezTo>
                      <a:pt x="11276" y="21407"/>
                      <a:pt x="11385" y="21299"/>
                      <a:pt x="11493" y="21084"/>
                    </a:cubicBezTo>
                    <a:cubicBezTo>
                      <a:pt x="11493" y="20977"/>
                      <a:pt x="11602" y="20762"/>
                      <a:pt x="11710" y="20654"/>
                    </a:cubicBezTo>
                    <a:cubicBezTo>
                      <a:pt x="11819" y="20332"/>
                      <a:pt x="12144" y="20224"/>
                      <a:pt x="12470" y="20010"/>
                    </a:cubicBezTo>
                    <a:cubicBezTo>
                      <a:pt x="12687" y="19795"/>
                      <a:pt x="12687" y="19580"/>
                      <a:pt x="12796" y="19257"/>
                    </a:cubicBezTo>
                    <a:cubicBezTo>
                      <a:pt x="13013" y="18827"/>
                      <a:pt x="13338" y="18720"/>
                      <a:pt x="13555" y="18398"/>
                    </a:cubicBezTo>
                    <a:cubicBezTo>
                      <a:pt x="13881" y="18075"/>
                      <a:pt x="13555" y="17645"/>
                      <a:pt x="13664" y="17215"/>
                    </a:cubicBezTo>
                    <a:cubicBezTo>
                      <a:pt x="13772" y="17108"/>
                      <a:pt x="13772" y="17001"/>
                      <a:pt x="13772" y="16786"/>
                    </a:cubicBezTo>
                    <a:cubicBezTo>
                      <a:pt x="13772" y="16678"/>
                      <a:pt x="13772" y="16678"/>
                      <a:pt x="13881" y="16678"/>
                    </a:cubicBezTo>
                    <a:cubicBezTo>
                      <a:pt x="14098" y="16571"/>
                      <a:pt x="14207" y="16356"/>
                      <a:pt x="14315" y="16248"/>
                    </a:cubicBezTo>
                    <a:cubicBezTo>
                      <a:pt x="14424" y="16141"/>
                      <a:pt x="14532" y="16033"/>
                      <a:pt x="14749" y="15926"/>
                    </a:cubicBezTo>
                    <a:cubicBezTo>
                      <a:pt x="14858" y="15926"/>
                      <a:pt x="14966" y="15818"/>
                      <a:pt x="15184" y="15711"/>
                    </a:cubicBezTo>
                    <a:cubicBezTo>
                      <a:pt x="15292" y="15711"/>
                      <a:pt x="15401" y="15818"/>
                      <a:pt x="15509" y="15818"/>
                    </a:cubicBezTo>
                    <a:cubicBezTo>
                      <a:pt x="15618" y="15818"/>
                      <a:pt x="15509" y="15711"/>
                      <a:pt x="15509" y="15711"/>
                    </a:cubicBezTo>
                    <a:cubicBezTo>
                      <a:pt x="15401" y="15604"/>
                      <a:pt x="15835" y="15496"/>
                      <a:pt x="15835" y="15496"/>
                    </a:cubicBezTo>
                    <a:cubicBezTo>
                      <a:pt x="15835" y="15496"/>
                      <a:pt x="16052" y="15174"/>
                      <a:pt x="16052" y="15281"/>
                    </a:cubicBezTo>
                    <a:cubicBezTo>
                      <a:pt x="16160" y="15389"/>
                      <a:pt x="16703" y="15174"/>
                      <a:pt x="16703" y="15174"/>
                    </a:cubicBezTo>
                    <a:cubicBezTo>
                      <a:pt x="16812" y="15174"/>
                      <a:pt x="16703" y="15281"/>
                      <a:pt x="16812" y="15281"/>
                    </a:cubicBezTo>
                    <a:cubicBezTo>
                      <a:pt x="16920" y="15281"/>
                      <a:pt x="17246" y="15281"/>
                      <a:pt x="17354" y="15174"/>
                    </a:cubicBezTo>
                    <a:cubicBezTo>
                      <a:pt x="17463" y="15066"/>
                      <a:pt x="17463" y="14959"/>
                      <a:pt x="17571" y="14851"/>
                    </a:cubicBezTo>
                    <a:cubicBezTo>
                      <a:pt x="17680" y="14851"/>
                      <a:pt x="17789" y="14744"/>
                      <a:pt x="17789" y="14636"/>
                    </a:cubicBezTo>
                    <a:cubicBezTo>
                      <a:pt x="17897" y="14529"/>
                      <a:pt x="17789" y="14314"/>
                      <a:pt x="17897" y="14207"/>
                    </a:cubicBezTo>
                    <a:cubicBezTo>
                      <a:pt x="18006" y="14099"/>
                      <a:pt x="18114" y="13992"/>
                      <a:pt x="18223" y="13884"/>
                    </a:cubicBezTo>
                    <a:cubicBezTo>
                      <a:pt x="18440" y="13562"/>
                      <a:pt x="18548" y="13454"/>
                      <a:pt x="18548" y="13132"/>
                    </a:cubicBezTo>
                    <a:cubicBezTo>
                      <a:pt x="18548" y="12917"/>
                      <a:pt x="18548" y="12810"/>
                      <a:pt x="18657" y="12595"/>
                    </a:cubicBezTo>
                    <a:cubicBezTo>
                      <a:pt x="18657" y="12487"/>
                      <a:pt x="18765" y="12487"/>
                      <a:pt x="18874" y="12380"/>
                    </a:cubicBezTo>
                    <a:cubicBezTo>
                      <a:pt x="18983" y="12272"/>
                      <a:pt x="18874" y="12057"/>
                      <a:pt x="18874" y="11950"/>
                    </a:cubicBezTo>
                    <a:cubicBezTo>
                      <a:pt x="18874" y="11735"/>
                      <a:pt x="18983" y="11627"/>
                      <a:pt x="18983" y="11413"/>
                    </a:cubicBezTo>
                    <a:cubicBezTo>
                      <a:pt x="19091" y="11090"/>
                      <a:pt x="18983" y="10768"/>
                      <a:pt x="18983" y="10445"/>
                    </a:cubicBezTo>
                    <a:cubicBezTo>
                      <a:pt x="18983" y="10230"/>
                      <a:pt x="18874" y="10015"/>
                      <a:pt x="18983" y="9908"/>
                    </a:cubicBezTo>
                    <a:cubicBezTo>
                      <a:pt x="19091" y="9693"/>
                      <a:pt x="18983" y="9801"/>
                      <a:pt x="18983" y="9586"/>
                    </a:cubicBezTo>
                    <a:cubicBezTo>
                      <a:pt x="18983" y="9586"/>
                      <a:pt x="19200" y="9693"/>
                      <a:pt x="19200" y="9693"/>
                    </a:cubicBezTo>
                    <a:cubicBezTo>
                      <a:pt x="19200" y="9693"/>
                      <a:pt x="19200" y="9586"/>
                      <a:pt x="19200" y="9586"/>
                    </a:cubicBezTo>
                    <a:cubicBezTo>
                      <a:pt x="19200" y="9586"/>
                      <a:pt x="19308" y="9586"/>
                      <a:pt x="19308" y="9586"/>
                    </a:cubicBezTo>
                    <a:cubicBezTo>
                      <a:pt x="19525" y="9586"/>
                      <a:pt x="19634" y="9263"/>
                      <a:pt x="19634" y="9156"/>
                    </a:cubicBezTo>
                    <a:cubicBezTo>
                      <a:pt x="19742" y="9048"/>
                      <a:pt x="19851" y="8833"/>
                      <a:pt x="19959" y="8618"/>
                    </a:cubicBezTo>
                    <a:cubicBezTo>
                      <a:pt x="20176" y="8404"/>
                      <a:pt x="20394" y="8404"/>
                      <a:pt x="20502" y="8189"/>
                    </a:cubicBezTo>
                    <a:cubicBezTo>
                      <a:pt x="21045" y="7544"/>
                      <a:pt x="21479" y="6792"/>
                      <a:pt x="21153" y="6039"/>
                    </a:cubicBezTo>
                    <a:cubicBezTo>
                      <a:pt x="20936" y="5610"/>
                      <a:pt x="21370" y="6362"/>
                      <a:pt x="21153" y="6039"/>
                    </a:cubicBezTo>
                    <a:close/>
                    <a:moveTo>
                      <a:pt x="12361" y="19902"/>
                    </a:moveTo>
                    <a:cubicBezTo>
                      <a:pt x="12144" y="20010"/>
                      <a:pt x="12036" y="20224"/>
                      <a:pt x="11819" y="20332"/>
                    </a:cubicBezTo>
                    <a:cubicBezTo>
                      <a:pt x="11493" y="20439"/>
                      <a:pt x="12036" y="20117"/>
                      <a:pt x="12036" y="20010"/>
                    </a:cubicBezTo>
                    <a:cubicBezTo>
                      <a:pt x="12144" y="19902"/>
                      <a:pt x="12253" y="19687"/>
                      <a:pt x="12470" y="19472"/>
                    </a:cubicBezTo>
                    <a:cubicBezTo>
                      <a:pt x="12687" y="19257"/>
                      <a:pt x="12578" y="19687"/>
                      <a:pt x="12361" y="19902"/>
                    </a:cubicBezTo>
                    <a:cubicBezTo>
                      <a:pt x="12361" y="19902"/>
                      <a:pt x="12470" y="19795"/>
                      <a:pt x="12361" y="1990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2" name="Shape">
                <a:extLst>
                  <a:ext uri="{FF2B5EF4-FFF2-40B4-BE49-F238E27FC236}">
                    <a16:creationId xmlns:a16="http://schemas.microsoft.com/office/drawing/2014/main" xmlns="" id="{FE7992B1-D44B-8843-A15D-7F03CEED1E4C}"/>
                  </a:ext>
                </a:extLst>
              </p:cNvPr>
              <p:cNvSpPr/>
              <p:nvPr/>
            </p:nvSpPr>
            <p:spPr>
              <a:xfrm>
                <a:off x="9903716" y="10122740"/>
                <a:ext cx="172243" cy="17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9" h="20829" extrusionOk="0">
                    <a:moveTo>
                      <a:pt x="16525" y="6943"/>
                    </a:moveTo>
                    <a:cubicBezTo>
                      <a:pt x="15725" y="5400"/>
                      <a:pt x="14125" y="5400"/>
                      <a:pt x="13325" y="4629"/>
                    </a:cubicBezTo>
                    <a:cubicBezTo>
                      <a:pt x="12525" y="3858"/>
                      <a:pt x="11725" y="4629"/>
                      <a:pt x="10925" y="3858"/>
                    </a:cubicBezTo>
                    <a:cubicBezTo>
                      <a:pt x="10125" y="3086"/>
                      <a:pt x="9325" y="2315"/>
                      <a:pt x="8525" y="1543"/>
                    </a:cubicBezTo>
                    <a:cubicBezTo>
                      <a:pt x="7725" y="-771"/>
                      <a:pt x="6925" y="0"/>
                      <a:pt x="4525" y="772"/>
                    </a:cubicBezTo>
                    <a:cubicBezTo>
                      <a:pt x="3725" y="772"/>
                      <a:pt x="3725" y="0"/>
                      <a:pt x="2925" y="1543"/>
                    </a:cubicBezTo>
                    <a:cubicBezTo>
                      <a:pt x="2125" y="2315"/>
                      <a:pt x="2125" y="3086"/>
                      <a:pt x="2125" y="3858"/>
                    </a:cubicBezTo>
                    <a:cubicBezTo>
                      <a:pt x="2125" y="5400"/>
                      <a:pt x="2125" y="6943"/>
                      <a:pt x="2125" y="8486"/>
                    </a:cubicBezTo>
                    <a:cubicBezTo>
                      <a:pt x="2125" y="9258"/>
                      <a:pt x="2125" y="10800"/>
                      <a:pt x="1325" y="12343"/>
                    </a:cubicBezTo>
                    <a:cubicBezTo>
                      <a:pt x="-275" y="13886"/>
                      <a:pt x="-275" y="13886"/>
                      <a:pt x="525" y="16200"/>
                    </a:cubicBezTo>
                    <a:cubicBezTo>
                      <a:pt x="1325" y="17743"/>
                      <a:pt x="1325" y="17743"/>
                      <a:pt x="2925" y="18515"/>
                    </a:cubicBezTo>
                    <a:cubicBezTo>
                      <a:pt x="4525" y="18515"/>
                      <a:pt x="6125" y="18515"/>
                      <a:pt x="6925" y="19286"/>
                    </a:cubicBezTo>
                    <a:cubicBezTo>
                      <a:pt x="7725" y="19286"/>
                      <a:pt x="9325" y="20829"/>
                      <a:pt x="10125" y="20829"/>
                    </a:cubicBezTo>
                    <a:cubicBezTo>
                      <a:pt x="11725" y="20058"/>
                      <a:pt x="13325" y="20829"/>
                      <a:pt x="14925" y="20829"/>
                    </a:cubicBezTo>
                    <a:cubicBezTo>
                      <a:pt x="15725" y="20829"/>
                      <a:pt x="18125" y="19286"/>
                      <a:pt x="18925" y="18515"/>
                    </a:cubicBezTo>
                    <a:cubicBezTo>
                      <a:pt x="20525" y="16972"/>
                      <a:pt x="21325" y="15429"/>
                      <a:pt x="20525" y="13886"/>
                    </a:cubicBezTo>
                    <a:cubicBezTo>
                      <a:pt x="19725" y="12343"/>
                      <a:pt x="19725" y="11572"/>
                      <a:pt x="18925" y="10029"/>
                    </a:cubicBezTo>
                    <a:cubicBezTo>
                      <a:pt x="18925" y="8486"/>
                      <a:pt x="18125" y="7715"/>
                      <a:pt x="16525" y="6943"/>
                    </a:cubicBezTo>
                    <a:cubicBezTo>
                      <a:pt x="15725" y="6172"/>
                      <a:pt x="17325" y="6943"/>
                      <a:pt x="16525" y="694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3" name="Shape">
                <a:extLst>
                  <a:ext uri="{FF2B5EF4-FFF2-40B4-BE49-F238E27FC236}">
                    <a16:creationId xmlns:a16="http://schemas.microsoft.com/office/drawing/2014/main" xmlns="" id="{12D65ACB-9EBB-E145-8047-6CF8E2850722}"/>
                  </a:ext>
                </a:extLst>
              </p:cNvPr>
              <p:cNvSpPr/>
              <p:nvPr/>
            </p:nvSpPr>
            <p:spPr>
              <a:xfrm>
                <a:off x="9405244" y="9829294"/>
                <a:ext cx="664072" cy="1181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7" h="21513" extrusionOk="0">
                    <a:moveTo>
                      <a:pt x="15897" y="7395"/>
                    </a:moveTo>
                    <a:cubicBezTo>
                      <a:pt x="16526" y="7033"/>
                      <a:pt x="16107" y="6671"/>
                      <a:pt x="16317" y="6188"/>
                    </a:cubicBezTo>
                    <a:cubicBezTo>
                      <a:pt x="16317" y="6067"/>
                      <a:pt x="16317" y="5826"/>
                      <a:pt x="16317" y="5705"/>
                    </a:cubicBezTo>
                    <a:cubicBezTo>
                      <a:pt x="16526" y="5343"/>
                      <a:pt x="16946" y="5222"/>
                      <a:pt x="17365" y="4981"/>
                    </a:cubicBezTo>
                    <a:cubicBezTo>
                      <a:pt x="18204" y="4619"/>
                      <a:pt x="18623" y="4016"/>
                      <a:pt x="19462" y="3654"/>
                    </a:cubicBezTo>
                    <a:cubicBezTo>
                      <a:pt x="19882" y="3533"/>
                      <a:pt x="20511" y="3533"/>
                      <a:pt x="20930" y="3412"/>
                    </a:cubicBezTo>
                    <a:cubicBezTo>
                      <a:pt x="21140" y="3171"/>
                      <a:pt x="20930" y="2809"/>
                      <a:pt x="20721" y="2688"/>
                    </a:cubicBezTo>
                    <a:cubicBezTo>
                      <a:pt x="20511" y="2447"/>
                      <a:pt x="20721" y="2447"/>
                      <a:pt x="20301" y="2447"/>
                    </a:cubicBezTo>
                    <a:cubicBezTo>
                      <a:pt x="19882" y="2326"/>
                      <a:pt x="20091" y="2809"/>
                      <a:pt x="19882" y="2930"/>
                    </a:cubicBezTo>
                    <a:cubicBezTo>
                      <a:pt x="19672" y="3050"/>
                      <a:pt x="19462" y="3292"/>
                      <a:pt x="19253" y="3412"/>
                    </a:cubicBezTo>
                    <a:cubicBezTo>
                      <a:pt x="19043" y="3533"/>
                      <a:pt x="18414" y="3412"/>
                      <a:pt x="17994" y="3533"/>
                    </a:cubicBezTo>
                    <a:cubicBezTo>
                      <a:pt x="17785" y="3774"/>
                      <a:pt x="17156" y="3533"/>
                      <a:pt x="16736" y="3533"/>
                    </a:cubicBezTo>
                    <a:cubicBezTo>
                      <a:pt x="16526" y="3533"/>
                      <a:pt x="16107" y="3654"/>
                      <a:pt x="15897" y="3533"/>
                    </a:cubicBezTo>
                    <a:cubicBezTo>
                      <a:pt x="15478" y="3533"/>
                      <a:pt x="16107" y="3292"/>
                      <a:pt x="16107" y="3292"/>
                    </a:cubicBezTo>
                    <a:cubicBezTo>
                      <a:pt x="16317" y="3171"/>
                      <a:pt x="16107" y="3050"/>
                      <a:pt x="16107" y="3050"/>
                    </a:cubicBezTo>
                    <a:cubicBezTo>
                      <a:pt x="16107" y="2809"/>
                      <a:pt x="16317" y="2688"/>
                      <a:pt x="16526" y="2568"/>
                    </a:cubicBezTo>
                    <a:cubicBezTo>
                      <a:pt x="17365" y="2085"/>
                      <a:pt x="15688" y="1844"/>
                      <a:pt x="15058" y="1602"/>
                    </a:cubicBezTo>
                    <a:cubicBezTo>
                      <a:pt x="14429" y="1361"/>
                      <a:pt x="13590" y="1361"/>
                      <a:pt x="12961" y="999"/>
                    </a:cubicBezTo>
                    <a:cubicBezTo>
                      <a:pt x="12752" y="878"/>
                      <a:pt x="12332" y="758"/>
                      <a:pt x="12123" y="637"/>
                    </a:cubicBezTo>
                    <a:cubicBezTo>
                      <a:pt x="11913" y="396"/>
                      <a:pt x="11703" y="154"/>
                      <a:pt x="11493" y="154"/>
                    </a:cubicBezTo>
                    <a:cubicBezTo>
                      <a:pt x="11284" y="34"/>
                      <a:pt x="10655" y="34"/>
                      <a:pt x="10445" y="154"/>
                    </a:cubicBezTo>
                    <a:cubicBezTo>
                      <a:pt x="10235" y="275"/>
                      <a:pt x="10025" y="637"/>
                      <a:pt x="9606" y="396"/>
                    </a:cubicBezTo>
                    <a:cubicBezTo>
                      <a:pt x="9396" y="154"/>
                      <a:pt x="8977" y="154"/>
                      <a:pt x="8557" y="154"/>
                    </a:cubicBezTo>
                    <a:cubicBezTo>
                      <a:pt x="8138" y="154"/>
                      <a:pt x="8138" y="-87"/>
                      <a:pt x="7719" y="34"/>
                    </a:cubicBezTo>
                    <a:cubicBezTo>
                      <a:pt x="7509" y="154"/>
                      <a:pt x="6880" y="275"/>
                      <a:pt x="6880" y="396"/>
                    </a:cubicBezTo>
                    <a:cubicBezTo>
                      <a:pt x="6670" y="637"/>
                      <a:pt x="6880" y="878"/>
                      <a:pt x="6880" y="999"/>
                    </a:cubicBezTo>
                    <a:cubicBezTo>
                      <a:pt x="6670" y="1482"/>
                      <a:pt x="6041" y="1482"/>
                      <a:pt x="5412" y="1602"/>
                    </a:cubicBezTo>
                    <a:cubicBezTo>
                      <a:pt x="4992" y="1723"/>
                      <a:pt x="5202" y="2326"/>
                      <a:pt x="5202" y="2568"/>
                    </a:cubicBezTo>
                    <a:cubicBezTo>
                      <a:pt x="5202" y="2809"/>
                      <a:pt x="5412" y="3050"/>
                      <a:pt x="5412" y="3171"/>
                    </a:cubicBezTo>
                    <a:cubicBezTo>
                      <a:pt x="5412" y="3292"/>
                      <a:pt x="4783" y="3654"/>
                      <a:pt x="4783" y="3774"/>
                    </a:cubicBezTo>
                    <a:cubicBezTo>
                      <a:pt x="4573" y="3895"/>
                      <a:pt x="3944" y="4136"/>
                      <a:pt x="3944" y="4257"/>
                    </a:cubicBezTo>
                    <a:cubicBezTo>
                      <a:pt x="3944" y="4378"/>
                      <a:pt x="3944" y="4498"/>
                      <a:pt x="3944" y="4619"/>
                    </a:cubicBezTo>
                    <a:cubicBezTo>
                      <a:pt x="3944" y="4740"/>
                      <a:pt x="3734" y="4860"/>
                      <a:pt x="3734" y="4981"/>
                    </a:cubicBezTo>
                    <a:cubicBezTo>
                      <a:pt x="3734" y="5102"/>
                      <a:pt x="3944" y="5464"/>
                      <a:pt x="3524" y="5585"/>
                    </a:cubicBezTo>
                    <a:cubicBezTo>
                      <a:pt x="3524" y="5705"/>
                      <a:pt x="3524" y="5947"/>
                      <a:pt x="3524" y="6067"/>
                    </a:cubicBezTo>
                    <a:cubicBezTo>
                      <a:pt x="3315" y="6067"/>
                      <a:pt x="3105" y="6067"/>
                      <a:pt x="3105" y="6188"/>
                    </a:cubicBezTo>
                    <a:cubicBezTo>
                      <a:pt x="3105" y="6429"/>
                      <a:pt x="3524" y="6550"/>
                      <a:pt x="3524" y="6791"/>
                    </a:cubicBezTo>
                    <a:cubicBezTo>
                      <a:pt x="3524" y="6912"/>
                      <a:pt x="3524" y="7153"/>
                      <a:pt x="3734" y="7274"/>
                    </a:cubicBezTo>
                    <a:cubicBezTo>
                      <a:pt x="4154" y="7757"/>
                      <a:pt x="3315" y="8239"/>
                      <a:pt x="3315" y="8722"/>
                    </a:cubicBezTo>
                    <a:cubicBezTo>
                      <a:pt x="3105" y="8963"/>
                      <a:pt x="3524" y="9205"/>
                      <a:pt x="3315" y="9446"/>
                    </a:cubicBezTo>
                    <a:cubicBezTo>
                      <a:pt x="3105" y="9567"/>
                      <a:pt x="2686" y="9687"/>
                      <a:pt x="2476" y="9929"/>
                    </a:cubicBezTo>
                    <a:cubicBezTo>
                      <a:pt x="2266" y="10170"/>
                      <a:pt x="3105" y="11135"/>
                      <a:pt x="2686" y="11256"/>
                    </a:cubicBezTo>
                    <a:cubicBezTo>
                      <a:pt x="1847" y="11497"/>
                      <a:pt x="2057" y="12101"/>
                      <a:pt x="1847" y="12583"/>
                    </a:cubicBezTo>
                    <a:cubicBezTo>
                      <a:pt x="1427" y="12945"/>
                      <a:pt x="1637" y="13549"/>
                      <a:pt x="1637" y="14031"/>
                    </a:cubicBezTo>
                    <a:cubicBezTo>
                      <a:pt x="1637" y="14393"/>
                      <a:pt x="1637" y="14755"/>
                      <a:pt x="1637" y="15117"/>
                    </a:cubicBezTo>
                    <a:cubicBezTo>
                      <a:pt x="1637" y="15238"/>
                      <a:pt x="2686" y="15600"/>
                      <a:pt x="2266" y="15600"/>
                    </a:cubicBezTo>
                    <a:cubicBezTo>
                      <a:pt x="2266" y="15600"/>
                      <a:pt x="1427" y="15721"/>
                      <a:pt x="1847" y="15841"/>
                    </a:cubicBezTo>
                    <a:cubicBezTo>
                      <a:pt x="2266" y="15841"/>
                      <a:pt x="2266" y="15962"/>
                      <a:pt x="2057" y="16204"/>
                    </a:cubicBezTo>
                    <a:cubicBezTo>
                      <a:pt x="1847" y="16445"/>
                      <a:pt x="1847" y="16686"/>
                      <a:pt x="1847" y="17048"/>
                    </a:cubicBezTo>
                    <a:cubicBezTo>
                      <a:pt x="1847" y="17290"/>
                      <a:pt x="1427" y="17410"/>
                      <a:pt x="1218" y="17652"/>
                    </a:cubicBezTo>
                    <a:cubicBezTo>
                      <a:pt x="1008" y="17772"/>
                      <a:pt x="1218" y="18014"/>
                      <a:pt x="1218" y="18255"/>
                    </a:cubicBezTo>
                    <a:cubicBezTo>
                      <a:pt x="1218" y="18376"/>
                      <a:pt x="798" y="18738"/>
                      <a:pt x="589" y="18738"/>
                    </a:cubicBezTo>
                    <a:cubicBezTo>
                      <a:pt x="-460" y="18979"/>
                      <a:pt x="169" y="19703"/>
                      <a:pt x="379" y="20065"/>
                    </a:cubicBezTo>
                    <a:cubicBezTo>
                      <a:pt x="589" y="20306"/>
                      <a:pt x="1218" y="19944"/>
                      <a:pt x="1218" y="20427"/>
                    </a:cubicBezTo>
                    <a:cubicBezTo>
                      <a:pt x="1218" y="20548"/>
                      <a:pt x="1008" y="20910"/>
                      <a:pt x="1427" y="21030"/>
                    </a:cubicBezTo>
                    <a:cubicBezTo>
                      <a:pt x="1637" y="21151"/>
                      <a:pt x="1847" y="21151"/>
                      <a:pt x="2266" y="21151"/>
                    </a:cubicBezTo>
                    <a:cubicBezTo>
                      <a:pt x="2686" y="21272"/>
                      <a:pt x="3315" y="21272"/>
                      <a:pt x="3734" y="21272"/>
                    </a:cubicBezTo>
                    <a:cubicBezTo>
                      <a:pt x="3944" y="21272"/>
                      <a:pt x="4154" y="21272"/>
                      <a:pt x="4363" y="21392"/>
                    </a:cubicBezTo>
                    <a:cubicBezTo>
                      <a:pt x="4363" y="21272"/>
                      <a:pt x="4573" y="21272"/>
                      <a:pt x="4783" y="21272"/>
                    </a:cubicBezTo>
                    <a:cubicBezTo>
                      <a:pt x="4783" y="21392"/>
                      <a:pt x="5202" y="21513"/>
                      <a:pt x="5202" y="21513"/>
                    </a:cubicBezTo>
                    <a:cubicBezTo>
                      <a:pt x="5412" y="21513"/>
                      <a:pt x="4992" y="21151"/>
                      <a:pt x="4992" y="21030"/>
                    </a:cubicBezTo>
                    <a:cubicBezTo>
                      <a:pt x="4573" y="20789"/>
                      <a:pt x="4573" y="20548"/>
                      <a:pt x="4573" y="20306"/>
                    </a:cubicBezTo>
                    <a:cubicBezTo>
                      <a:pt x="4573" y="20065"/>
                      <a:pt x="4573" y="19944"/>
                      <a:pt x="5202" y="19703"/>
                    </a:cubicBezTo>
                    <a:cubicBezTo>
                      <a:pt x="5622" y="19582"/>
                      <a:pt x="4783" y="19582"/>
                      <a:pt x="4783" y="19582"/>
                    </a:cubicBezTo>
                    <a:cubicBezTo>
                      <a:pt x="4783" y="19582"/>
                      <a:pt x="5202" y="19462"/>
                      <a:pt x="4992" y="19462"/>
                    </a:cubicBezTo>
                    <a:cubicBezTo>
                      <a:pt x="5202" y="19462"/>
                      <a:pt x="5202" y="19582"/>
                      <a:pt x="5412" y="19582"/>
                    </a:cubicBezTo>
                    <a:cubicBezTo>
                      <a:pt x="5622" y="19703"/>
                      <a:pt x="5831" y="19582"/>
                      <a:pt x="6041" y="19582"/>
                    </a:cubicBezTo>
                    <a:cubicBezTo>
                      <a:pt x="6251" y="19341"/>
                      <a:pt x="6041" y="19100"/>
                      <a:pt x="6041" y="18858"/>
                    </a:cubicBezTo>
                    <a:cubicBezTo>
                      <a:pt x="6251" y="18617"/>
                      <a:pt x="6670" y="18496"/>
                      <a:pt x="7299" y="18376"/>
                    </a:cubicBezTo>
                    <a:cubicBezTo>
                      <a:pt x="7509" y="18255"/>
                      <a:pt x="7719" y="18255"/>
                      <a:pt x="7928" y="18134"/>
                    </a:cubicBezTo>
                    <a:cubicBezTo>
                      <a:pt x="8138" y="18014"/>
                      <a:pt x="7719" y="17893"/>
                      <a:pt x="7719" y="17893"/>
                    </a:cubicBezTo>
                    <a:cubicBezTo>
                      <a:pt x="7719" y="17772"/>
                      <a:pt x="8348" y="17652"/>
                      <a:pt x="8138" y="17410"/>
                    </a:cubicBezTo>
                    <a:cubicBezTo>
                      <a:pt x="7928" y="17169"/>
                      <a:pt x="7090" y="17410"/>
                      <a:pt x="6880" y="17169"/>
                    </a:cubicBezTo>
                    <a:cubicBezTo>
                      <a:pt x="6670" y="17048"/>
                      <a:pt x="6460" y="17048"/>
                      <a:pt x="6251" y="16807"/>
                    </a:cubicBezTo>
                    <a:cubicBezTo>
                      <a:pt x="6041" y="16566"/>
                      <a:pt x="6460" y="16204"/>
                      <a:pt x="6670" y="16083"/>
                    </a:cubicBezTo>
                    <a:cubicBezTo>
                      <a:pt x="7090" y="15962"/>
                      <a:pt x="7299" y="15721"/>
                      <a:pt x="7719" y="15721"/>
                    </a:cubicBezTo>
                    <a:cubicBezTo>
                      <a:pt x="8138" y="15600"/>
                      <a:pt x="8138" y="15841"/>
                      <a:pt x="8348" y="15479"/>
                    </a:cubicBezTo>
                    <a:cubicBezTo>
                      <a:pt x="8348" y="15238"/>
                      <a:pt x="8767" y="15117"/>
                      <a:pt x="8557" y="14876"/>
                    </a:cubicBezTo>
                    <a:cubicBezTo>
                      <a:pt x="8348" y="14514"/>
                      <a:pt x="9396" y="14514"/>
                      <a:pt x="9606" y="14273"/>
                    </a:cubicBezTo>
                    <a:cubicBezTo>
                      <a:pt x="9606" y="14273"/>
                      <a:pt x="8557" y="13790"/>
                      <a:pt x="9606" y="13911"/>
                    </a:cubicBezTo>
                    <a:cubicBezTo>
                      <a:pt x="9816" y="14031"/>
                      <a:pt x="9816" y="14152"/>
                      <a:pt x="10025" y="14152"/>
                    </a:cubicBezTo>
                    <a:cubicBezTo>
                      <a:pt x="10445" y="14152"/>
                      <a:pt x="10445" y="13790"/>
                      <a:pt x="10235" y="13669"/>
                    </a:cubicBezTo>
                    <a:cubicBezTo>
                      <a:pt x="10235" y="13549"/>
                      <a:pt x="9816" y="13790"/>
                      <a:pt x="9816" y="13790"/>
                    </a:cubicBezTo>
                    <a:cubicBezTo>
                      <a:pt x="9396" y="13790"/>
                      <a:pt x="8977" y="13669"/>
                      <a:pt x="8977" y="13549"/>
                    </a:cubicBezTo>
                    <a:cubicBezTo>
                      <a:pt x="8977" y="13428"/>
                      <a:pt x="8557" y="12583"/>
                      <a:pt x="8977" y="12583"/>
                    </a:cubicBezTo>
                    <a:cubicBezTo>
                      <a:pt x="9606" y="12704"/>
                      <a:pt x="10025" y="12945"/>
                      <a:pt x="10864" y="12945"/>
                    </a:cubicBezTo>
                    <a:cubicBezTo>
                      <a:pt x="11074" y="12945"/>
                      <a:pt x="11284" y="12825"/>
                      <a:pt x="11493" y="12825"/>
                    </a:cubicBezTo>
                    <a:cubicBezTo>
                      <a:pt x="11913" y="12583"/>
                      <a:pt x="11493" y="12463"/>
                      <a:pt x="11703" y="12221"/>
                    </a:cubicBezTo>
                    <a:cubicBezTo>
                      <a:pt x="11703" y="12101"/>
                      <a:pt x="11913" y="11980"/>
                      <a:pt x="11913" y="11980"/>
                    </a:cubicBezTo>
                    <a:cubicBezTo>
                      <a:pt x="12123" y="11739"/>
                      <a:pt x="11913" y="11739"/>
                      <a:pt x="11913" y="11618"/>
                    </a:cubicBezTo>
                    <a:cubicBezTo>
                      <a:pt x="11703" y="11497"/>
                      <a:pt x="11703" y="11256"/>
                      <a:pt x="11913" y="11256"/>
                    </a:cubicBezTo>
                    <a:cubicBezTo>
                      <a:pt x="12332" y="11256"/>
                      <a:pt x="12123" y="11497"/>
                      <a:pt x="12123" y="11497"/>
                    </a:cubicBezTo>
                    <a:cubicBezTo>
                      <a:pt x="11913" y="11377"/>
                      <a:pt x="13171" y="11377"/>
                      <a:pt x="13171" y="11377"/>
                    </a:cubicBezTo>
                    <a:cubicBezTo>
                      <a:pt x="14010" y="11377"/>
                      <a:pt x="14639" y="11135"/>
                      <a:pt x="15478" y="11135"/>
                    </a:cubicBezTo>
                    <a:cubicBezTo>
                      <a:pt x="15688" y="11015"/>
                      <a:pt x="16317" y="10894"/>
                      <a:pt x="16736" y="10773"/>
                    </a:cubicBezTo>
                    <a:cubicBezTo>
                      <a:pt x="16946" y="10653"/>
                      <a:pt x="16946" y="10532"/>
                      <a:pt x="17156" y="10411"/>
                    </a:cubicBezTo>
                    <a:cubicBezTo>
                      <a:pt x="17365" y="10291"/>
                      <a:pt x="17575" y="10170"/>
                      <a:pt x="17785" y="9929"/>
                    </a:cubicBezTo>
                    <a:cubicBezTo>
                      <a:pt x="17785" y="9567"/>
                      <a:pt x="17365" y="9567"/>
                      <a:pt x="16946" y="9325"/>
                    </a:cubicBezTo>
                    <a:cubicBezTo>
                      <a:pt x="16736" y="9084"/>
                      <a:pt x="17365" y="8963"/>
                      <a:pt x="16946" y="8722"/>
                    </a:cubicBezTo>
                    <a:cubicBezTo>
                      <a:pt x="16736" y="8601"/>
                      <a:pt x="15897" y="8481"/>
                      <a:pt x="15897" y="8239"/>
                    </a:cubicBezTo>
                    <a:cubicBezTo>
                      <a:pt x="15897" y="8239"/>
                      <a:pt x="15897" y="8119"/>
                      <a:pt x="16107" y="8119"/>
                    </a:cubicBezTo>
                    <a:cubicBezTo>
                      <a:pt x="16107" y="7998"/>
                      <a:pt x="15897" y="7998"/>
                      <a:pt x="15897" y="7877"/>
                    </a:cubicBezTo>
                    <a:cubicBezTo>
                      <a:pt x="15897" y="7757"/>
                      <a:pt x="15688" y="7515"/>
                      <a:pt x="15897" y="7395"/>
                    </a:cubicBezTo>
                    <a:cubicBezTo>
                      <a:pt x="16107" y="7274"/>
                      <a:pt x="15688" y="7515"/>
                      <a:pt x="15897" y="739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4" name="Shape">
                <a:extLst>
                  <a:ext uri="{FF2B5EF4-FFF2-40B4-BE49-F238E27FC236}">
                    <a16:creationId xmlns:a16="http://schemas.microsoft.com/office/drawing/2014/main" xmlns="" id="{E6A07AF7-1BF7-D94B-8C0E-815ECBFEACBF}"/>
                  </a:ext>
                </a:extLst>
              </p:cNvPr>
              <p:cNvSpPr/>
              <p:nvPr/>
            </p:nvSpPr>
            <p:spPr>
              <a:xfrm>
                <a:off x="8947782" y="8587091"/>
                <a:ext cx="144634" cy="147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04" extrusionOk="0">
                    <a:moveTo>
                      <a:pt x="14727" y="19004"/>
                    </a:moveTo>
                    <a:cubicBezTo>
                      <a:pt x="15709" y="19904"/>
                      <a:pt x="16691" y="19904"/>
                      <a:pt x="18655" y="19904"/>
                    </a:cubicBezTo>
                    <a:cubicBezTo>
                      <a:pt x="16691" y="17204"/>
                      <a:pt x="18655" y="16304"/>
                      <a:pt x="18655" y="13604"/>
                    </a:cubicBezTo>
                    <a:cubicBezTo>
                      <a:pt x="18655" y="11804"/>
                      <a:pt x="19636" y="9104"/>
                      <a:pt x="19636" y="7304"/>
                    </a:cubicBezTo>
                    <a:cubicBezTo>
                      <a:pt x="19636" y="6404"/>
                      <a:pt x="20618" y="5504"/>
                      <a:pt x="20618" y="4604"/>
                    </a:cubicBezTo>
                    <a:cubicBezTo>
                      <a:pt x="21600" y="3704"/>
                      <a:pt x="20618" y="2804"/>
                      <a:pt x="21600" y="1004"/>
                    </a:cubicBezTo>
                    <a:cubicBezTo>
                      <a:pt x="21600" y="-1696"/>
                      <a:pt x="17673" y="1904"/>
                      <a:pt x="16691" y="1904"/>
                    </a:cubicBezTo>
                    <a:cubicBezTo>
                      <a:pt x="14727" y="1904"/>
                      <a:pt x="13745" y="1004"/>
                      <a:pt x="11782" y="2804"/>
                    </a:cubicBezTo>
                    <a:cubicBezTo>
                      <a:pt x="11782" y="2804"/>
                      <a:pt x="9818" y="6404"/>
                      <a:pt x="8836" y="5504"/>
                    </a:cubicBezTo>
                    <a:cubicBezTo>
                      <a:pt x="6873" y="5504"/>
                      <a:pt x="5891" y="5504"/>
                      <a:pt x="3927" y="6404"/>
                    </a:cubicBezTo>
                    <a:cubicBezTo>
                      <a:pt x="3927" y="7304"/>
                      <a:pt x="3927" y="9104"/>
                      <a:pt x="2945" y="9104"/>
                    </a:cubicBezTo>
                    <a:cubicBezTo>
                      <a:pt x="2945" y="10004"/>
                      <a:pt x="982" y="10004"/>
                      <a:pt x="0" y="10004"/>
                    </a:cubicBezTo>
                    <a:cubicBezTo>
                      <a:pt x="1964" y="11804"/>
                      <a:pt x="3927" y="14504"/>
                      <a:pt x="5891" y="15404"/>
                    </a:cubicBezTo>
                    <a:cubicBezTo>
                      <a:pt x="6873" y="17204"/>
                      <a:pt x="8836" y="18104"/>
                      <a:pt x="10800" y="18104"/>
                    </a:cubicBezTo>
                    <a:cubicBezTo>
                      <a:pt x="11782" y="18104"/>
                      <a:pt x="13745" y="18104"/>
                      <a:pt x="14727" y="19004"/>
                    </a:cubicBezTo>
                    <a:cubicBezTo>
                      <a:pt x="15709" y="19004"/>
                      <a:pt x="14727" y="18104"/>
                      <a:pt x="14727" y="1900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5" name="Shape">
                <a:extLst>
                  <a:ext uri="{FF2B5EF4-FFF2-40B4-BE49-F238E27FC236}">
                    <a16:creationId xmlns:a16="http://schemas.microsoft.com/office/drawing/2014/main" xmlns="" id="{7D7C13D4-E306-6E4C-87D3-C24663AFE280}"/>
                  </a:ext>
                </a:extLst>
              </p:cNvPr>
              <p:cNvSpPr/>
              <p:nvPr/>
            </p:nvSpPr>
            <p:spPr>
              <a:xfrm>
                <a:off x="9005363" y="8721418"/>
                <a:ext cx="100612" cy="9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33" h="20446" extrusionOk="0">
                    <a:moveTo>
                      <a:pt x="17962" y="14400"/>
                    </a:moveTo>
                    <a:cubicBezTo>
                      <a:pt x="17962" y="12960"/>
                      <a:pt x="17962" y="11520"/>
                      <a:pt x="19233" y="11520"/>
                    </a:cubicBezTo>
                    <a:cubicBezTo>
                      <a:pt x="17962" y="10080"/>
                      <a:pt x="17962" y="8640"/>
                      <a:pt x="16692" y="8640"/>
                    </a:cubicBezTo>
                    <a:cubicBezTo>
                      <a:pt x="15421" y="7200"/>
                      <a:pt x="14151" y="2880"/>
                      <a:pt x="12880" y="2880"/>
                    </a:cubicBezTo>
                    <a:cubicBezTo>
                      <a:pt x="10339" y="2880"/>
                      <a:pt x="9068" y="2880"/>
                      <a:pt x="7798" y="1440"/>
                    </a:cubicBezTo>
                    <a:cubicBezTo>
                      <a:pt x="6527" y="0"/>
                      <a:pt x="2715" y="0"/>
                      <a:pt x="1445" y="0"/>
                    </a:cubicBezTo>
                    <a:cubicBezTo>
                      <a:pt x="2715" y="1440"/>
                      <a:pt x="-2367" y="8640"/>
                      <a:pt x="1445" y="8640"/>
                    </a:cubicBezTo>
                    <a:cubicBezTo>
                      <a:pt x="2715" y="8640"/>
                      <a:pt x="2715" y="11520"/>
                      <a:pt x="5257" y="10080"/>
                    </a:cubicBezTo>
                    <a:cubicBezTo>
                      <a:pt x="6527" y="8640"/>
                      <a:pt x="2715" y="7200"/>
                      <a:pt x="2715" y="7200"/>
                    </a:cubicBezTo>
                    <a:cubicBezTo>
                      <a:pt x="3986" y="7200"/>
                      <a:pt x="6527" y="8640"/>
                      <a:pt x="6527" y="10080"/>
                    </a:cubicBezTo>
                    <a:cubicBezTo>
                      <a:pt x="7798" y="12960"/>
                      <a:pt x="10339" y="11520"/>
                      <a:pt x="11609" y="14400"/>
                    </a:cubicBezTo>
                    <a:cubicBezTo>
                      <a:pt x="12880" y="15840"/>
                      <a:pt x="12880" y="18720"/>
                      <a:pt x="15421" y="20160"/>
                    </a:cubicBezTo>
                    <a:cubicBezTo>
                      <a:pt x="19233" y="21600"/>
                      <a:pt x="19233" y="17280"/>
                      <a:pt x="17962" y="14400"/>
                    </a:cubicBezTo>
                    <a:cubicBezTo>
                      <a:pt x="17962" y="12960"/>
                      <a:pt x="17962" y="15840"/>
                      <a:pt x="17962" y="14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6" name="Shape">
                <a:extLst>
                  <a:ext uri="{FF2B5EF4-FFF2-40B4-BE49-F238E27FC236}">
                    <a16:creationId xmlns:a16="http://schemas.microsoft.com/office/drawing/2014/main" xmlns="" id="{10EE8D30-A3BF-6C41-8CFC-4E74F8802677}"/>
                  </a:ext>
                </a:extLst>
              </p:cNvPr>
              <p:cNvSpPr/>
              <p:nvPr/>
            </p:nvSpPr>
            <p:spPr>
              <a:xfrm>
                <a:off x="8866427" y="8608395"/>
                <a:ext cx="74577" cy="44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183" extrusionOk="0">
                    <a:moveTo>
                      <a:pt x="7855" y="2400"/>
                    </a:moveTo>
                    <a:cubicBezTo>
                      <a:pt x="7855" y="0"/>
                      <a:pt x="7855" y="0"/>
                      <a:pt x="7855" y="0"/>
                    </a:cubicBezTo>
                    <a:cubicBezTo>
                      <a:pt x="5891" y="2400"/>
                      <a:pt x="1964" y="7200"/>
                      <a:pt x="0" y="9600"/>
                    </a:cubicBezTo>
                    <a:cubicBezTo>
                      <a:pt x="3927" y="12000"/>
                      <a:pt x="21600" y="21600"/>
                      <a:pt x="21600" y="12000"/>
                    </a:cubicBezTo>
                    <a:cubicBezTo>
                      <a:pt x="21600" y="4800"/>
                      <a:pt x="11782" y="7200"/>
                      <a:pt x="7855" y="2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7" name="Shape">
                <a:extLst>
                  <a:ext uri="{FF2B5EF4-FFF2-40B4-BE49-F238E27FC236}">
                    <a16:creationId xmlns:a16="http://schemas.microsoft.com/office/drawing/2014/main" xmlns="" id="{F2DADFCE-B31E-BD44-B285-CB913C60F797}"/>
                  </a:ext>
                </a:extLst>
              </p:cNvPr>
              <p:cNvSpPr/>
              <p:nvPr/>
            </p:nvSpPr>
            <p:spPr>
              <a:xfrm>
                <a:off x="8798560" y="8492307"/>
                <a:ext cx="122107" cy="139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1" h="19581" extrusionOk="0">
                    <a:moveTo>
                      <a:pt x="15461" y="14504"/>
                    </a:moveTo>
                    <a:cubicBezTo>
                      <a:pt x="15461" y="12626"/>
                      <a:pt x="18701" y="11687"/>
                      <a:pt x="19781" y="10748"/>
                    </a:cubicBezTo>
                    <a:cubicBezTo>
                      <a:pt x="16541" y="9808"/>
                      <a:pt x="15461" y="9808"/>
                      <a:pt x="15461" y="6991"/>
                    </a:cubicBezTo>
                    <a:cubicBezTo>
                      <a:pt x="15461" y="6052"/>
                      <a:pt x="16541" y="1356"/>
                      <a:pt x="15461" y="417"/>
                    </a:cubicBezTo>
                    <a:cubicBezTo>
                      <a:pt x="14381" y="-522"/>
                      <a:pt x="8981" y="417"/>
                      <a:pt x="6821" y="417"/>
                    </a:cubicBezTo>
                    <a:cubicBezTo>
                      <a:pt x="4661" y="417"/>
                      <a:pt x="4661" y="3235"/>
                      <a:pt x="5741" y="5113"/>
                    </a:cubicBezTo>
                    <a:cubicBezTo>
                      <a:pt x="6821" y="6052"/>
                      <a:pt x="11141" y="8869"/>
                      <a:pt x="6821" y="8869"/>
                    </a:cubicBezTo>
                    <a:cubicBezTo>
                      <a:pt x="5741" y="8869"/>
                      <a:pt x="3581" y="8869"/>
                      <a:pt x="2501" y="8869"/>
                    </a:cubicBezTo>
                    <a:cubicBezTo>
                      <a:pt x="341" y="8869"/>
                      <a:pt x="341" y="12626"/>
                      <a:pt x="341" y="13565"/>
                    </a:cubicBezTo>
                    <a:cubicBezTo>
                      <a:pt x="-1819" y="19200"/>
                      <a:pt x="6821" y="18261"/>
                      <a:pt x="11141" y="19200"/>
                    </a:cubicBezTo>
                    <a:cubicBezTo>
                      <a:pt x="12221" y="21078"/>
                      <a:pt x="15461" y="15443"/>
                      <a:pt x="15461" y="1450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8" name="Shape">
                <a:extLst>
                  <a:ext uri="{FF2B5EF4-FFF2-40B4-BE49-F238E27FC236}">
                    <a16:creationId xmlns:a16="http://schemas.microsoft.com/office/drawing/2014/main" xmlns="" id="{C6FD5FE2-A47C-CC44-A269-CCF0E9EB04A1}"/>
                  </a:ext>
                </a:extLst>
              </p:cNvPr>
              <p:cNvSpPr/>
              <p:nvPr/>
            </p:nvSpPr>
            <p:spPr>
              <a:xfrm>
                <a:off x="7980559" y="7968057"/>
                <a:ext cx="992084" cy="633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68" extrusionOk="0">
                    <a:moveTo>
                      <a:pt x="18144" y="19893"/>
                    </a:moveTo>
                    <a:cubicBezTo>
                      <a:pt x="18288" y="19893"/>
                      <a:pt x="19296" y="20118"/>
                      <a:pt x="19008" y="19668"/>
                    </a:cubicBezTo>
                    <a:cubicBezTo>
                      <a:pt x="18864" y="19218"/>
                      <a:pt x="18576" y="18993"/>
                      <a:pt x="18432" y="18543"/>
                    </a:cubicBezTo>
                    <a:cubicBezTo>
                      <a:pt x="18432" y="18543"/>
                      <a:pt x="18576" y="17868"/>
                      <a:pt x="18720" y="17868"/>
                    </a:cubicBezTo>
                    <a:cubicBezTo>
                      <a:pt x="18864" y="17643"/>
                      <a:pt x="19584" y="17868"/>
                      <a:pt x="19872" y="17868"/>
                    </a:cubicBezTo>
                    <a:cubicBezTo>
                      <a:pt x="20304" y="17868"/>
                      <a:pt x="20160" y="16743"/>
                      <a:pt x="20736" y="17418"/>
                    </a:cubicBezTo>
                    <a:cubicBezTo>
                      <a:pt x="20880" y="16968"/>
                      <a:pt x="21024" y="16743"/>
                      <a:pt x="21024" y="16293"/>
                    </a:cubicBezTo>
                    <a:cubicBezTo>
                      <a:pt x="21024" y="15843"/>
                      <a:pt x="20880" y="15393"/>
                      <a:pt x="21024" y="15168"/>
                    </a:cubicBezTo>
                    <a:cubicBezTo>
                      <a:pt x="21168" y="14718"/>
                      <a:pt x="21600" y="14268"/>
                      <a:pt x="21600" y="14043"/>
                    </a:cubicBezTo>
                    <a:cubicBezTo>
                      <a:pt x="21456" y="13593"/>
                      <a:pt x="21312" y="13593"/>
                      <a:pt x="21024" y="13593"/>
                    </a:cubicBezTo>
                    <a:cubicBezTo>
                      <a:pt x="20592" y="13593"/>
                      <a:pt x="20016" y="13593"/>
                      <a:pt x="19584" y="13818"/>
                    </a:cubicBezTo>
                    <a:cubicBezTo>
                      <a:pt x="19296" y="13818"/>
                      <a:pt x="19152" y="14043"/>
                      <a:pt x="19008" y="14268"/>
                    </a:cubicBezTo>
                    <a:cubicBezTo>
                      <a:pt x="18864" y="14718"/>
                      <a:pt x="19008" y="15168"/>
                      <a:pt x="18864" y="15618"/>
                    </a:cubicBezTo>
                    <a:cubicBezTo>
                      <a:pt x="18864" y="15843"/>
                      <a:pt x="18144" y="16968"/>
                      <a:pt x="18144" y="16968"/>
                    </a:cubicBezTo>
                    <a:cubicBezTo>
                      <a:pt x="17568" y="16743"/>
                      <a:pt x="16992" y="16968"/>
                      <a:pt x="16416" y="17418"/>
                    </a:cubicBezTo>
                    <a:cubicBezTo>
                      <a:pt x="16128" y="17418"/>
                      <a:pt x="15984" y="17193"/>
                      <a:pt x="15840" y="16968"/>
                    </a:cubicBezTo>
                    <a:cubicBezTo>
                      <a:pt x="15696" y="16743"/>
                      <a:pt x="15408" y="16743"/>
                      <a:pt x="15120" y="16518"/>
                    </a:cubicBezTo>
                    <a:cubicBezTo>
                      <a:pt x="14832" y="16518"/>
                      <a:pt x="14832" y="15843"/>
                      <a:pt x="14688" y="15393"/>
                    </a:cubicBezTo>
                    <a:cubicBezTo>
                      <a:pt x="14544" y="14943"/>
                      <a:pt x="14256" y="14718"/>
                      <a:pt x="14112" y="14268"/>
                    </a:cubicBezTo>
                    <a:cubicBezTo>
                      <a:pt x="13968" y="13368"/>
                      <a:pt x="13680" y="12243"/>
                      <a:pt x="13824" y="11343"/>
                    </a:cubicBezTo>
                    <a:cubicBezTo>
                      <a:pt x="13824" y="10668"/>
                      <a:pt x="13680" y="9768"/>
                      <a:pt x="13968" y="9093"/>
                    </a:cubicBezTo>
                    <a:cubicBezTo>
                      <a:pt x="14112" y="8868"/>
                      <a:pt x="14112" y="8643"/>
                      <a:pt x="14112" y="8418"/>
                    </a:cubicBezTo>
                    <a:cubicBezTo>
                      <a:pt x="14256" y="7968"/>
                      <a:pt x="13968" y="8193"/>
                      <a:pt x="13824" y="7968"/>
                    </a:cubicBezTo>
                    <a:cubicBezTo>
                      <a:pt x="13536" y="7968"/>
                      <a:pt x="13248" y="7743"/>
                      <a:pt x="12960" y="7743"/>
                    </a:cubicBezTo>
                    <a:cubicBezTo>
                      <a:pt x="12816" y="7518"/>
                      <a:pt x="12528" y="7068"/>
                      <a:pt x="12528" y="6618"/>
                    </a:cubicBezTo>
                    <a:cubicBezTo>
                      <a:pt x="12528" y="5943"/>
                      <a:pt x="12096" y="5718"/>
                      <a:pt x="11808" y="5268"/>
                    </a:cubicBezTo>
                    <a:cubicBezTo>
                      <a:pt x="11664" y="4818"/>
                      <a:pt x="11664" y="4368"/>
                      <a:pt x="11520" y="3918"/>
                    </a:cubicBezTo>
                    <a:cubicBezTo>
                      <a:pt x="11376" y="3693"/>
                      <a:pt x="11088" y="3693"/>
                      <a:pt x="10800" y="3693"/>
                    </a:cubicBezTo>
                    <a:cubicBezTo>
                      <a:pt x="10656" y="3468"/>
                      <a:pt x="10368" y="3468"/>
                      <a:pt x="10224" y="3693"/>
                    </a:cubicBezTo>
                    <a:cubicBezTo>
                      <a:pt x="10224" y="3918"/>
                      <a:pt x="10080" y="4368"/>
                      <a:pt x="9792" y="4368"/>
                    </a:cubicBezTo>
                    <a:cubicBezTo>
                      <a:pt x="9504" y="4368"/>
                      <a:pt x="9072" y="3918"/>
                      <a:pt x="8928" y="3468"/>
                    </a:cubicBezTo>
                    <a:cubicBezTo>
                      <a:pt x="8784" y="2793"/>
                      <a:pt x="8784" y="2568"/>
                      <a:pt x="8496" y="2118"/>
                    </a:cubicBezTo>
                    <a:cubicBezTo>
                      <a:pt x="8208" y="1893"/>
                      <a:pt x="7776" y="1218"/>
                      <a:pt x="7488" y="1218"/>
                    </a:cubicBezTo>
                    <a:cubicBezTo>
                      <a:pt x="7344" y="993"/>
                      <a:pt x="6480" y="993"/>
                      <a:pt x="6480" y="1218"/>
                    </a:cubicBezTo>
                    <a:cubicBezTo>
                      <a:pt x="6192" y="1893"/>
                      <a:pt x="6048" y="1668"/>
                      <a:pt x="5616" y="1668"/>
                    </a:cubicBezTo>
                    <a:cubicBezTo>
                      <a:pt x="5040" y="1668"/>
                      <a:pt x="4608" y="1668"/>
                      <a:pt x="4176" y="1668"/>
                    </a:cubicBezTo>
                    <a:cubicBezTo>
                      <a:pt x="4032" y="1668"/>
                      <a:pt x="3600" y="1218"/>
                      <a:pt x="3312" y="993"/>
                    </a:cubicBezTo>
                    <a:cubicBezTo>
                      <a:pt x="2880" y="768"/>
                      <a:pt x="2448" y="543"/>
                      <a:pt x="1872" y="93"/>
                    </a:cubicBezTo>
                    <a:cubicBezTo>
                      <a:pt x="1296" y="-132"/>
                      <a:pt x="576" y="93"/>
                      <a:pt x="0" y="318"/>
                    </a:cubicBezTo>
                    <a:cubicBezTo>
                      <a:pt x="144" y="1443"/>
                      <a:pt x="720" y="2343"/>
                      <a:pt x="1008" y="3468"/>
                    </a:cubicBezTo>
                    <a:cubicBezTo>
                      <a:pt x="1152" y="3918"/>
                      <a:pt x="1584" y="4368"/>
                      <a:pt x="1872" y="4593"/>
                    </a:cubicBezTo>
                    <a:cubicBezTo>
                      <a:pt x="2016" y="5043"/>
                      <a:pt x="2304" y="5718"/>
                      <a:pt x="2160" y="6168"/>
                    </a:cubicBezTo>
                    <a:cubicBezTo>
                      <a:pt x="2160" y="6168"/>
                      <a:pt x="1152" y="5718"/>
                      <a:pt x="1728" y="6393"/>
                    </a:cubicBezTo>
                    <a:cubicBezTo>
                      <a:pt x="1872" y="6618"/>
                      <a:pt x="2016" y="6843"/>
                      <a:pt x="2160" y="7068"/>
                    </a:cubicBezTo>
                    <a:cubicBezTo>
                      <a:pt x="2448" y="7068"/>
                      <a:pt x="2592" y="7068"/>
                      <a:pt x="2736" y="7293"/>
                    </a:cubicBezTo>
                    <a:cubicBezTo>
                      <a:pt x="3024" y="7518"/>
                      <a:pt x="3312" y="7968"/>
                      <a:pt x="3600" y="8418"/>
                    </a:cubicBezTo>
                    <a:cubicBezTo>
                      <a:pt x="3744" y="8643"/>
                      <a:pt x="3600" y="9093"/>
                      <a:pt x="3456" y="9318"/>
                    </a:cubicBezTo>
                    <a:cubicBezTo>
                      <a:pt x="3312" y="9543"/>
                      <a:pt x="3600" y="9768"/>
                      <a:pt x="3744" y="9768"/>
                    </a:cubicBezTo>
                    <a:cubicBezTo>
                      <a:pt x="4176" y="10218"/>
                      <a:pt x="4464" y="10668"/>
                      <a:pt x="4752" y="11118"/>
                    </a:cubicBezTo>
                    <a:cubicBezTo>
                      <a:pt x="4896" y="11343"/>
                      <a:pt x="5040" y="11793"/>
                      <a:pt x="5184" y="11793"/>
                    </a:cubicBezTo>
                    <a:cubicBezTo>
                      <a:pt x="5328" y="11793"/>
                      <a:pt x="5472" y="11343"/>
                      <a:pt x="5328" y="11118"/>
                    </a:cubicBezTo>
                    <a:cubicBezTo>
                      <a:pt x="5328" y="10893"/>
                      <a:pt x="5184" y="10668"/>
                      <a:pt x="5184" y="10443"/>
                    </a:cubicBezTo>
                    <a:cubicBezTo>
                      <a:pt x="5040" y="10218"/>
                      <a:pt x="4752" y="10443"/>
                      <a:pt x="4608" y="10218"/>
                    </a:cubicBezTo>
                    <a:cubicBezTo>
                      <a:pt x="4320" y="9768"/>
                      <a:pt x="4608" y="9768"/>
                      <a:pt x="4608" y="9318"/>
                    </a:cubicBezTo>
                    <a:cubicBezTo>
                      <a:pt x="4608" y="9318"/>
                      <a:pt x="4320" y="8868"/>
                      <a:pt x="4320" y="8643"/>
                    </a:cubicBezTo>
                    <a:cubicBezTo>
                      <a:pt x="4032" y="8193"/>
                      <a:pt x="4032" y="7518"/>
                      <a:pt x="3744" y="7068"/>
                    </a:cubicBezTo>
                    <a:cubicBezTo>
                      <a:pt x="3456" y="6843"/>
                      <a:pt x="3168" y="6393"/>
                      <a:pt x="3024" y="5943"/>
                    </a:cubicBezTo>
                    <a:cubicBezTo>
                      <a:pt x="3024" y="5718"/>
                      <a:pt x="3024" y="5268"/>
                      <a:pt x="2880" y="5043"/>
                    </a:cubicBezTo>
                    <a:cubicBezTo>
                      <a:pt x="2736" y="4818"/>
                      <a:pt x="2592" y="4593"/>
                      <a:pt x="2448" y="4368"/>
                    </a:cubicBezTo>
                    <a:cubicBezTo>
                      <a:pt x="2304" y="3918"/>
                      <a:pt x="2160" y="3693"/>
                      <a:pt x="1872" y="3468"/>
                    </a:cubicBezTo>
                    <a:cubicBezTo>
                      <a:pt x="1728" y="3243"/>
                      <a:pt x="1728" y="2793"/>
                      <a:pt x="1728" y="2568"/>
                    </a:cubicBezTo>
                    <a:cubicBezTo>
                      <a:pt x="1728" y="2343"/>
                      <a:pt x="1440" y="1218"/>
                      <a:pt x="1584" y="993"/>
                    </a:cubicBezTo>
                    <a:cubicBezTo>
                      <a:pt x="1728" y="768"/>
                      <a:pt x="1872" y="1443"/>
                      <a:pt x="2016" y="1443"/>
                    </a:cubicBezTo>
                    <a:cubicBezTo>
                      <a:pt x="2160" y="1443"/>
                      <a:pt x="2160" y="1443"/>
                      <a:pt x="2160" y="1443"/>
                    </a:cubicBezTo>
                    <a:cubicBezTo>
                      <a:pt x="2448" y="1218"/>
                      <a:pt x="2448" y="1443"/>
                      <a:pt x="2592" y="1668"/>
                    </a:cubicBezTo>
                    <a:cubicBezTo>
                      <a:pt x="2736" y="1668"/>
                      <a:pt x="2880" y="1668"/>
                      <a:pt x="2880" y="1893"/>
                    </a:cubicBezTo>
                    <a:cubicBezTo>
                      <a:pt x="2880" y="2343"/>
                      <a:pt x="3024" y="2793"/>
                      <a:pt x="3168" y="3243"/>
                    </a:cubicBezTo>
                    <a:cubicBezTo>
                      <a:pt x="3168" y="3468"/>
                      <a:pt x="3312" y="3918"/>
                      <a:pt x="3312" y="4143"/>
                    </a:cubicBezTo>
                    <a:cubicBezTo>
                      <a:pt x="3312" y="4368"/>
                      <a:pt x="3168" y="4593"/>
                      <a:pt x="3168" y="4818"/>
                    </a:cubicBezTo>
                    <a:cubicBezTo>
                      <a:pt x="3312" y="4818"/>
                      <a:pt x="3312" y="4368"/>
                      <a:pt x="3312" y="4368"/>
                    </a:cubicBezTo>
                    <a:cubicBezTo>
                      <a:pt x="3456" y="4143"/>
                      <a:pt x="3600" y="4818"/>
                      <a:pt x="3744" y="4818"/>
                    </a:cubicBezTo>
                    <a:cubicBezTo>
                      <a:pt x="3888" y="5043"/>
                      <a:pt x="4608" y="5718"/>
                      <a:pt x="4608" y="5943"/>
                    </a:cubicBezTo>
                    <a:cubicBezTo>
                      <a:pt x="4608" y="6393"/>
                      <a:pt x="4752" y="6618"/>
                      <a:pt x="4896" y="6618"/>
                    </a:cubicBezTo>
                    <a:cubicBezTo>
                      <a:pt x="5040" y="6843"/>
                      <a:pt x="5040" y="7068"/>
                      <a:pt x="5184" y="7293"/>
                    </a:cubicBezTo>
                    <a:cubicBezTo>
                      <a:pt x="5328" y="7518"/>
                      <a:pt x="5472" y="7293"/>
                      <a:pt x="5472" y="7518"/>
                    </a:cubicBezTo>
                    <a:cubicBezTo>
                      <a:pt x="5616" y="7743"/>
                      <a:pt x="5328" y="7968"/>
                      <a:pt x="5472" y="8418"/>
                    </a:cubicBezTo>
                    <a:cubicBezTo>
                      <a:pt x="5760" y="8643"/>
                      <a:pt x="6048" y="8868"/>
                      <a:pt x="6336" y="9318"/>
                    </a:cubicBezTo>
                    <a:cubicBezTo>
                      <a:pt x="6480" y="9543"/>
                      <a:pt x="6480" y="9768"/>
                      <a:pt x="6624" y="9993"/>
                    </a:cubicBezTo>
                    <a:cubicBezTo>
                      <a:pt x="6768" y="10218"/>
                      <a:pt x="6912" y="10218"/>
                      <a:pt x="7056" y="10668"/>
                    </a:cubicBezTo>
                    <a:cubicBezTo>
                      <a:pt x="7344" y="10893"/>
                      <a:pt x="7488" y="11343"/>
                      <a:pt x="7776" y="11793"/>
                    </a:cubicBezTo>
                    <a:cubicBezTo>
                      <a:pt x="7920" y="12018"/>
                      <a:pt x="8064" y="12243"/>
                      <a:pt x="8208" y="12468"/>
                    </a:cubicBezTo>
                    <a:cubicBezTo>
                      <a:pt x="8352" y="12918"/>
                      <a:pt x="8064" y="12918"/>
                      <a:pt x="8064" y="13143"/>
                    </a:cubicBezTo>
                    <a:cubicBezTo>
                      <a:pt x="8064" y="13368"/>
                      <a:pt x="8496" y="13143"/>
                      <a:pt x="8496" y="13593"/>
                    </a:cubicBezTo>
                    <a:cubicBezTo>
                      <a:pt x="8352" y="14043"/>
                      <a:pt x="8208" y="14043"/>
                      <a:pt x="8352" y="14493"/>
                    </a:cubicBezTo>
                    <a:cubicBezTo>
                      <a:pt x="8352" y="14493"/>
                      <a:pt x="8064" y="14943"/>
                      <a:pt x="8208" y="15168"/>
                    </a:cubicBezTo>
                    <a:cubicBezTo>
                      <a:pt x="8352" y="15393"/>
                      <a:pt x="8496" y="15843"/>
                      <a:pt x="8640" y="16068"/>
                    </a:cubicBezTo>
                    <a:cubicBezTo>
                      <a:pt x="8784" y="16293"/>
                      <a:pt x="8928" y="16293"/>
                      <a:pt x="9072" y="16293"/>
                    </a:cubicBezTo>
                    <a:cubicBezTo>
                      <a:pt x="9504" y="16518"/>
                      <a:pt x="9504" y="16968"/>
                      <a:pt x="9792" y="17193"/>
                    </a:cubicBezTo>
                    <a:cubicBezTo>
                      <a:pt x="10224" y="17643"/>
                      <a:pt x="10800" y="17643"/>
                      <a:pt x="11088" y="18093"/>
                    </a:cubicBezTo>
                    <a:cubicBezTo>
                      <a:pt x="11664" y="18543"/>
                      <a:pt x="12240" y="18993"/>
                      <a:pt x="12816" y="19218"/>
                    </a:cubicBezTo>
                    <a:cubicBezTo>
                      <a:pt x="13248" y="19668"/>
                      <a:pt x="13968" y="20118"/>
                      <a:pt x="14544" y="20343"/>
                    </a:cubicBezTo>
                    <a:cubicBezTo>
                      <a:pt x="15120" y="20343"/>
                      <a:pt x="15552" y="19443"/>
                      <a:pt x="16272" y="19668"/>
                    </a:cubicBezTo>
                    <a:cubicBezTo>
                      <a:pt x="16848" y="19893"/>
                      <a:pt x="17280" y="20793"/>
                      <a:pt x="17712" y="21468"/>
                    </a:cubicBezTo>
                    <a:cubicBezTo>
                      <a:pt x="17712" y="21243"/>
                      <a:pt x="17856" y="20118"/>
                      <a:pt x="18144" y="19893"/>
                    </a:cubicBezTo>
                    <a:cubicBezTo>
                      <a:pt x="18288" y="19893"/>
                      <a:pt x="18000" y="19893"/>
                      <a:pt x="18144" y="1989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9" name="Shape">
                <a:extLst>
                  <a:ext uri="{FF2B5EF4-FFF2-40B4-BE49-F238E27FC236}">
                    <a16:creationId xmlns:a16="http://schemas.microsoft.com/office/drawing/2014/main" xmlns="" id="{214A9FFB-0D91-F340-9855-53276270410D}"/>
                  </a:ext>
                </a:extLst>
              </p:cNvPr>
              <p:cNvSpPr/>
              <p:nvPr/>
            </p:nvSpPr>
            <p:spPr>
              <a:xfrm>
                <a:off x="8891540" y="8561728"/>
                <a:ext cx="194098" cy="100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2" h="20518" extrusionOk="0">
                    <a:moveTo>
                      <a:pt x="8122" y="19168"/>
                    </a:moveTo>
                    <a:cubicBezTo>
                      <a:pt x="8842" y="19168"/>
                      <a:pt x="8842" y="17818"/>
                      <a:pt x="8842" y="16468"/>
                    </a:cubicBezTo>
                    <a:cubicBezTo>
                      <a:pt x="8842" y="15118"/>
                      <a:pt x="10282" y="13768"/>
                      <a:pt x="11002" y="13768"/>
                    </a:cubicBezTo>
                    <a:cubicBezTo>
                      <a:pt x="12442" y="12418"/>
                      <a:pt x="12442" y="15118"/>
                      <a:pt x="13882" y="12418"/>
                    </a:cubicBezTo>
                    <a:cubicBezTo>
                      <a:pt x="14602" y="11068"/>
                      <a:pt x="15322" y="7018"/>
                      <a:pt x="16762" y="8368"/>
                    </a:cubicBezTo>
                    <a:cubicBezTo>
                      <a:pt x="18922" y="8368"/>
                      <a:pt x="18922" y="7018"/>
                      <a:pt x="21082" y="5668"/>
                    </a:cubicBezTo>
                    <a:cubicBezTo>
                      <a:pt x="18202" y="2968"/>
                      <a:pt x="17482" y="-1082"/>
                      <a:pt x="13882" y="268"/>
                    </a:cubicBezTo>
                    <a:cubicBezTo>
                      <a:pt x="12442" y="268"/>
                      <a:pt x="11002" y="1618"/>
                      <a:pt x="9562" y="1618"/>
                    </a:cubicBezTo>
                    <a:cubicBezTo>
                      <a:pt x="8122" y="1618"/>
                      <a:pt x="6682" y="268"/>
                      <a:pt x="5242" y="268"/>
                    </a:cubicBezTo>
                    <a:cubicBezTo>
                      <a:pt x="3082" y="1618"/>
                      <a:pt x="2362" y="1618"/>
                      <a:pt x="922" y="4318"/>
                    </a:cubicBezTo>
                    <a:cubicBezTo>
                      <a:pt x="922" y="5668"/>
                      <a:pt x="-518" y="8368"/>
                      <a:pt x="202" y="11068"/>
                    </a:cubicBezTo>
                    <a:cubicBezTo>
                      <a:pt x="2362" y="13768"/>
                      <a:pt x="5242" y="11068"/>
                      <a:pt x="5242" y="17818"/>
                    </a:cubicBezTo>
                    <a:cubicBezTo>
                      <a:pt x="5242" y="17818"/>
                      <a:pt x="6682" y="17818"/>
                      <a:pt x="6682" y="17818"/>
                    </a:cubicBezTo>
                    <a:cubicBezTo>
                      <a:pt x="6682" y="17818"/>
                      <a:pt x="5962" y="20518"/>
                      <a:pt x="5962" y="20518"/>
                    </a:cubicBezTo>
                    <a:cubicBezTo>
                      <a:pt x="6682" y="20518"/>
                      <a:pt x="8122" y="20518"/>
                      <a:pt x="8122" y="1916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0" name="Shape">
                <a:extLst>
                  <a:ext uri="{FF2B5EF4-FFF2-40B4-BE49-F238E27FC236}">
                    <a16:creationId xmlns:a16="http://schemas.microsoft.com/office/drawing/2014/main" xmlns="" id="{D2C832DE-F46D-5D41-A99A-D5194063A285}"/>
                  </a:ext>
                </a:extLst>
              </p:cNvPr>
              <p:cNvSpPr/>
              <p:nvPr/>
            </p:nvSpPr>
            <p:spPr>
              <a:xfrm>
                <a:off x="8891852" y="8471932"/>
                <a:ext cx="42374" cy="89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86" h="19484" extrusionOk="0">
                    <a:moveTo>
                      <a:pt x="13115" y="640"/>
                    </a:moveTo>
                    <a:cubicBezTo>
                      <a:pt x="10029" y="-800"/>
                      <a:pt x="3857" y="3520"/>
                      <a:pt x="3857" y="4960"/>
                    </a:cubicBezTo>
                    <a:cubicBezTo>
                      <a:pt x="772" y="6400"/>
                      <a:pt x="772" y="4960"/>
                      <a:pt x="772" y="7840"/>
                    </a:cubicBezTo>
                    <a:cubicBezTo>
                      <a:pt x="772" y="9280"/>
                      <a:pt x="-2314" y="20800"/>
                      <a:pt x="3857" y="19360"/>
                    </a:cubicBezTo>
                    <a:cubicBezTo>
                      <a:pt x="3857" y="17920"/>
                      <a:pt x="13115" y="13600"/>
                      <a:pt x="16200" y="10720"/>
                    </a:cubicBezTo>
                    <a:cubicBezTo>
                      <a:pt x="16200" y="6400"/>
                      <a:pt x="16200" y="4960"/>
                      <a:pt x="19286" y="2080"/>
                    </a:cubicBezTo>
                    <a:cubicBezTo>
                      <a:pt x="19286" y="640"/>
                      <a:pt x="16200" y="640"/>
                      <a:pt x="13115" y="640"/>
                    </a:cubicBezTo>
                    <a:cubicBezTo>
                      <a:pt x="10029" y="-800"/>
                      <a:pt x="16200" y="640"/>
                      <a:pt x="13115" y="6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1" name="Shape">
                <a:extLst>
                  <a:ext uri="{FF2B5EF4-FFF2-40B4-BE49-F238E27FC236}">
                    <a16:creationId xmlns:a16="http://schemas.microsoft.com/office/drawing/2014/main" xmlns="" id="{88D69988-0C72-154C-BB2A-46CA59BD6992}"/>
                  </a:ext>
                </a:extLst>
              </p:cNvPr>
              <p:cNvSpPr/>
              <p:nvPr/>
            </p:nvSpPr>
            <p:spPr>
              <a:xfrm>
                <a:off x="9383935" y="8414708"/>
                <a:ext cx="85875" cy="67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37" extrusionOk="0">
                    <a:moveTo>
                      <a:pt x="19938" y="4328"/>
                    </a:moveTo>
                    <a:cubicBezTo>
                      <a:pt x="16615" y="4328"/>
                      <a:pt x="13292" y="-1563"/>
                      <a:pt x="9969" y="401"/>
                    </a:cubicBezTo>
                    <a:cubicBezTo>
                      <a:pt x="4985" y="2364"/>
                      <a:pt x="11631" y="4328"/>
                      <a:pt x="11631" y="8255"/>
                    </a:cubicBezTo>
                    <a:cubicBezTo>
                      <a:pt x="13292" y="10219"/>
                      <a:pt x="16615" y="14146"/>
                      <a:pt x="14954" y="16110"/>
                    </a:cubicBezTo>
                    <a:cubicBezTo>
                      <a:pt x="13292" y="18073"/>
                      <a:pt x="11631" y="18073"/>
                      <a:pt x="9969" y="18073"/>
                    </a:cubicBezTo>
                    <a:cubicBezTo>
                      <a:pt x="6646" y="16110"/>
                      <a:pt x="9969" y="16110"/>
                      <a:pt x="8308" y="14146"/>
                    </a:cubicBezTo>
                    <a:cubicBezTo>
                      <a:pt x="8308" y="14146"/>
                      <a:pt x="0" y="16110"/>
                      <a:pt x="0" y="16110"/>
                    </a:cubicBezTo>
                    <a:cubicBezTo>
                      <a:pt x="0" y="20037"/>
                      <a:pt x="3323" y="20037"/>
                      <a:pt x="4985" y="20037"/>
                    </a:cubicBezTo>
                    <a:cubicBezTo>
                      <a:pt x="9969" y="18073"/>
                      <a:pt x="14954" y="20037"/>
                      <a:pt x="21600" y="20037"/>
                    </a:cubicBezTo>
                    <a:cubicBezTo>
                      <a:pt x="21600" y="14146"/>
                      <a:pt x="19938" y="8255"/>
                      <a:pt x="19938" y="4328"/>
                    </a:cubicBezTo>
                    <a:cubicBezTo>
                      <a:pt x="18277" y="4328"/>
                      <a:pt x="19938" y="8255"/>
                      <a:pt x="19938" y="432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2" name="Shape">
                <a:extLst>
                  <a:ext uri="{FF2B5EF4-FFF2-40B4-BE49-F238E27FC236}">
                    <a16:creationId xmlns:a16="http://schemas.microsoft.com/office/drawing/2014/main" xmlns="" id="{6D7841DF-F891-844C-B17E-CEF0D7D9E6B0}"/>
                  </a:ext>
                </a:extLst>
              </p:cNvPr>
              <p:cNvSpPr/>
              <p:nvPr/>
            </p:nvSpPr>
            <p:spPr>
              <a:xfrm>
                <a:off x="9463033" y="8414298"/>
                <a:ext cx="115616" cy="82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0" h="17811" extrusionOk="0">
                    <a:moveTo>
                      <a:pt x="16800" y="9032"/>
                    </a:moveTo>
                    <a:cubicBezTo>
                      <a:pt x="14400" y="7592"/>
                      <a:pt x="12000" y="4712"/>
                      <a:pt x="9600" y="3272"/>
                    </a:cubicBezTo>
                    <a:cubicBezTo>
                      <a:pt x="8400" y="1832"/>
                      <a:pt x="2400" y="-1048"/>
                      <a:pt x="1200" y="392"/>
                    </a:cubicBezTo>
                    <a:cubicBezTo>
                      <a:pt x="1200" y="392"/>
                      <a:pt x="3600" y="3272"/>
                      <a:pt x="0" y="3272"/>
                    </a:cubicBezTo>
                    <a:cubicBezTo>
                      <a:pt x="0" y="6152"/>
                      <a:pt x="1200" y="9032"/>
                      <a:pt x="1200" y="13352"/>
                    </a:cubicBezTo>
                    <a:cubicBezTo>
                      <a:pt x="1200" y="14792"/>
                      <a:pt x="1200" y="14792"/>
                      <a:pt x="2400" y="16232"/>
                    </a:cubicBezTo>
                    <a:cubicBezTo>
                      <a:pt x="3600" y="20552"/>
                      <a:pt x="3600" y="14792"/>
                      <a:pt x="4800" y="13352"/>
                    </a:cubicBezTo>
                    <a:cubicBezTo>
                      <a:pt x="7200" y="10472"/>
                      <a:pt x="13200" y="13352"/>
                      <a:pt x="15600" y="13352"/>
                    </a:cubicBezTo>
                    <a:cubicBezTo>
                      <a:pt x="18000" y="13352"/>
                      <a:pt x="18000" y="14792"/>
                      <a:pt x="20400" y="13352"/>
                    </a:cubicBezTo>
                    <a:cubicBezTo>
                      <a:pt x="21600" y="10472"/>
                      <a:pt x="20400" y="9032"/>
                      <a:pt x="16800" y="9032"/>
                    </a:cubicBezTo>
                    <a:cubicBezTo>
                      <a:pt x="14400" y="9032"/>
                      <a:pt x="19200" y="9032"/>
                      <a:pt x="16800" y="903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3" name="Shape">
                <a:extLst>
                  <a:ext uri="{FF2B5EF4-FFF2-40B4-BE49-F238E27FC236}">
                    <a16:creationId xmlns:a16="http://schemas.microsoft.com/office/drawing/2014/main" xmlns="" id="{028CC777-D83C-6347-94E5-0F4CCEB951F4}"/>
                  </a:ext>
                </a:extLst>
              </p:cNvPr>
              <p:cNvSpPr/>
              <p:nvPr/>
            </p:nvSpPr>
            <p:spPr>
              <a:xfrm>
                <a:off x="6294902" y="6202785"/>
                <a:ext cx="1260805" cy="85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21378" extrusionOk="0">
                    <a:moveTo>
                      <a:pt x="21179" y="20834"/>
                    </a:moveTo>
                    <a:cubicBezTo>
                      <a:pt x="21068" y="20668"/>
                      <a:pt x="20845" y="20668"/>
                      <a:pt x="21068" y="20336"/>
                    </a:cubicBezTo>
                    <a:cubicBezTo>
                      <a:pt x="21068" y="20170"/>
                      <a:pt x="20956" y="20170"/>
                      <a:pt x="20845" y="20170"/>
                    </a:cubicBezTo>
                    <a:cubicBezTo>
                      <a:pt x="20622" y="19837"/>
                      <a:pt x="20177" y="19671"/>
                      <a:pt x="20066" y="19505"/>
                    </a:cubicBezTo>
                    <a:cubicBezTo>
                      <a:pt x="19620" y="18674"/>
                      <a:pt x="19398" y="17677"/>
                      <a:pt x="18952" y="17013"/>
                    </a:cubicBezTo>
                    <a:cubicBezTo>
                      <a:pt x="18730" y="16847"/>
                      <a:pt x="18507" y="16514"/>
                      <a:pt x="18395" y="16348"/>
                    </a:cubicBezTo>
                    <a:cubicBezTo>
                      <a:pt x="18173" y="16182"/>
                      <a:pt x="18173" y="15684"/>
                      <a:pt x="17950" y="15684"/>
                    </a:cubicBezTo>
                    <a:cubicBezTo>
                      <a:pt x="17839" y="15684"/>
                      <a:pt x="17505" y="16016"/>
                      <a:pt x="17505" y="16016"/>
                    </a:cubicBezTo>
                    <a:cubicBezTo>
                      <a:pt x="17616" y="16348"/>
                      <a:pt x="17282" y="16514"/>
                      <a:pt x="17171" y="16514"/>
                    </a:cubicBezTo>
                    <a:cubicBezTo>
                      <a:pt x="16837" y="16681"/>
                      <a:pt x="16503" y="16016"/>
                      <a:pt x="16280" y="15684"/>
                    </a:cubicBezTo>
                    <a:cubicBezTo>
                      <a:pt x="16169" y="15517"/>
                      <a:pt x="16057" y="15517"/>
                      <a:pt x="15946" y="15185"/>
                    </a:cubicBezTo>
                    <a:cubicBezTo>
                      <a:pt x="15835" y="14853"/>
                      <a:pt x="15612" y="15019"/>
                      <a:pt x="15501" y="15185"/>
                    </a:cubicBezTo>
                    <a:cubicBezTo>
                      <a:pt x="15278" y="15185"/>
                      <a:pt x="15278" y="15019"/>
                      <a:pt x="15055" y="15185"/>
                    </a:cubicBezTo>
                    <a:cubicBezTo>
                      <a:pt x="15055" y="15185"/>
                      <a:pt x="14944" y="15185"/>
                      <a:pt x="14944" y="15019"/>
                    </a:cubicBezTo>
                    <a:cubicBezTo>
                      <a:pt x="14944" y="14853"/>
                      <a:pt x="14944" y="14853"/>
                      <a:pt x="14944" y="14687"/>
                    </a:cubicBezTo>
                    <a:cubicBezTo>
                      <a:pt x="14944" y="14022"/>
                      <a:pt x="14944" y="13191"/>
                      <a:pt x="14944" y="12527"/>
                    </a:cubicBezTo>
                    <a:cubicBezTo>
                      <a:pt x="14944" y="10533"/>
                      <a:pt x="14944" y="8373"/>
                      <a:pt x="14944" y="6213"/>
                    </a:cubicBezTo>
                    <a:cubicBezTo>
                      <a:pt x="14944" y="5382"/>
                      <a:pt x="14944" y="4385"/>
                      <a:pt x="14944" y="3388"/>
                    </a:cubicBezTo>
                    <a:cubicBezTo>
                      <a:pt x="14944" y="3222"/>
                      <a:pt x="14944" y="2890"/>
                      <a:pt x="14944" y="2557"/>
                    </a:cubicBezTo>
                    <a:cubicBezTo>
                      <a:pt x="14944" y="2391"/>
                      <a:pt x="14833" y="2391"/>
                      <a:pt x="14610" y="2225"/>
                    </a:cubicBezTo>
                    <a:cubicBezTo>
                      <a:pt x="14053" y="1893"/>
                      <a:pt x="13719" y="1893"/>
                      <a:pt x="13163" y="1893"/>
                    </a:cubicBezTo>
                    <a:cubicBezTo>
                      <a:pt x="12606" y="1893"/>
                      <a:pt x="12160" y="1727"/>
                      <a:pt x="11604" y="1561"/>
                    </a:cubicBezTo>
                    <a:cubicBezTo>
                      <a:pt x="10936" y="1561"/>
                      <a:pt x="10379" y="1228"/>
                      <a:pt x="9822" y="1228"/>
                    </a:cubicBezTo>
                    <a:cubicBezTo>
                      <a:pt x="9488" y="1228"/>
                      <a:pt x="9266" y="1394"/>
                      <a:pt x="8932" y="1228"/>
                    </a:cubicBezTo>
                    <a:cubicBezTo>
                      <a:pt x="8932" y="1228"/>
                      <a:pt x="8486" y="1062"/>
                      <a:pt x="8486" y="1062"/>
                    </a:cubicBezTo>
                    <a:cubicBezTo>
                      <a:pt x="8486" y="1062"/>
                      <a:pt x="8598" y="730"/>
                      <a:pt x="8598" y="564"/>
                    </a:cubicBezTo>
                    <a:cubicBezTo>
                      <a:pt x="8598" y="564"/>
                      <a:pt x="8264" y="564"/>
                      <a:pt x="8264" y="564"/>
                    </a:cubicBezTo>
                    <a:cubicBezTo>
                      <a:pt x="8041" y="564"/>
                      <a:pt x="7707" y="730"/>
                      <a:pt x="7484" y="730"/>
                    </a:cubicBezTo>
                    <a:cubicBezTo>
                      <a:pt x="7261" y="730"/>
                      <a:pt x="7373" y="65"/>
                      <a:pt x="7039" y="397"/>
                    </a:cubicBezTo>
                    <a:cubicBezTo>
                      <a:pt x="6927" y="397"/>
                      <a:pt x="6816" y="730"/>
                      <a:pt x="6705" y="564"/>
                    </a:cubicBezTo>
                    <a:cubicBezTo>
                      <a:pt x="6482" y="564"/>
                      <a:pt x="6482" y="397"/>
                      <a:pt x="6705" y="231"/>
                    </a:cubicBezTo>
                    <a:cubicBezTo>
                      <a:pt x="6927" y="231"/>
                      <a:pt x="6593" y="65"/>
                      <a:pt x="6482" y="65"/>
                    </a:cubicBezTo>
                    <a:cubicBezTo>
                      <a:pt x="6037" y="-101"/>
                      <a:pt x="6037" y="65"/>
                      <a:pt x="5814" y="397"/>
                    </a:cubicBezTo>
                    <a:cubicBezTo>
                      <a:pt x="5480" y="896"/>
                      <a:pt x="5035" y="564"/>
                      <a:pt x="4589" y="730"/>
                    </a:cubicBezTo>
                    <a:cubicBezTo>
                      <a:pt x="4144" y="896"/>
                      <a:pt x="4589" y="1228"/>
                      <a:pt x="4589" y="1228"/>
                    </a:cubicBezTo>
                    <a:cubicBezTo>
                      <a:pt x="4478" y="1228"/>
                      <a:pt x="4367" y="1228"/>
                      <a:pt x="4367" y="1228"/>
                    </a:cubicBezTo>
                    <a:cubicBezTo>
                      <a:pt x="4367" y="1228"/>
                      <a:pt x="4478" y="1561"/>
                      <a:pt x="4367" y="1561"/>
                    </a:cubicBezTo>
                    <a:cubicBezTo>
                      <a:pt x="4255" y="1561"/>
                      <a:pt x="4255" y="1228"/>
                      <a:pt x="4255" y="1062"/>
                    </a:cubicBezTo>
                    <a:cubicBezTo>
                      <a:pt x="4144" y="1062"/>
                      <a:pt x="3810" y="1561"/>
                      <a:pt x="3810" y="1561"/>
                    </a:cubicBezTo>
                    <a:cubicBezTo>
                      <a:pt x="3587" y="1727"/>
                      <a:pt x="3365" y="1394"/>
                      <a:pt x="3142" y="1727"/>
                    </a:cubicBezTo>
                    <a:cubicBezTo>
                      <a:pt x="2919" y="1893"/>
                      <a:pt x="2697" y="2059"/>
                      <a:pt x="2585" y="2391"/>
                    </a:cubicBezTo>
                    <a:cubicBezTo>
                      <a:pt x="2585" y="2724"/>
                      <a:pt x="2585" y="3056"/>
                      <a:pt x="2363" y="3222"/>
                    </a:cubicBezTo>
                    <a:cubicBezTo>
                      <a:pt x="2140" y="3388"/>
                      <a:pt x="2028" y="3554"/>
                      <a:pt x="1806" y="3554"/>
                    </a:cubicBezTo>
                    <a:cubicBezTo>
                      <a:pt x="1694" y="3554"/>
                      <a:pt x="1026" y="3554"/>
                      <a:pt x="915" y="3721"/>
                    </a:cubicBezTo>
                    <a:cubicBezTo>
                      <a:pt x="915" y="3887"/>
                      <a:pt x="692" y="4385"/>
                      <a:pt x="692" y="4385"/>
                    </a:cubicBezTo>
                    <a:cubicBezTo>
                      <a:pt x="804" y="4551"/>
                      <a:pt x="1138" y="4551"/>
                      <a:pt x="1249" y="4717"/>
                    </a:cubicBezTo>
                    <a:cubicBezTo>
                      <a:pt x="1583" y="4884"/>
                      <a:pt x="1917" y="5216"/>
                      <a:pt x="2140" y="5548"/>
                    </a:cubicBezTo>
                    <a:cubicBezTo>
                      <a:pt x="2251" y="5714"/>
                      <a:pt x="2251" y="6047"/>
                      <a:pt x="2474" y="6213"/>
                    </a:cubicBezTo>
                    <a:cubicBezTo>
                      <a:pt x="2697" y="6213"/>
                      <a:pt x="2808" y="6213"/>
                      <a:pt x="3031" y="6047"/>
                    </a:cubicBezTo>
                    <a:cubicBezTo>
                      <a:pt x="3031" y="6047"/>
                      <a:pt x="3365" y="6213"/>
                      <a:pt x="3365" y="6213"/>
                    </a:cubicBezTo>
                    <a:cubicBezTo>
                      <a:pt x="3587" y="6711"/>
                      <a:pt x="3031" y="6379"/>
                      <a:pt x="3031" y="6379"/>
                    </a:cubicBezTo>
                    <a:cubicBezTo>
                      <a:pt x="2808" y="6379"/>
                      <a:pt x="3142" y="6711"/>
                      <a:pt x="3253" y="6877"/>
                    </a:cubicBezTo>
                    <a:cubicBezTo>
                      <a:pt x="3365" y="7210"/>
                      <a:pt x="3476" y="7044"/>
                      <a:pt x="3699" y="6877"/>
                    </a:cubicBezTo>
                    <a:cubicBezTo>
                      <a:pt x="3810" y="6711"/>
                      <a:pt x="4144" y="6711"/>
                      <a:pt x="4255" y="6877"/>
                    </a:cubicBezTo>
                    <a:cubicBezTo>
                      <a:pt x="4367" y="7044"/>
                      <a:pt x="3810" y="7210"/>
                      <a:pt x="3810" y="7210"/>
                    </a:cubicBezTo>
                    <a:cubicBezTo>
                      <a:pt x="3699" y="7210"/>
                      <a:pt x="3810" y="7210"/>
                      <a:pt x="3810" y="7376"/>
                    </a:cubicBezTo>
                    <a:cubicBezTo>
                      <a:pt x="3810" y="7542"/>
                      <a:pt x="3587" y="7376"/>
                      <a:pt x="3587" y="7376"/>
                    </a:cubicBezTo>
                    <a:cubicBezTo>
                      <a:pt x="3476" y="7376"/>
                      <a:pt x="3365" y="7542"/>
                      <a:pt x="3142" y="7542"/>
                    </a:cubicBezTo>
                    <a:cubicBezTo>
                      <a:pt x="2919" y="7542"/>
                      <a:pt x="2474" y="7708"/>
                      <a:pt x="2251" y="7542"/>
                    </a:cubicBezTo>
                    <a:cubicBezTo>
                      <a:pt x="2028" y="7376"/>
                      <a:pt x="2363" y="7044"/>
                      <a:pt x="2251" y="6877"/>
                    </a:cubicBezTo>
                    <a:cubicBezTo>
                      <a:pt x="2140" y="6877"/>
                      <a:pt x="1917" y="6877"/>
                      <a:pt x="1806" y="7044"/>
                    </a:cubicBezTo>
                    <a:cubicBezTo>
                      <a:pt x="1694" y="7044"/>
                      <a:pt x="1472" y="7044"/>
                      <a:pt x="1360" y="7044"/>
                    </a:cubicBezTo>
                    <a:cubicBezTo>
                      <a:pt x="1138" y="7210"/>
                      <a:pt x="1249" y="7542"/>
                      <a:pt x="1249" y="7542"/>
                    </a:cubicBezTo>
                    <a:cubicBezTo>
                      <a:pt x="1026" y="7542"/>
                      <a:pt x="804" y="7376"/>
                      <a:pt x="581" y="7542"/>
                    </a:cubicBezTo>
                    <a:cubicBezTo>
                      <a:pt x="470" y="7708"/>
                      <a:pt x="247" y="7874"/>
                      <a:pt x="136" y="8041"/>
                    </a:cubicBezTo>
                    <a:cubicBezTo>
                      <a:pt x="-421" y="8539"/>
                      <a:pt x="915" y="8539"/>
                      <a:pt x="915" y="8705"/>
                    </a:cubicBezTo>
                    <a:cubicBezTo>
                      <a:pt x="804" y="8871"/>
                      <a:pt x="470" y="8871"/>
                      <a:pt x="692" y="9037"/>
                    </a:cubicBezTo>
                    <a:cubicBezTo>
                      <a:pt x="804" y="9204"/>
                      <a:pt x="804" y="9536"/>
                      <a:pt x="915" y="9536"/>
                    </a:cubicBezTo>
                    <a:cubicBezTo>
                      <a:pt x="1360" y="9702"/>
                      <a:pt x="1694" y="9536"/>
                      <a:pt x="2140" y="9536"/>
                    </a:cubicBezTo>
                    <a:cubicBezTo>
                      <a:pt x="2251" y="9702"/>
                      <a:pt x="2363" y="9702"/>
                      <a:pt x="2474" y="9702"/>
                    </a:cubicBezTo>
                    <a:cubicBezTo>
                      <a:pt x="2697" y="9702"/>
                      <a:pt x="2585" y="9702"/>
                      <a:pt x="2808" y="9868"/>
                    </a:cubicBezTo>
                    <a:cubicBezTo>
                      <a:pt x="2808" y="9868"/>
                      <a:pt x="3031" y="9536"/>
                      <a:pt x="3142" y="9536"/>
                    </a:cubicBezTo>
                    <a:cubicBezTo>
                      <a:pt x="3253" y="9370"/>
                      <a:pt x="3365" y="9370"/>
                      <a:pt x="3476" y="9370"/>
                    </a:cubicBezTo>
                    <a:cubicBezTo>
                      <a:pt x="3587" y="9204"/>
                      <a:pt x="3699" y="9037"/>
                      <a:pt x="3699" y="9037"/>
                    </a:cubicBezTo>
                    <a:cubicBezTo>
                      <a:pt x="3810" y="9204"/>
                      <a:pt x="3921" y="9370"/>
                      <a:pt x="3810" y="9536"/>
                    </a:cubicBezTo>
                    <a:cubicBezTo>
                      <a:pt x="3699" y="9702"/>
                      <a:pt x="3587" y="9702"/>
                      <a:pt x="3810" y="10034"/>
                    </a:cubicBezTo>
                    <a:cubicBezTo>
                      <a:pt x="4033" y="10699"/>
                      <a:pt x="3810" y="11197"/>
                      <a:pt x="3253" y="11031"/>
                    </a:cubicBezTo>
                    <a:cubicBezTo>
                      <a:pt x="3253" y="11031"/>
                      <a:pt x="3142" y="10865"/>
                      <a:pt x="3031" y="11031"/>
                    </a:cubicBezTo>
                    <a:cubicBezTo>
                      <a:pt x="2919" y="11197"/>
                      <a:pt x="2808" y="11530"/>
                      <a:pt x="2697" y="11530"/>
                    </a:cubicBezTo>
                    <a:cubicBezTo>
                      <a:pt x="2474" y="11696"/>
                      <a:pt x="1806" y="11197"/>
                      <a:pt x="1917" y="11696"/>
                    </a:cubicBezTo>
                    <a:cubicBezTo>
                      <a:pt x="1917" y="11696"/>
                      <a:pt x="1583" y="12028"/>
                      <a:pt x="1694" y="12028"/>
                    </a:cubicBezTo>
                    <a:cubicBezTo>
                      <a:pt x="1694" y="12028"/>
                      <a:pt x="1806" y="12028"/>
                      <a:pt x="1806" y="12028"/>
                    </a:cubicBezTo>
                    <a:cubicBezTo>
                      <a:pt x="1917" y="12194"/>
                      <a:pt x="1583" y="12361"/>
                      <a:pt x="1472" y="12527"/>
                    </a:cubicBezTo>
                    <a:cubicBezTo>
                      <a:pt x="1360" y="12527"/>
                      <a:pt x="1249" y="12693"/>
                      <a:pt x="1249" y="12859"/>
                    </a:cubicBezTo>
                    <a:cubicBezTo>
                      <a:pt x="1138" y="13191"/>
                      <a:pt x="1360" y="13191"/>
                      <a:pt x="1138" y="13357"/>
                    </a:cubicBezTo>
                    <a:cubicBezTo>
                      <a:pt x="915" y="13524"/>
                      <a:pt x="1138" y="13856"/>
                      <a:pt x="1249" y="14022"/>
                    </a:cubicBezTo>
                    <a:cubicBezTo>
                      <a:pt x="1249" y="14188"/>
                      <a:pt x="1583" y="13357"/>
                      <a:pt x="1694" y="13357"/>
                    </a:cubicBezTo>
                    <a:cubicBezTo>
                      <a:pt x="1694" y="13357"/>
                      <a:pt x="1472" y="13856"/>
                      <a:pt x="1472" y="13856"/>
                    </a:cubicBezTo>
                    <a:cubicBezTo>
                      <a:pt x="1360" y="14022"/>
                      <a:pt x="1694" y="14354"/>
                      <a:pt x="1806" y="14354"/>
                    </a:cubicBezTo>
                    <a:cubicBezTo>
                      <a:pt x="1917" y="14521"/>
                      <a:pt x="1917" y="14687"/>
                      <a:pt x="2028" y="14521"/>
                    </a:cubicBezTo>
                    <a:cubicBezTo>
                      <a:pt x="2140" y="14354"/>
                      <a:pt x="2251" y="14188"/>
                      <a:pt x="2251" y="14188"/>
                    </a:cubicBezTo>
                    <a:cubicBezTo>
                      <a:pt x="2251" y="14354"/>
                      <a:pt x="2363" y="14687"/>
                      <a:pt x="2474" y="14687"/>
                    </a:cubicBezTo>
                    <a:cubicBezTo>
                      <a:pt x="2251" y="14853"/>
                      <a:pt x="2140" y="14687"/>
                      <a:pt x="2028" y="14687"/>
                    </a:cubicBezTo>
                    <a:cubicBezTo>
                      <a:pt x="1917" y="14853"/>
                      <a:pt x="1806" y="14354"/>
                      <a:pt x="1694" y="14354"/>
                    </a:cubicBezTo>
                    <a:cubicBezTo>
                      <a:pt x="1583" y="14354"/>
                      <a:pt x="1360" y="14853"/>
                      <a:pt x="1583" y="15019"/>
                    </a:cubicBezTo>
                    <a:cubicBezTo>
                      <a:pt x="1806" y="15185"/>
                      <a:pt x="1806" y="15351"/>
                      <a:pt x="2028" y="15517"/>
                    </a:cubicBezTo>
                    <a:cubicBezTo>
                      <a:pt x="2140" y="15850"/>
                      <a:pt x="2363" y="15684"/>
                      <a:pt x="2585" y="15684"/>
                    </a:cubicBezTo>
                    <a:cubicBezTo>
                      <a:pt x="2697" y="15517"/>
                      <a:pt x="2919" y="15684"/>
                      <a:pt x="2919" y="15351"/>
                    </a:cubicBezTo>
                    <a:cubicBezTo>
                      <a:pt x="2919" y="15019"/>
                      <a:pt x="3031" y="14521"/>
                      <a:pt x="3253" y="14687"/>
                    </a:cubicBezTo>
                    <a:cubicBezTo>
                      <a:pt x="3253" y="14521"/>
                      <a:pt x="3031" y="15185"/>
                      <a:pt x="3031" y="15351"/>
                    </a:cubicBezTo>
                    <a:cubicBezTo>
                      <a:pt x="3031" y="15517"/>
                      <a:pt x="3476" y="16016"/>
                      <a:pt x="3365" y="16182"/>
                    </a:cubicBezTo>
                    <a:cubicBezTo>
                      <a:pt x="3142" y="16514"/>
                      <a:pt x="3476" y="16681"/>
                      <a:pt x="3476" y="16681"/>
                    </a:cubicBezTo>
                    <a:cubicBezTo>
                      <a:pt x="3365" y="16681"/>
                      <a:pt x="3142" y="17179"/>
                      <a:pt x="3142" y="17179"/>
                    </a:cubicBezTo>
                    <a:cubicBezTo>
                      <a:pt x="3253" y="17345"/>
                      <a:pt x="3810" y="16847"/>
                      <a:pt x="3810" y="16847"/>
                    </a:cubicBezTo>
                    <a:cubicBezTo>
                      <a:pt x="3810" y="17013"/>
                      <a:pt x="3699" y="17013"/>
                      <a:pt x="3699" y="17179"/>
                    </a:cubicBezTo>
                    <a:cubicBezTo>
                      <a:pt x="3699" y="17179"/>
                      <a:pt x="3921" y="16847"/>
                      <a:pt x="4033" y="16681"/>
                    </a:cubicBezTo>
                    <a:cubicBezTo>
                      <a:pt x="4144" y="16681"/>
                      <a:pt x="4589" y="16847"/>
                      <a:pt x="4589" y="17013"/>
                    </a:cubicBezTo>
                    <a:cubicBezTo>
                      <a:pt x="4701" y="17179"/>
                      <a:pt x="4923" y="17677"/>
                      <a:pt x="4923" y="17345"/>
                    </a:cubicBezTo>
                    <a:cubicBezTo>
                      <a:pt x="4923" y="17179"/>
                      <a:pt x="5146" y="16514"/>
                      <a:pt x="5146" y="16514"/>
                    </a:cubicBezTo>
                    <a:cubicBezTo>
                      <a:pt x="5146" y="16348"/>
                      <a:pt x="5480" y="16847"/>
                      <a:pt x="5480" y="16681"/>
                    </a:cubicBezTo>
                    <a:cubicBezTo>
                      <a:pt x="5480" y="16681"/>
                      <a:pt x="5146" y="16681"/>
                      <a:pt x="5146" y="16847"/>
                    </a:cubicBezTo>
                    <a:cubicBezTo>
                      <a:pt x="5146" y="17179"/>
                      <a:pt x="5480" y="17179"/>
                      <a:pt x="5591" y="17013"/>
                    </a:cubicBezTo>
                    <a:cubicBezTo>
                      <a:pt x="5703" y="16847"/>
                      <a:pt x="5814" y="17013"/>
                      <a:pt x="5925" y="16847"/>
                    </a:cubicBezTo>
                    <a:cubicBezTo>
                      <a:pt x="5925" y="16847"/>
                      <a:pt x="6148" y="16514"/>
                      <a:pt x="6148" y="16514"/>
                    </a:cubicBezTo>
                    <a:cubicBezTo>
                      <a:pt x="6148" y="16514"/>
                      <a:pt x="5925" y="17013"/>
                      <a:pt x="5814" y="17179"/>
                    </a:cubicBezTo>
                    <a:cubicBezTo>
                      <a:pt x="5814" y="17345"/>
                      <a:pt x="5814" y="17345"/>
                      <a:pt x="5703" y="17511"/>
                    </a:cubicBezTo>
                    <a:cubicBezTo>
                      <a:pt x="5703" y="17677"/>
                      <a:pt x="5814" y="17511"/>
                      <a:pt x="5814" y="17677"/>
                    </a:cubicBezTo>
                    <a:cubicBezTo>
                      <a:pt x="5814" y="17677"/>
                      <a:pt x="5703" y="17844"/>
                      <a:pt x="5591" y="18010"/>
                    </a:cubicBezTo>
                    <a:cubicBezTo>
                      <a:pt x="5591" y="18342"/>
                      <a:pt x="5591" y="18342"/>
                      <a:pt x="5703" y="18508"/>
                    </a:cubicBezTo>
                    <a:cubicBezTo>
                      <a:pt x="5703" y="18508"/>
                      <a:pt x="5369" y="18841"/>
                      <a:pt x="5257" y="18841"/>
                    </a:cubicBezTo>
                    <a:cubicBezTo>
                      <a:pt x="5146" y="19173"/>
                      <a:pt x="5035" y="19339"/>
                      <a:pt x="4812" y="19505"/>
                    </a:cubicBezTo>
                    <a:cubicBezTo>
                      <a:pt x="4589" y="19505"/>
                      <a:pt x="4367" y="19837"/>
                      <a:pt x="4255" y="20004"/>
                    </a:cubicBezTo>
                    <a:cubicBezTo>
                      <a:pt x="4144" y="20004"/>
                      <a:pt x="4144" y="20170"/>
                      <a:pt x="4033" y="20170"/>
                    </a:cubicBezTo>
                    <a:cubicBezTo>
                      <a:pt x="4033" y="20336"/>
                      <a:pt x="4144" y="20502"/>
                      <a:pt x="4144" y="20502"/>
                    </a:cubicBezTo>
                    <a:cubicBezTo>
                      <a:pt x="4033" y="20668"/>
                      <a:pt x="3699" y="20502"/>
                      <a:pt x="3587" y="20502"/>
                    </a:cubicBezTo>
                    <a:cubicBezTo>
                      <a:pt x="3253" y="20502"/>
                      <a:pt x="3142" y="20668"/>
                      <a:pt x="2919" y="21001"/>
                    </a:cubicBezTo>
                    <a:cubicBezTo>
                      <a:pt x="2808" y="21167"/>
                      <a:pt x="2919" y="21499"/>
                      <a:pt x="3031" y="21333"/>
                    </a:cubicBezTo>
                    <a:cubicBezTo>
                      <a:pt x="3253" y="21167"/>
                      <a:pt x="3476" y="20668"/>
                      <a:pt x="3587" y="20834"/>
                    </a:cubicBezTo>
                    <a:cubicBezTo>
                      <a:pt x="3587" y="20668"/>
                      <a:pt x="3476" y="21333"/>
                      <a:pt x="3810" y="20834"/>
                    </a:cubicBezTo>
                    <a:cubicBezTo>
                      <a:pt x="3810" y="20834"/>
                      <a:pt x="4033" y="21333"/>
                      <a:pt x="4144" y="21001"/>
                    </a:cubicBezTo>
                    <a:cubicBezTo>
                      <a:pt x="4144" y="20834"/>
                      <a:pt x="4033" y="20834"/>
                      <a:pt x="4144" y="20834"/>
                    </a:cubicBezTo>
                    <a:cubicBezTo>
                      <a:pt x="4255" y="20668"/>
                      <a:pt x="4255" y="20668"/>
                      <a:pt x="4367" y="20668"/>
                    </a:cubicBezTo>
                    <a:cubicBezTo>
                      <a:pt x="4478" y="20668"/>
                      <a:pt x="4478" y="20668"/>
                      <a:pt x="4589" y="20502"/>
                    </a:cubicBezTo>
                    <a:cubicBezTo>
                      <a:pt x="4701" y="20336"/>
                      <a:pt x="4923" y="20336"/>
                      <a:pt x="5146" y="20170"/>
                    </a:cubicBezTo>
                    <a:cubicBezTo>
                      <a:pt x="5480" y="20004"/>
                      <a:pt x="5035" y="20004"/>
                      <a:pt x="5257" y="19837"/>
                    </a:cubicBezTo>
                    <a:cubicBezTo>
                      <a:pt x="5369" y="19671"/>
                      <a:pt x="5480" y="19505"/>
                      <a:pt x="5591" y="19505"/>
                    </a:cubicBezTo>
                    <a:cubicBezTo>
                      <a:pt x="5814" y="19339"/>
                      <a:pt x="6037" y="19173"/>
                      <a:pt x="6148" y="19173"/>
                    </a:cubicBezTo>
                    <a:cubicBezTo>
                      <a:pt x="6482" y="18841"/>
                      <a:pt x="6259" y="19007"/>
                      <a:pt x="6259" y="18674"/>
                    </a:cubicBezTo>
                    <a:cubicBezTo>
                      <a:pt x="6259" y="18674"/>
                      <a:pt x="7150" y="18010"/>
                      <a:pt x="7261" y="17844"/>
                    </a:cubicBezTo>
                    <a:cubicBezTo>
                      <a:pt x="7373" y="17844"/>
                      <a:pt x="7595" y="17844"/>
                      <a:pt x="7595" y="17677"/>
                    </a:cubicBezTo>
                    <a:cubicBezTo>
                      <a:pt x="7595" y="17179"/>
                      <a:pt x="7707" y="17345"/>
                      <a:pt x="7930" y="17179"/>
                    </a:cubicBezTo>
                    <a:cubicBezTo>
                      <a:pt x="8264" y="16847"/>
                      <a:pt x="7261" y="16681"/>
                      <a:pt x="7707" y="16016"/>
                    </a:cubicBezTo>
                    <a:cubicBezTo>
                      <a:pt x="7930" y="15850"/>
                      <a:pt x="8152" y="15850"/>
                      <a:pt x="8264" y="15684"/>
                    </a:cubicBezTo>
                    <a:cubicBezTo>
                      <a:pt x="8375" y="15517"/>
                      <a:pt x="8375" y="15019"/>
                      <a:pt x="8152" y="15019"/>
                    </a:cubicBezTo>
                    <a:cubicBezTo>
                      <a:pt x="8375" y="15019"/>
                      <a:pt x="8375" y="15185"/>
                      <a:pt x="8598" y="15019"/>
                    </a:cubicBezTo>
                    <a:cubicBezTo>
                      <a:pt x="8709" y="14853"/>
                      <a:pt x="8820" y="14521"/>
                      <a:pt x="9043" y="14354"/>
                    </a:cubicBezTo>
                    <a:cubicBezTo>
                      <a:pt x="9154" y="14188"/>
                      <a:pt x="9377" y="13856"/>
                      <a:pt x="9488" y="13856"/>
                    </a:cubicBezTo>
                    <a:cubicBezTo>
                      <a:pt x="9600" y="13856"/>
                      <a:pt x="10156" y="13856"/>
                      <a:pt x="10045" y="14188"/>
                    </a:cubicBezTo>
                    <a:cubicBezTo>
                      <a:pt x="9934" y="14354"/>
                      <a:pt x="9711" y="14022"/>
                      <a:pt x="9488" y="14188"/>
                    </a:cubicBezTo>
                    <a:cubicBezTo>
                      <a:pt x="9266" y="14354"/>
                      <a:pt x="9266" y="14521"/>
                      <a:pt x="9154" y="14853"/>
                    </a:cubicBezTo>
                    <a:cubicBezTo>
                      <a:pt x="9154" y="15185"/>
                      <a:pt x="8932" y="15517"/>
                      <a:pt x="8932" y="15850"/>
                    </a:cubicBezTo>
                    <a:cubicBezTo>
                      <a:pt x="8820" y="16016"/>
                      <a:pt x="9266" y="15850"/>
                      <a:pt x="9266" y="16016"/>
                    </a:cubicBezTo>
                    <a:cubicBezTo>
                      <a:pt x="9154" y="16016"/>
                      <a:pt x="8598" y="16348"/>
                      <a:pt x="9043" y="16348"/>
                    </a:cubicBezTo>
                    <a:cubicBezTo>
                      <a:pt x="9377" y="16348"/>
                      <a:pt x="9600" y="16016"/>
                      <a:pt x="9934" y="15850"/>
                    </a:cubicBezTo>
                    <a:cubicBezTo>
                      <a:pt x="10156" y="15517"/>
                      <a:pt x="10379" y="15517"/>
                      <a:pt x="10602" y="15351"/>
                    </a:cubicBezTo>
                    <a:cubicBezTo>
                      <a:pt x="11047" y="15185"/>
                      <a:pt x="10824" y="14853"/>
                      <a:pt x="10824" y="14521"/>
                    </a:cubicBezTo>
                    <a:cubicBezTo>
                      <a:pt x="10713" y="13856"/>
                      <a:pt x="11715" y="14354"/>
                      <a:pt x="11938" y="14521"/>
                    </a:cubicBezTo>
                    <a:cubicBezTo>
                      <a:pt x="12160" y="14521"/>
                      <a:pt x="12272" y="14853"/>
                      <a:pt x="12494" y="15019"/>
                    </a:cubicBezTo>
                    <a:cubicBezTo>
                      <a:pt x="12494" y="15019"/>
                      <a:pt x="12717" y="14521"/>
                      <a:pt x="12828" y="14687"/>
                    </a:cubicBezTo>
                    <a:cubicBezTo>
                      <a:pt x="12828" y="14687"/>
                      <a:pt x="12828" y="15019"/>
                      <a:pt x="12828" y="15185"/>
                    </a:cubicBezTo>
                    <a:cubicBezTo>
                      <a:pt x="13051" y="15351"/>
                      <a:pt x="13163" y="15351"/>
                      <a:pt x="13274" y="15351"/>
                    </a:cubicBezTo>
                    <a:cubicBezTo>
                      <a:pt x="13608" y="15351"/>
                      <a:pt x="13942" y="15185"/>
                      <a:pt x="14165" y="15351"/>
                    </a:cubicBezTo>
                    <a:cubicBezTo>
                      <a:pt x="14276" y="15351"/>
                      <a:pt x="14387" y="15517"/>
                      <a:pt x="14499" y="15351"/>
                    </a:cubicBezTo>
                    <a:cubicBezTo>
                      <a:pt x="14610" y="15351"/>
                      <a:pt x="14610" y="15517"/>
                      <a:pt x="14721" y="15684"/>
                    </a:cubicBezTo>
                    <a:cubicBezTo>
                      <a:pt x="14833" y="15684"/>
                      <a:pt x="15055" y="15850"/>
                      <a:pt x="15167" y="15850"/>
                    </a:cubicBezTo>
                    <a:cubicBezTo>
                      <a:pt x="15389" y="15850"/>
                      <a:pt x="15501" y="15517"/>
                      <a:pt x="15612" y="15517"/>
                    </a:cubicBezTo>
                    <a:cubicBezTo>
                      <a:pt x="15835" y="15351"/>
                      <a:pt x="15723" y="15850"/>
                      <a:pt x="15723" y="15850"/>
                    </a:cubicBezTo>
                    <a:cubicBezTo>
                      <a:pt x="15612" y="16016"/>
                      <a:pt x="15612" y="16016"/>
                      <a:pt x="15723" y="16182"/>
                    </a:cubicBezTo>
                    <a:cubicBezTo>
                      <a:pt x="16057" y="16348"/>
                      <a:pt x="16280" y="16514"/>
                      <a:pt x="16503" y="16681"/>
                    </a:cubicBezTo>
                    <a:cubicBezTo>
                      <a:pt x="16725" y="17013"/>
                      <a:pt x="16948" y="17345"/>
                      <a:pt x="17171" y="17511"/>
                    </a:cubicBezTo>
                    <a:cubicBezTo>
                      <a:pt x="17282" y="17511"/>
                      <a:pt x="17393" y="17345"/>
                      <a:pt x="17505" y="17345"/>
                    </a:cubicBezTo>
                    <a:cubicBezTo>
                      <a:pt x="17616" y="17179"/>
                      <a:pt x="17393" y="17013"/>
                      <a:pt x="17393" y="16847"/>
                    </a:cubicBezTo>
                    <a:cubicBezTo>
                      <a:pt x="17393" y="16681"/>
                      <a:pt x="17727" y="17013"/>
                      <a:pt x="17727" y="17013"/>
                    </a:cubicBezTo>
                    <a:cubicBezTo>
                      <a:pt x="17727" y="17179"/>
                      <a:pt x="18061" y="17511"/>
                      <a:pt x="18173" y="17345"/>
                    </a:cubicBezTo>
                    <a:cubicBezTo>
                      <a:pt x="18173" y="17345"/>
                      <a:pt x="17950" y="16348"/>
                      <a:pt x="17950" y="16348"/>
                    </a:cubicBezTo>
                    <a:cubicBezTo>
                      <a:pt x="18061" y="16348"/>
                      <a:pt x="18284" y="17179"/>
                      <a:pt x="18395" y="17179"/>
                    </a:cubicBezTo>
                    <a:cubicBezTo>
                      <a:pt x="18395" y="17345"/>
                      <a:pt x="18507" y="17677"/>
                      <a:pt x="18618" y="17677"/>
                    </a:cubicBezTo>
                    <a:cubicBezTo>
                      <a:pt x="18730" y="17677"/>
                      <a:pt x="18841" y="17345"/>
                      <a:pt x="18841" y="17345"/>
                    </a:cubicBezTo>
                    <a:cubicBezTo>
                      <a:pt x="18618" y="17511"/>
                      <a:pt x="19286" y="18176"/>
                      <a:pt x="19286" y="18342"/>
                    </a:cubicBezTo>
                    <a:cubicBezTo>
                      <a:pt x="19175" y="18342"/>
                      <a:pt x="19175" y="18342"/>
                      <a:pt x="19175" y="18342"/>
                    </a:cubicBezTo>
                    <a:cubicBezTo>
                      <a:pt x="19064" y="18508"/>
                      <a:pt x="19286" y="18508"/>
                      <a:pt x="19286" y="18674"/>
                    </a:cubicBezTo>
                    <a:cubicBezTo>
                      <a:pt x="19286" y="18674"/>
                      <a:pt x="19064" y="18841"/>
                      <a:pt x="19175" y="18841"/>
                    </a:cubicBezTo>
                    <a:cubicBezTo>
                      <a:pt x="19286" y="19007"/>
                      <a:pt x="19398" y="19173"/>
                      <a:pt x="19509" y="19339"/>
                    </a:cubicBezTo>
                    <a:cubicBezTo>
                      <a:pt x="19732" y="19671"/>
                      <a:pt x="19843" y="19837"/>
                      <a:pt x="20066" y="20004"/>
                    </a:cubicBezTo>
                    <a:cubicBezTo>
                      <a:pt x="20066" y="20004"/>
                      <a:pt x="19843" y="20668"/>
                      <a:pt x="19954" y="20668"/>
                    </a:cubicBezTo>
                    <a:cubicBezTo>
                      <a:pt x="20066" y="20834"/>
                      <a:pt x="20066" y="20502"/>
                      <a:pt x="20066" y="20502"/>
                    </a:cubicBezTo>
                    <a:cubicBezTo>
                      <a:pt x="20177" y="20336"/>
                      <a:pt x="20177" y="20834"/>
                      <a:pt x="20288" y="21001"/>
                    </a:cubicBezTo>
                    <a:cubicBezTo>
                      <a:pt x="20288" y="21001"/>
                      <a:pt x="20288" y="20834"/>
                      <a:pt x="20288" y="20668"/>
                    </a:cubicBezTo>
                    <a:cubicBezTo>
                      <a:pt x="20288" y="21001"/>
                      <a:pt x="20956" y="21499"/>
                      <a:pt x="21068" y="21001"/>
                    </a:cubicBezTo>
                    <a:cubicBezTo>
                      <a:pt x="21068" y="21001"/>
                      <a:pt x="21068" y="21167"/>
                      <a:pt x="21068" y="21167"/>
                    </a:cubicBezTo>
                    <a:cubicBezTo>
                      <a:pt x="21068" y="21167"/>
                      <a:pt x="21179" y="21001"/>
                      <a:pt x="21179" y="20834"/>
                    </a:cubicBezTo>
                    <a:cubicBezTo>
                      <a:pt x="21068" y="20834"/>
                      <a:pt x="21179" y="21001"/>
                      <a:pt x="21179" y="2083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4" name="Shape">
                <a:extLst>
                  <a:ext uri="{FF2B5EF4-FFF2-40B4-BE49-F238E27FC236}">
                    <a16:creationId xmlns:a16="http://schemas.microsoft.com/office/drawing/2014/main" xmlns="" id="{ADF73BBF-2A5D-AD4F-B266-B7D665340BB4}"/>
                  </a:ext>
                </a:extLst>
              </p:cNvPr>
              <p:cNvSpPr/>
              <p:nvPr/>
            </p:nvSpPr>
            <p:spPr>
              <a:xfrm>
                <a:off x="7725443" y="7304875"/>
                <a:ext cx="1904521" cy="944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2" h="21480" extrusionOk="0">
                    <a:moveTo>
                      <a:pt x="5028" y="16193"/>
                    </a:moveTo>
                    <a:cubicBezTo>
                      <a:pt x="5253" y="16193"/>
                      <a:pt x="5477" y="16193"/>
                      <a:pt x="5776" y="16193"/>
                    </a:cubicBezTo>
                    <a:cubicBezTo>
                      <a:pt x="5850" y="16193"/>
                      <a:pt x="6000" y="16193"/>
                      <a:pt x="6075" y="16193"/>
                    </a:cubicBezTo>
                    <a:cubicBezTo>
                      <a:pt x="6149" y="16193"/>
                      <a:pt x="6149" y="15891"/>
                      <a:pt x="6224" y="15891"/>
                    </a:cubicBezTo>
                    <a:cubicBezTo>
                      <a:pt x="6299" y="15740"/>
                      <a:pt x="6747" y="15740"/>
                      <a:pt x="6747" y="15891"/>
                    </a:cubicBezTo>
                    <a:cubicBezTo>
                      <a:pt x="6972" y="16193"/>
                      <a:pt x="7196" y="16495"/>
                      <a:pt x="7420" y="16797"/>
                    </a:cubicBezTo>
                    <a:cubicBezTo>
                      <a:pt x="7420" y="16797"/>
                      <a:pt x="7495" y="17251"/>
                      <a:pt x="7495" y="17402"/>
                    </a:cubicBezTo>
                    <a:cubicBezTo>
                      <a:pt x="7570" y="17704"/>
                      <a:pt x="7570" y="17704"/>
                      <a:pt x="7794" y="17855"/>
                    </a:cubicBezTo>
                    <a:cubicBezTo>
                      <a:pt x="7943" y="18006"/>
                      <a:pt x="8018" y="18157"/>
                      <a:pt x="8093" y="17855"/>
                    </a:cubicBezTo>
                    <a:cubicBezTo>
                      <a:pt x="8167" y="17402"/>
                      <a:pt x="8242" y="17402"/>
                      <a:pt x="8466" y="17553"/>
                    </a:cubicBezTo>
                    <a:cubicBezTo>
                      <a:pt x="8616" y="17553"/>
                      <a:pt x="8840" y="17704"/>
                      <a:pt x="8840" y="18006"/>
                    </a:cubicBezTo>
                    <a:cubicBezTo>
                      <a:pt x="8990" y="18459"/>
                      <a:pt x="9139" y="18610"/>
                      <a:pt x="9289" y="19063"/>
                    </a:cubicBezTo>
                    <a:cubicBezTo>
                      <a:pt x="9438" y="19365"/>
                      <a:pt x="9363" y="19970"/>
                      <a:pt x="9588" y="20121"/>
                    </a:cubicBezTo>
                    <a:cubicBezTo>
                      <a:pt x="9737" y="20423"/>
                      <a:pt x="10036" y="20423"/>
                      <a:pt x="10185" y="20574"/>
                    </a:cubicBezTo>
                    <a:cubicBezTo>
                      <a:pt x="10185" y="20423"/>
                      <a:pt x="10036" y="19365"/>
                      <a:pt x="10036" y="19365"/>
                    </a:cubicBezTo>
                    <a:cubicBezTo>
                      <a:pt x="10185" y="19516"/>
                      <a:pt x="10111" y="19063"/>
                      <a:pt x="10185" y="19063"/>
                    </a:cubicBezTo>
                    <a:cubicBezTo>
                      <a:pt x="10185" y="18912"/>
                      <a:pt x="10335" y="18912"/>
                      <a:pt x="10410" y="18761"/>
                    </a:cubicBezTo>
                    <a:cubicBezTo>
                      <a:pt x="10484" y="18761"/>
                      <a:pt x="10559" y="18308"/>
                      <a:pt x="10559" y="18308"/>
                    </a:cubicBezTo>
                    <a:cubicBezTo>
                      <a:pt x="10634" y="18459"/>
                      <a:pt x="10709" y="18459"/>
                      <a:pt x="10783" y="18308"/>
                    </a:cubicBezTo>
                    <a:cubicBezTo>
                      <a:pt x="10933" y="18157"/>
                      <a:pt x="11008" y="18157"/>
                      <a:pt x="11082" y="17855"/>
                    </a:cubicBezTo>
                    <a:cubicBezTo>
                      <a:pt x="11232" y="17704"/>
                      <a:pt x="11008" y="17704"/>
                      <a:pt x="11008" y="17553"/>
                    </a:cubicBezTo>
                    <a:cubicBezTo>
                      <a:pt x="11008" y="17553"/>
                      <a:pt x="11232" y="17704"/>
                      <a:pt x="11307" y="17553"/>
                    </a:cubicBezTo>
                    <a:cubicBezTo>
                      <a:pt x="11456" y="17402"/>
                      <a:pt x="11531" y="17402"/>
                      <a:pt x="11680" y="17402"/>
                    </a:cubicBezTo>
                    <a:cubicBezTo>
                      <a:pt x="11830" y="17402"/>
                      <a:pt x="11904" y="17855"/>
                      <a:pt x="12054" y="17704"/>
                    </a:cubicBezTo>
                    <a:cubicBezTo>
                      <a:pt x="12278" y="17402"/>
                      <a:pt x="12353" y="17704"/>
                      <a:pt x="12502" y="17855"/>
                    </a:cubicBezTo>
                    <a:cubicBezTo>
                      <a:pt x="12652" y="18006"/>
                      <a:pt x="12727" y="17704"/>
                      <a:pt x="12801" y="17704"/>
                    </a:cubicBezTo>
                    <a:cubicBezTo>
                      <a:pt x="12876" y="17553"/>
                      <a:pt x="13100" y="17855"/>
                      <a:pt x="13100" y="18006"/>
                    </a:cubicBezTo>
                    <a:cubicBezTo>
                      <a:pt x="13175" y="18157"/>
                      <a:pt x="13250" y="18006"/>
                      <a:pt x="13175" y="17855"/>
                    </a:cubicBezTo>
                    <a:cubicBezTo>
                      <a:pt x="13175" y="17855"/>
                      <a:pt x="13100" y="17704"/>
                      <a:pt x="13026" y="17704"/>
                    </a:cubicBezTo>
                    <a:cubicBezTo>
                      <a:pt x="12951" y="17553"/>
                      <a:pt x="13100" y="17553"/>
                      <a:pt x="13100" y="17553"/>
                    </a:cubicBezTo>
                    <a:cubicBezTo>
                      <a:pt x="13026" y="17251"/>
                      <a:pt x="13026" y="17100"/>
                      <a:pt x="12876" y="17251"/>
                    </a:cubicBezTo>
                    <a:cubicBezTo>
                      <a:pt x="12876" y="17251"/>
                      <a:pt x="12577" y="17251"/>
                      <a:pt x="12727" y="16949"/>
                    </a:cubicBezTo>
                    <a:cubicBezTo>
                      <a:pt x="12876" y="16949"/>
                      <a:pt x="12951" y="17100"/>
                      <a:pt x="13026" y="17100"/>
                    </a:cubicBezTo>
                    <a:cubicBezTo>
                      <a:pt x="13250" y="16949"/>
                      <a:pt x="13399" y="16949"/>
                      <a:pt x="13624" y="16949"/>
                    </a:cubicBezTo>
                    <a:cubicBezTo>
                      <a:pt x="13698" y="16949"/>
                      <a:pt x="13624" y="16949"/>
                      <a:pt x="13698" y="17100"/>
                    </a:cubicBezTo>
                    <a:cubicBezTo>
                      <a:pt x="13698" y="17100"/>
                      <a:pt x="13773" y="17100"/>
                      <a:pt x="13848" y="16949"/>
                    </a:cubicBezTo>
                    <a:cubicBezTo>
                      <a:pt x="13997" y="16949"/>
                      <a:pt x="14147" y="16949"/>
                      <a:pt x="14296" y="16949"/>
                    </a:cubicBezTo>
                    <a:cubicBezTo>
                      <a:pt x="14446" y="16949"/>
                      <a:pt x="14446" y="17251"/>
                      <a:pt x="14595" y="17402"/>
                    </a:cubicBezTo>
                    <a:cubicBezTo>
                      <a:pt x="14745" y="17704"/>
                      <a:pt x="14894" y="17402"/>
                      <a:pt x="15044" y="17251"/>
                    </a:cubicBezTo>
                    <a:cubicBezTo>
                      <a:pt x="15118" y="17251"/>
                      <a:pt x="15567" y="18157"/>
                      <a:pt x="15567" y="18308"/>
                    </a:cubicBezTo>
                    <a:cubicBezTo>
                      <a:pt x="15642" y="18459"/>
                      <a:pt x="15492" y="18761"/>
                      <a:pt x="15567" y="18912"/>
                    </a:cubicBezTo>
                    <a:cubicBezTo>
                      <a:pt x="15642" y="19214"/>
                      <a:pt x="15567" y="19214"/>
                      <a:pt x="15642" y="19516"/>
                    </a:cubicBezTo>
                    <a:cubicBezTo>
                      <a:pt x="15642" y="19667"/>
                      <a:pt x="15716" y="19818"/>
                      <a:pt x="15716" y="19818"/>
                    </a:cubicBezTo>
                    <a:cubicBezTo>
                      <a:pt x="15791" y="19818"/>
                      <a:pt x="15791" y="19970"/>
                      <a:pt x="15866" y="19970"/>
                    </a:cubicBezTo>
                    <a:cubicBezTo>
                      <a:pt x="15940" y="20121"/>
                      <a:pt x="15866" y="20423"/>
                      <a:pt x="15940" y="20574"/>
                    </a:cubicBezTo>
                    <a:cubicBezTo>
                      <a:pt x="16015" y="20725"/>
                      <a:pt x="16090" y="20725"/>
                      <a:pt x="16165" y="21027"/>
                    </a:cubicBezTo>
                    <a:cubicBezTo>
                      <a:pt x="16314" y="21480"/>
                      <a:pt x="16239" y="21027"/>
                      <a:pt x="16389" y="21178"/>
                    </a:cubicBezTo>
                    <a:cubicBezTo>
                      <a:pt x="16389" y="21178"/>
                      <a:pt x="16389" y="21480"/>
                      <a:pt x="16389" y="21480"/>
                    </a:cubicBezTo>
                    <a:cubicBezTo>
                      <a:pt x="16464" y="21480"/>
                      <a:pt x="16538" y="20423"/>
                      <a:pt x="16538" y="20272"/>
                    </a:cubicBezTo>
                    <a:cubicBezTo>
                      <a:pt x="16538" y="19818"/>
                      <a:pt x="16464" y="19516"/>
                      <a:pt x="16389" y="18912"/>
                    </a:cubicBezTo>
                    <a:cubicBezTo>
                      <a:pt x="16239" y="18459"/>
                      <a:pt x="16239" y="18006"/>
                      <a:pt x="16165" y="17553"/>
                    </a:cubicBezTo>
                    <a:cubicBezTo>
                      <a:pt x="16015" y="17251"/>
                      <a:pt x="15940" y="16646"/>
                      <a:pt x="16015" y="16193"/>
                    </a:cubicBezTo>
                    <a:cubicBezTo>
                      <a:pt x="16090" y="15740"/>
                      <a:pt x="16239" y="15438"/>
                      <a:pt x="16464" y="15136"/>
                    </a:cubicBezTo>
                    <a:cubicBezTo>
                      <a:pt x="16538" y="14985"/>
                      <a:pt x="16613" y="14985"/>
                      <a:pt x="16688" y="14834"/>
                    </a:cubicBezTo>
                    <a:cubicBezTo>
                      <a:pt x="16763" y="14683"/>
                      <a:pt x="16837" y="14381"/>
                      <a:pt x="16912" y="14381"/>
                    </a:cubicBezTo>
                    <a:cubicBezTo>
                      <a:pt x="17062" y="14079"/>
                      <a:pt x="17286" y="14079"/>
                      <a:pt x="17435" y="13777"/>
                    </a:cubicBezTo>
                    <a:cubicBezTo>
                      <a:pt x="17510" y="13625"/>
                      <a:pt x="17585" y="13323"/>
                      <a:pt x="17734" y="13323"/>
                    </a:cubicBezTo>
                    <a:cubicBezTo>
                      <a:pt x="17734" y="13323"/>
                      <a:pt x="18033" y="13323"/>
                      <a:pt x="17958" y="13021"/>
                    </a:cubicBezTo>
                    <a:cubicBezTo>
                      <a:pt x="17958" y="13021"/>
                      <a:pt x="17734" y="13172"/>
                      <a:pt x="17734" y="13172"/>
                    </a:cubicBezTo>
                    <a:cubicBezTo>
                      <a:pt x="17734" y="13021"/>
                      <a:pt x="17884" y="13172"/>
                      <a:pt x="17809" y="12870"/>
                    </a:cubicBezTo>
                    <a:cubicBezTo>
                      <a:pt x="17809" y="12870"/>
                      <a:pt x="17734" y="12719"/>
                      <a:pt x="17809" y="12719"/>
                    </a:cubicBezTo>
                    <a:cubicBezTo>
                      <a:pt x="17809" y="12568"/>
                      <a:pt x="17809" y="12719"/>
                      <a:pt x="17884" y="12568"/>
                    </a:cubicBezTo>
                    <a:cubicBezTo>
                      <a:pt x="17809" y="12719"/>
                      <a:pt x="17958" y="12870"/>
                      <a:pt x="17958" y="12719"/>
                    </a:cubicBezTo>
                    <a:cubicBezTo>
                      <a:pt x="18033" y="12719"/>
                      <a:pt x="18257" y="12417"/>
                      <a:pt x="18183" y="12266"/>
                    </a:cubicBezTo>
                    <a:cubicBezTo>
                      <a:pt x="18183" y="12417"/>
                      <a:pt x="17734" y="12266"/>
                      <a:pt x="17809" y="12115"/>
                    </a:cubicBezTo>
                    <a:cubicBezTo>
                      <a:pt x="17809" y="11964"/>
                      <a:pt x="17884" y="12266"/>
                      <a:pt x="17958" y="12115"/>
                    </a:cubicBezTo>
                    <a:cubicBezTo>
                      <a:pt x="17958" y="12115"/>
                      <a:pt x="18108" y="11964"/>
                      <a:pt x="18108" y="11964"/>
                    </a:cubicBezTo>
                    <a:cubicBezTo>
                      <a:pt x="18108" y="11964"/>
                      <a:pt x="18033" y="11813"/>
                      <a:pt x="18033" y="11662"/>
                    </a:cubicBezTo>
                    <a:cubicBezTo>
                      <a:pt x="18108" y="11511"/>
                      <a:pt x="18108" y="11360"/>
                      <a:pt x="17958" y="11360"/>
                    </a:cubicBezTo>
                    <a:cubicBezTo>
                      <a:pt x="17958" y="11360"/>
                      <a:pt x="17659" y="11058"/>
                      <a:pt x="17659" y="11058"/>
                    </a:cubicBezTo>
                    <a:cubicBezTo>
                      <a:pt x="17734" y="10907"/>
                      <a:pt x="17809" y="11058"/>
                      <a:pt x="17884" y="11058"/>
                    </a:cubicBezTo>
                    <a:cubicBezTo>
                      <a:pt x="17958" y="10907"/>
                      <a:pt x="17809" y="10604"/>
                      <a:pt x="17734" y="10604"/>
                    </a:cubicBezTo>
                    <a:cubicBezTo>
                      <a:pt x="17659" y="10453"/>
                      <a:pt x="17585" y="10302"/>
                      <a:pt x="17585" y="10151"/>
                    </a:cubicBezTo>
                    <a:cubicBezTo>
                      <a:pt x="17510" y="10000"/>
                      <a:pt x="17734" y="9698"/>
                      <a:pt x="17659" y="9547"/>
                    </a:cubicBezTo>
                    <a:cubicBezTo>
                      <a:pt x="17734" y="9698"/>
                      <a:pt x="17659" y="9849"/>
                      <a:pt x="17659" y="10000"/>
                    </a:cubicBezTo>
                    <a:cubicBezTo>
                      <a:pt x="17659" y="10000"/>
                      <a:pt x="17809" y="10302"/>
                      <a:pt x="17809" y="10302"/>
                    </a:cubicBezTo>
                    <a:cubicBezTo>
                      <a:pt x="17958" y="10000"/>
                      <a:pt x="17809" y="9245"/>
                      <a:pt x="18033" y="9094"/>
                    </a:cubicBezTo>
                    <a:cubicBezTo>
                      <a:pt x="17958" y="9094"/>
                      <a:pt x="17958" y="9849"/>
                      <a:pt x="18033" y="10000"/>
                    </a:cubicBezTo>
                    <a:cubicBezTo>
                      <a:pt x="18033" y="10302"/>
                      <a:pt x="18183" y="10302"/>
                      <a:pt x="18183" y="10604"/>
                    </a:cubicBezTo>
                    <a:cubicBezTo>
                      <a:pt x="18183" y="10756"/>
                      <a:pt x="17958" y="11058"/>
                      <a:pt x="18033" y="11209"/>
                    </a:cubicBezTo>
                    <a:cubicBezTo>
                      <a:pt x="18033" y="11209"/>
                      <a:pt x="18482" y="10302"/>
                      <a:pt x="18407" y="10000"/>
                    </a:cubicBezTo>
                    <a:cubicBezTo>
                      <a:pt x="18407" y="9698"/>
                      <a:pt x="18257" y="9547"/>
                      <a:pt x="18257" y="9245"/>
                    </a:cubicBezTo>
                    <a:cubicBezTo>
                      <a:pt x="18183" y="9094"/>
                      <a:pt x="18257" y="8641"/>
                      <a:pt x="18407" y="8792"/>
                    </a:cubicBezTo>
                    <a:cubicBezTo>
                      <a:pt x="18332" y="8641"/>
                      <a:pt x="18257" y="9094"/>
                      <a:pt x="18332" y="9245"/>
                    </a:cubicBezTo>
                    <a:cubicBezTo>
                      <a:pt x="18482" y="9547"/>
                      <a:pt x="18482" y="9698"/>
                      <a:pt x="18631" y="9245"/>
                    </a:cubicBezTo>
                    <a:cubicBezTo>
                      <a:pt x="18706" y="9094"/>
                      <a:pt x="18855" y="8641"/>
                      <a:pt x="18781" y="8339"/>
                    </a:cubicBezTo>
                    <a:cubicBezTo>
                      <a:pt x="18781" y="8339"/>
                      <a:pt x="18706" y="8188"/>
                      <a:pt x="18781" y="8037"/>
                    </a:cubicBezTo>
                    <a:cubicBezTo>
                      <a:pt x="18781" y="8037"/>
                      <a:pt x="18855" y="7735"/>
                      <a:pt x="18855" y="7735"/>
                    </a:cubicBezTo>
                    <a:cubicBezTo>
                      <a:pt x="18855" y="7735"/>
                      <a:pt x="18855" y="8037"/>
                      <a:pt x="18855" y="8037"/>
                    </a:cubicBezTo>
                    <a:cubicBezTo>
                      <a:pt x="18855" y="8037"/>
                      <a:pt x="19229" y="7583"/>
                      <a:pt x="19379" y="7583"/>
                    </a:cubicBezTo>
                    <a:cubicBezTo>
                      <a:pt x="19453" y="7432"/>
                      <a:pt x="19603" y="7583"/>
                      <a:pt x="19677" y="7583"/>
                    </a:cubicBezTo>
                    <a:cubicBezTo>
                      <a:pt x="19827" y="7432"/>
                      <a:pt x="19752" y="7281"/>
                      <a:pt x="19752" y="7130"/>
                    </a:cubicBezTo>
                    <a:cubicBezTo>
                      <a:pt x="19827" y="7130"/>
                      <a:pt x="19827" y="7432"/>
                      <a:pt x="19902" y="7432"/>
                    </a:cubicBezTo>
                    <a:cubicBezTo>
                      <a:pt x="19902" y="7432"/>
                      <a:pt x="20051" y="7281"/>
                      <a:pt x="20051" y="7281"/>
                    </a:cubicBezTo>
                    <a:cubicBezTo>
                      <a:pt x="20201" y="7583"/>
                      <a:pt x="20500" y="6828"/>
                      <a:pt x="20275" y="6828"/>
                    </a:cubicBezTo>
                    <a:cubicBezTo>
                      <a:pt x="20275" y="6828"/>
                      <a:pt x="20275" y="7130"/>
                      <a:pt x="20201" y="7130"/>
                    </a:cubicBezTo>
                    <a:cubicBezTo>
                      <a:pt x="20126" y="7130"/>
                      <a:pt x="19976" y="6526"/>
                      <a:pt x="19976" y="6526"/>
                    </a:cubicBezTo>
                    <a:cubicBezTo>
                      <a:pt x="20051" y="6375"/>
                      <a:pt x="19976" y="6224"/>
                      <a:pt x="20051" y="6073"/>
                    </a:cubicBezTo>
                    <a:cubicBezTo>
                      <a:pt x="20126" y="5771"/>
                      <a:pt x="20201" y="5469"/>
                      <a:pt x="20275" y="5318"/>
                    </a:cubicBezTo>
                    <a:cubicBezTo>
                      <a:pt x="20350" y="5318"/>
                      <a:pt x="20425" y="5167"/>
                      <a:pt x="20425" y="5167"/>
                    </a:cubicBezTo>
                    <a:cubicBezTo>
                      <a:pt x="20574" y="5318"/>
                      <a:pt x="20649" y="4865"/>
                      <a:pt x="20724" y="4714"/>
                    </a:cubicBezTo>
                    <a:cubicBezTo>
                      <a:pt x="20724" y="4714"/>
                      <a:pt x="20873" y="4865"/>
                      <a:pt x="20948" y="4714"/>
                    </a:cubicBezTo>
                    <a:cubicBezTo>
                      <a:pt x="21098" y="4563"/>
                      <a:pt x="21247" y="4563"/>
                      <a:pt x="21322" y="4411"/>
                    </a:cubicBezTo>
                    <a:cubicBezTo>
                      <a:pt x="21397" y="4411"/>
                      <a:pt x="21546" y="4260"/>
                      <a:pt x="21471" y="4109"/>
                    </a:cubicBezTo>
                    <a:cubicBezTo>
                      <a:pt x="21322" y="3807"/>
                      <a:pt x="21322" y="3656"/>
                      <a:pt x="21247" y="3505"/>
                    </a:cubicBezTo>
                    <a:cubicBezTo>
                      <a:pt x="20948" y="3354"/>
                      <a:pt x="21397" y="1995"/>
                      <a:pt x="20948" y="1995"/>
                    </a:cubicBezTo>
                    <a:cubicBezTo>
                      <a:pt x="20873" y="1844"/>
                      <a:pt x="20799" y="2146"/>
                      <a:pt x="20724" y="1995"/>
                    </a:cubicBezTo>
                    <a:cubicBezTo>
                      <a:pt x="20649" y="1844"/>
                      <a:pt x="20649" y="1693"/>
                      <a:pt x="20574" y="1844"/>
                    </a:cubicBezTo>
                    <a:cubicBezTo>
                      <a:pt x="20500" y="1995"/>
                      <a:pt x="20425" y="2297"/>
                      <a:pt x="20350" y="2448"/>
                    </a:cubicBezTo>
                    <a:cubicBezTo>
                      <a:pt x="20275" y="2599"/>
                      <a:pt x="20275" y="2901"/>
                      <a:pt x="20201" y="3052"/>
                    </a:cubicBezTo>
                    <a:cubicBezTo>
                      <a:pt x="20201" y="3354"/>
                      <a:pt x="20126" y="3807"/>
                      <a:pt x="19976" y="3807"/>
                    </a:cubicBezTo>
                    <a:cubicBezTo>
                      <a:pt x="19827" y="3807"/>
                      <a:pt x="19827" y="4109"/>
                      <a:pt x="19677" y="4109"/>
                    </a:cubicBezTo>
                    <a:cubicBezTo>
                      <a:pt x="19304" y="4109"/>
                      <a:pt x="18930" y="4109"/>
                      <a:pt x="18556" y="4109"/>
                    </a:cubicBezTo>
                    <a:cubicBezTo>
                      <a:pt x="18407" y="4109"/>
                      <a:pt x="18407" y="4109"/>
                      <a:pt x="18332" y="4260"/>
                    </a:cubicBezTo>
                    <a:cubicBezTo>
                      <a:pt x="18257" y="4563"/>
                      <a:pt x="17958" y="4865"/>
                      <a:pt x="17958" y="5016"/>
                    </a:cubicBezTo>
                    <a:cubicBezTo>
                      <a:pt x="18033" y="5469"/>
                      <a:pt x="17809" y="5771"/>
                      <a:pt x="17659" y="5771"/>
                    </a:cubicBezTo>
                    <a:cubicBezTo>
                      <a:pt x="17510" y="5771"/>
                      <a:pt x="17435" y="5620"/>
                      <a:pt x="17286" y="5620"/>
                    </a:cubicBezTo>
                    <a:cubicBezTo>
                      <a:pt x="17136" y="5620"/>
                      <a:pt x="16987" y="5771"/>
                      <a:pt x="16912" y="5771"/>
                    </a:cubicBezTo>
                    <a:cubicBezTo>
                      <a:pt x="16912" y="5771"/>
                      <a:pt x="16912" y="6224"/>
                      <a:pt x="16987" y="6224"/>
                    </a:cubicBezTo>
                    <a:cubicBezTo>
                      <a:pt x="16912" y="6375"/>
                      <a:pt x="16837" y="6526"/>
                      <a:pt x="16688" y="6677"/>
                    </a:cubicBezTo>
                    <a:cubicBezTo>
                      <a:pt x="16538" y="6828"/>
                      <a:pt x="16314" y="7130"/>
                      <a:pt x="16090" y="7281"/>
                    </a:cubicBezTo>
                    <a:cubicBezTo>
                      <a:pt x="15866" y="7432"/>
                      <a:pt x="15642" y="7432"/>
                      <a:pt x="15417" y="7281"/>
                    </a:cubicBezTo>
                    <a:cubicBezTo>
                      <a:pt x="15343" y="7130"/>
                      <a:pt x="15268" y="6979"/>
                      <a:pt x="15343" y="6828"/>
                    </a:cubicBezTo>
                    <a:cubicBezTo>
                      <a:pt x="15343" y="6828"/>
                      <a:pt x="15417" y="6526"/>
                      <a:pt x="15492" y="6526"/>
                    </a:cubicBezTo>
                    <a:cubicBezTo>
                      <a:pt x="15492" y="6526"/>
                      <a:pt x="15492" y="6677"/>
                      <a:pt x="15492" y="6828"/>
                    </a:cubicBezTo>
                    <a:cubicBezTo>
                      <a:pt x="15642" y="6224"/>
                      <a:pt x="15716" y="5771"/>
                      <a:pt x="15567" y="5167"/>
                    </a:cubicBezTo>
                    <a:cubicBezTo>
                      <a:pt x="15492" y="5016"/>
                      <a:pt x="15343" y="5318"/>
                      <a:pt x="15268" y="5318"/>
                    </a:cubicBezTo>
                    <a:cubicBezTo>
                      <a:pt x="15193" y="5469"/>
                      <a:pt x="15193" y="5318"/>
                      <a:pt x="15118" y="5318"/>
                    </a:cubicBezTo>
                    <a:cubicBezTo>
                      <a:pt x="15044" y="5167"/>
                      <a:pt x="15193" y="5016"/>
                      <a:pt x="15193" y="5016"/>
                    </a:cubicBezTo>
                    <a:cubicBezTo>
                      <a:pt x="15492" y="4411"/>
                      <a:pt x="15268" y="3807"/>
                      <a:pt x="14969" y="3656"/>
                    </a:cubicBezTo>
                    <a:cubicBezTo>
                      <a:pt x="14745" y="3505"/>
                      <a:pt x="14745" y="3656"/>
                      <a:pt x="14595" y="3807"/>
                    </a:cubicBezTo>
                    <a:cubicBezTo>
                      <a:pt x="14595" y="3958"/>
                      <a:pt x="14595" y="3958"/>
                      <a:pt x="14595" y="4109"/>
                    </a:cubicBezTo>
                    <a:cubicBezTo>
                      <a:pt x="14595" y="4260"/>
                      <a:pt x="14446" y="4109"/>
                      <a:pt x="14371" y="4109"/>
                    </a:cubicBezTo>
                    <a:cubicBezTo>
                      <a:pt x="14296" y="4109"/>
                      <a:pt x="14147" y="5318"/>
                      <a:pt x="14147" y="5469"/>
                    </a:cubicBezTo>
                    <a:cubicBezTo>
                      <a:pt x="14221" y="6224"/>
                      <a:pt x="14296" y="6677"/>
                      <a:pt x="13997" y="6979"/>
                    </a:cubicBezTo>
                    <a:cubicBezTo>
                      <a:pt x="13997" y="7130"/>
                      <a:pt x="13773" y="7281"/>
                      <a:pt x="13773" y="7130"/>
                    </a:cubicBezTo>
                    <a:cubicBezTo>
                      <a:pt x="13773" y="6828"/>
                      <a:pt x="13698" y="6526"/>
                      <a:pt x="13698" y="6224"/>
                    </a:cubicBezTo>
                    <a:cubicBezTo>
                      <a:pt x="13698" y="6073"/>
                      <a:pt x="13848" y="4411"/>
                      <a:pt x="13848" y="4411"/>
                    </a:cubicBezTo>
                    <a:cubicBezTo>
                      <a:pt x="13773" y="4411"/>
                      <a:pt x="13624" y="4714"/>
                      <a:pt x="13624" y="4563"/>
                    </a:cubicBezTo>
                    <a:cubicBezTo>
                      <a:pt x="13624" y="4411"/>
                      <a:pt x="13848" y="3807"/>
                      <a:pt x="13922" y="3656"/>
                    </a:cubicBezTo>
                    <a:cubicBezTo>
                      <a:pt x="13997" y="3354"/>
                      <a:pt x="14221" y="3354"/>
                      <a:pt x="14371" y="3203"/>
                    </a:cubicBezTo>
                    <a:cubicBezTo>
                      <a:pt x="14595" y="3203"/>
                      <a:pt x="14819" y="3354"/>
                      <a:pt x="15044" y="3354"/>
                    </a:cubicBezTo>
                    <a:cubicBezTo>
                      <a:pt x="15268" y="3354"/>
                      <a:pt x="14969" y="2901"/>
                      <a:pt x="14819" y="2901"/>
                    </a:cubicBezTo>
                    <a:cubicBezTo>
                      <a:pt x="14670" y="2901"/>
                      <a:pt x="14819" y="2448"/>
                      <a:pt x="14595" y="2448"/>
                    </a:cubicBezTo>
                    <a:cubicBezTo>
                      <a:pt x="14446" y="2599"/>
                      <a:pt x="14296" y="2750"/>
                      <a:pt x="14072" y="2750"/>
                    </a:cubicBezTo>
                    <a:cubicBezTo>
                      <a:pt x="13922" y="2750"/>
                      <a:pt x="13773" y="2448"/>
                      <a:pt x="13624" y="2297"/>
                    </a:cubicBezTo>
                    <a:cubicBezTo>
                      <a:pt x="13624" y="2297"/>
                      <a:pt x="13399" y="2297"/>
                      <a:pt x="13474" y="2146"/>
                    </a:cubicBezTo>
                    <a:cubicBezTo>
                      <a:pt x="13549" y="2146"/>
                      <a:pt x="13698" y="1995"/>
                      <a:pt x="13698" y="1844"/>
                    </a:cubicBezTo>
                    <a:cubicBezTo>
                      <a:pt x="13698" y="1844"/>
                      <a:pt x="13100" y="2297"/>
                      <a:pt x="13026" y="2297"/>
                    </a:cubicBezTo>
                    <a:cubicBezTo>
                      <a:pt x="12951" y="2448"/>
                      <a:pt x="12876" y="2599"/>
                      <a:pt x="12801" y="2599"/>
                    </a:cubicBezTo>
                    <a:cubicBezTo>
                      <a:pt x="12652" y="2599"/>
                      <a:pt x="12652" y="2297"/>
                      <a:pt x="12502" y="2297"/>
                    </a:cubicBezTo>
                    <a:cubicBezTo>
                      <a:pt x="12428" y="2297"/>
                      <a:pt x="12054" y="2599"/>
                      <a:pt x="12278" y="2146"/>
                    </a:cubicBezTo>
                    <a:cubicBezTo>
                      <a:pt x="12502" y="1844"/>
                      <a:pt x="12727" y="1542"/>
                      <a:pt x="12951" y="1239"/>
                    </a:cubicBezTo>
                    <a:cubicBezTo>
                      <a:pt x="12801" y="1239"/>
                      <a:pt x="12652" y="937"/>
                      <a:pt x="12502" y="1239"/>
                    </a:cubicBezTo>
                    <a:cubicBezTo>
                      <a:pt x="12278" y="1390"/>
                      <a:pt x="12203" y="1088"/>
                      <a:pt x="11979" y="937"/>
                    </a:cubicBezTo>
                    <a:cubicBezTo>
                      <a:pt x="11904" y="937"/>
                      <a:pt x="11830" y="786"/>
                      <a:pt x="11755" y="635"/>
                    </a:cubicBezTo>
                    <a:cubicBezTo>
                      <a:pt x="11606" y="635"/>
                      <a:pt x="11531" y="786"/>
                      <a:pt x="11381" y="786"/>
                    </a:cubicBezTo>
                    <a:cubicBezTo>
                      <a:pt x="11307" y="635"/>
                      <a:pt x="11157" y="635"/>
                      <a:pt x="11157" y="333"/>
                    </a:cubicBezTo>
                    <a:cubicBezTo>
                      <a:pt x="11157" y="333"/>
                      <a:pt x="11008" y="-120"/>
                      <a:pt x="11008" y="31"/>
                    </a:cubicBezTo>
                    <a:cubicBezTo>
                      <a:pt x="10933" y="31"/>
                      <a:pt x="11008" y="484"/>
                      <a:pt x="10933" y="484"/>
                    </a:cubicBezTo>
                    <a:cubicBezTo>
                      <a:pt x="10858" y="484"/>
                      <a:pt x="10783" y="484"/>
                      <a:pt x="10783" y="484"/>
                    </a:cubicBezTo>
                    <a:cubicBezTo>
                      <a:pt x="10559" y="484"/>
                      <a:pt x="10335" y="484"/>
                      <a:pt x="10111" y="484"/>
                    </a:cubicBezTo>
                    <a:cubicBezTo>
                      <a:pt x="9289" y="484"/>
                      <a:pt x="8541" y="484"/>
                      <a:pt x="7794" y="484"/>
                    </a:cubicBezTo>
                    <a:cubicBezTo>
                      <a:pt x="5925" y="484"/>
                      <a:pt x="4057" y="484"/>
                      <a:pt x="2188" y="484"/>
                    </a:cubicBezTo>
                    <a:cubicBezTo>
                      <a:pt x="1740" y="484"/>
                      <a:pt x="1217" y="484"/>
                      <a:pt x="768" y="484"/>
                    </a:cubicBezTo>
                    <a:cubicBezTo>
                      <a:pt x="843" y="635"/>
                      <a:pt x="992" y="1844"/>
                      <a:pt x="768" y="1995"/>
                    </a:cubicBezTo>
                    <a:cubicBezTo>
                      <a:pt x="619" y="1995"/>
                      <a:pt x="544" y="1995"/>
                      <a:pt x="693" y="1693"/>
                    </a:cubicBezTo>
                    <a:cubicBezTo>
                      <a:pt x="843" y="1239"/>
                      <a:pt x="619" y="1239"/>
                      <a:pt x="469" y="1239"/>
                    </a:cubicBezTo>
                    <a:cubicBezTo>
                      <a:pt x="320" y="1239"/>
                      <a:pt x="95" y="937"/>
                      <a:pt x="21" y="937"/>
                    </a:cubicBezTo>
                    <a:cubicBezTo>
                      <a:pt x="-54" y="1088"/>
                      <a:pt x="95" y="1693"/>
                      <a:pt x="95" y="1693"/>
                    </a:cubicBezTo>
                    <a:cubicBezTo>
                      <a:pt x="170" y="2146"/>
                      <a:pt x="245" y="2297"/>
                      <a:pt x="245" y="2599"/>
                    </a:cubicBezTo>
                    <a:cubicBezTo>
                      <a:pt x="245" y="2750"/>
                      <a:pt x="469" y="3052"/>
                      <a:pt x="544" y="3052"/>
                    </a:cubicBezTo>
                    <a:cubicBezTo>
                      <a:pt x="469" y="3052"/>
                      <a:pt x="394" y="3052"/>
                      <a:pt x="320" y="3203"/>
                    </a:cubicBezTo>
                    <a:cubicBezTo>
                      <a:pt x="245" y="3354"/>
                      <a:pt x="320" y="3505"/>
                      <a:pt x="320" y="3656"/>
                    </a:cubicBezTo>
                    <a:cubicBezTo>
                      <a:pt x="320" y="4109"/>
                      <a:pt x="320" y="4411"/>
                      <a:pt x="245" y="4714"/>
                    </a:cubicBezTo>
                    <a:cubicBezTo>
                      <a:pt x="245" y="5167"/>
                      <a:pt x="170" y="5469"/>
                      <a:pt x="95" y="5922"/>
                    </a:cubicBezTo>
                    <a:cubicBezTo>
                      <a:pt x="21" y="6375"/>
                      <a:pt x="170" y="6828"/>
                      <a:pt x="245" y="7281"/>
                    </a:cubicBezTo>
                    <a:cubicBezTo>
                      <a:pt x="245" y="7735"/>
                      <a:pt x="170" y="8037"/>
                      <a:pt x="170" y="8339"/>
                    </a:cubicBezTo>
                    <a:cubicBezTo>
                      <a:pt x="170" y="8490"/>
                      <a:pt x="245" y="8641"/>
                      <a:pt x="245" y="8792"/>
                    </a:cubicBezTo>
                    <a:cubicBezTo>
                      <a:pt x="320" y="8943"/>
                      <a:pt x="320" y="9245"/>
                      <a:pt x="320" y="9396"/>
                    </a:cubicBezTo>
                    <a:cubicBezTo>
                      <a:pt x="394" y="9849"/>
                      <a:pt x="619" y="10000"/>
                      <a:pt x="693" y="10453"/>
                    </a:cubicBezTo>
                    <a:cubicBezTo>
                      <a:pt x="768" y="10756"/>
                      <a:pt x="768" y="10604"/>
                      <a:pt x="843" y="10453"/>
                    </a:cubicBezTo>
                    <a:cubicBezTo>
                      <a:pt x="843" y="10453"/>
                      <a:pt x="918" y="10907"/>
                      <a:pt x="918" y="10907"/>
                    </a:cubicBezTo>
                    <a:cubicBezTo>
                      <a:pt x="918" y="10907"/>
                      <a:pt x="843" y="10756"/>
                      <a:pt x="843" y="10907"/>
                    </a:cubicBezTo>
                    <a:cubicBezTo>
                      <a:pt x="843" y="11058"/>
                      <a:pt x="843" y="11209"/>
                      <a:pt x="918" y="11360"/>
                    </a:cubicBezTo>
                    <a:cubicBezTo>
                      <a:pt x="992" y="11360"/>
                      <a:pt x="992" y="11360"/>
                      <a:pt x="1067" y="11511"/>
                    </a:cubicBezTo>
                    <a:cubicBezTo>
                      <a:pt x="1142" y="11662"/>
                      <a:pt x="992" y="11813"/>
                      <a:pt x="1067" y="11964"/>
                    </a:cubicBezTo>
                    <a:cubicBezTo>
                      <a:pt x="1217" y="12417"/>
                      <a:pt x="1516" y="12719"/>
                      <a:pt x="1516" y="13172"/>
                    </a:cubicBezTo>
                    <a:cubicBezTo>
                      <a:pt x="1590" y="13474"/>
                      <a:pt x="1665" y="13474"/>
                      <a:pt x="1815" y="13625"/>
                    </a:cubicBezTo>
                    <a:cubicBezTo>
                      <a:pt x="1964" y="13777"/>
                      <a:pt x="2113" y="13928"/>
                      <a:pt x="2263" y="13928"/>
                    </a:cubicBezTo>
                    <a:cubicBezTo>
                      <a:pt x="2412" y="13928"/>
                      <a:pt x="2562" y="14230"/>
                      <a:pt x="2637" y="14381"/>
                    </a:cubicBezTo>
                    <a:cubicBezTo>
                      <a:pt x="2637" y="14532"/>
                      <a:pt x="2936" y="15136"/>
                      <a:pt x="2861" y="15287"/>
                    </a:cubicBezTo>
                    <a:cubicBezTo>
                      <a:pt x="3160" y="15136"/>
                      <a:pt x="3534" y="14985"/>
                      <a:pt x="3833" y="15136"/>
                    </a:cubicBezTo>
                    <a:cubicBezTo>
                      <a:pt x="4281" y="15438"/>
                      <a:pt x="4655" y="15891"/>
                      <a:pt x="5028" y="1619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5" name="Shape">
                <a:extLst>
                  <a:ext uri="{FF2B5EF4-FFF2-40B4-BE49-F238E27FC236}">
                    <a16:creationId xmlns:a16="http://schemas.microsoft.com/office/drawing/2014/main" xmlns="" id="{38175125-6B1F-EA4E-9233-1CD265813C90}"/>
                  </a:ext>
                </a:extLst>
              </p:cNvPr>
              <p:cNvSpPr/>
              <p:nvPr/>
            </p:nvSpPr>
            <p:spPr>
              <a:xfrm>
                <a:off x="7185086" y="6158062"/>
                <a:ext cx="2816979" cy="1453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3" h="21600" extrusionOk="0">
                    <a:moveTo>
                      <a:pt x="11584" y="17162"/>
                    </a:moveTo>
                    <a:cubicBezTo>
                      <a:pt x="11584" y="17162"/>
                      <a:pt x="11584" y="17063"/>
                      <a:pt x="11584" y="17063"/>
                    </a:cubicBezTo>
                    <a:cubicBezTo>
                      <a:pt x="11584" y="17063"/>
                      <a:pt x="11736" y="17458"/>
                      <a:pt x="11736" y="17458"/>
                    </a:cubicBezTo>
                    <a:cubicBezTo>
                      <a:pt x="11837" y="17458"/>
                      <a:pt x="11888" y="17556"/>
                      <a:pt x="11938" y="17556"/>
                    </a:cubicBezTo>
                    <a:cubicBezTo>
                      <a:pt x="12039" y="17556"/>
                      <a:pt x="12039" y="17458"/>
                      <a:pt x="12090" y="17556"/>
                    </a:cubicBezTo>
                    <a:cubicBezTo>
                      <a:pt x="12242" y="17655"/>
                      <a:pt x="12343" y="17753"/>
                      <a:pt x="12444" y="17852"/>
                    </a:cubicBezTo>
                    <a:cubicBezTo>
                      <a:pt x="12495" y="17951"/>
                      <a:pt x="12545" y="17852"/>
                      <a:pt x="12596" y="17852"/>
                    </a:cubicBezTo>
                    <a:cubicBezTo>
                      <a:pt x="12646" y="17753"/>
                      <a:pt x="12697" y="17753"/>
                      <a:pt x="12748" y="17753"/>
                    </a:cubicBezTo>
                    <a:cubicBezTo>
                      <a:pt x="12798" y="17753"/>
                      <a:pt x="12849" y="17852"/>
                      <a:pt x="12899" y="17852"/>
                    </a:cubicBezTo>
                    <a:cubicBezTo>
                      <a:pt x="13000" y="17852"/>
                      <a:pt x="13051" y="17753"/>
                      <a:pt x="13102" y="17655"/>
                    </a:cubicBezTo>
                    <a:cubicBezTo>
                      <a:pt x="13152" y="17556"/>
                      <a:pt x="13304" y="17260"/>
                      <a:pt x="13355" y="17260"/>
                    </a:cubicBezTo>
                    <a:cubicBezTo>
                      <a:pt x="13355" y="17260"/>
                      <a:pt x="13405" y="17359"/>
                      <a:pt x="13405" y="17359"/>
                    </a:cubicBezTo>
                    <a:cubicBezTo>
                      <a:pt x="13506" y="17359"/>
                      <a:pt x="13557" y="17359"/>
                      <a:pt x="13607" y="17359"/>
                    </a:cubicBezTo>
                    <a:cubicBezTo>
                      <a:pt x="13810" y="17359"/>
                      <a:pt x="13759" y="17655"/>
                      <a:pt x="13860" y="17852"/>
                    </a:cubicBezTo>
                    <a:cubicBezTo>
                      <a:pt x="13911" y="17951"/>
                      <a:pt x="14113" y="17852"/>
                      <a:pt x="14113" y="18049"/>
                    </a:cubicBezTo>
                    <a:cubicBezTo>
                      <a:pt x="14113" y="18247"/>
                      <a:pt x="14164" y="18444"/>
                      <a:pt x="14215" y="18641"/>
                    </a:cubicBezTo>
                    <a:cubicBezTo>
                      <a:pt x="14215" y="19134"/>
                      <a:pt x="14670" y="19036"/>
                      <a:pt x="14822" y="19134"/>
                    </a:cubicBezTo>
                    <a:cubicBezTo>
                      <a:pt x="14923" y="19134"/>
                      <a:pt x="15074" y="19134"/>
                      <a:pt x="15125" y="19233"/>
                    </a:cubicBezTo>
                    <a:cubicBezTo>
                      <a:pt x="15176" y="19332"/>
                      <a:pt x="15429" y="19825"/>
                      <a:pt x="15378" y="19825"/>
                    </a:cubicBezTo>
                    <a:cubicBezTo>
                      <a:pt x="15277" y="20022"/>
                      <a:pt x="15277" y="20022"/>
                      <a:pt x="15176" y="19923"/>
                    </a:cubicBezTo>
                    <a:cubicBezTo>
                      <a:pt x="15125" y="19825"/>
                      <a:pt x="14923" y="19627"/>
                      <a:pt x="14923" y="19627"/>
                    </a:cubicBezTo>
                    <a:cubicBezTo>
                      <a:pt x="14923" y="19726"/>
                      <a:pt x="15074" y="19825"/>
                      <a:pt x="15024" y="20022"/>
                    </a:cubicBezTo>
                    <a:cubicBezTo>
                      <a:pt x="14973" y="20121"/>
                      <a:pt x="14923" y="20318"/>
                      <a:pt x="14923" y="20416"/>
                    </a:cubicBezTo>
                    <a:cubicBezTo>
                      <a:pt x="14923" y="20614"/>
                      <a:pt x="14923" y="20712"/>
                      <a:pt x="14872" y="20811"/>
                    </a:cubicBezTo>
                    <a:cubicBezTo>
                      <a:pt x="14872" y="20910"/>
                      <a:pt x="14720" y="21008"/>
                      <a:pt x="14720" y="21008"/>
                    </a:cubicBezTo>
                    <a:cubicBezTo>
                      <a:pt x="14670" y="21107"/>
                      <a:pt x="14518" y="21600"/>
                      <a:pt x="14720" y="21600"/>
                    </a:cubicBezTo>
                    <a:cubicBezTo>
                      <a:pt x="14771" y="21600"/>
                      <a:pt x="14872" y="21403"/>
                      <a:pt x="14973" y="21205"/>
                    </a:cubicBezTo>
                    <a:cubicBezTo>
                      <a:pt x="15074" y="21107"/>
                      <a:pt x="15125" y="21304"/>
                      <a:pt x="15226" y="21205"/>
                    </a:cubicBezTo>
                    <a:cubicBezTo>
                      <a:pt x="15378" y="21205"/>
                      <a:pt x="15429" y="21008"/>
                      <a:pt x="15580" y="21008"/>
                    </a:cubicBezTo>
                    <a:cubicBezTo>
                      <a:pt x="15580" y="20811"/>
                      <a:pt x="15580" y="20910"/>
                      <a:pt x="15479" y="20811"/>
                    </a:cubicBezTo>
                    <a:cubicBezTo>
                      <a:pt x="15429" y="20811"/>
                      <a:pt x="15429" y="20712"/>
                      <a:pt x="15479" y="20712"/>
                    </a:cubicBezTo>
                    <a:cubicBezTo>
                      <a:pt x="15530" y="20515"/>
                      <a:pt x="15580" y="20416"/>
                      <a:pt x="15732" y="20416"/>
                    </a:cubicBezTo>
                    <a:cubicBezTo>
                      <a:pt x="15783" y="20416"/>
                      <a:pt x="15934" y="20219"/>
                      <a:pt x="16036" y="20318"/>
                    </a:cubicBezTo>
                    <a:cubicBezTo>
                      <a:pt x="16137" y="20416"/>
                      <a:pt x="16187" y="20022"/>
                      <a:pt x="16289" y="20318"/>
                    </a:cubicBezTo>
                    <a:cubicBezTo>
                      <a:pt x="16390" y="20121"/>
                      <a:pt x="16440" y="20022"/>
                      <a:pt x="16541" y="19825"/>
                    </a:cubicBezTo>
                    <a:cubicBezTo>
                      <a:pt x="16643" y="19726"/>
                      <a:pt x="16693" y="19726"/>
                      <a:pt x="16794" y="19726"/>
                    </a:cubicBezTo>
                    <a:cubicBezTo>
                      <a:pt x="16946" y="19726"/>
                      <a:pt x="17148" y="19726"/>
                      <a:pt x="17300" y="19726"/>
                    </a:cubicBezTo>
                    <a:cubicBezTo>
                      <a:pt x="17452" y="19726"/>
                      <a:pt x="17503" y="19825"/>
                      <a:pt x="17553" y="19627"/>
                    </a:cubicBezTo>
                    <a:cubicBezTo>
                      <a:pt x="17604" y="19529"/>
                      <a:pt x="17654" y="19627"/>
                      <a:pt x="17705" y="19529"/>
                    </a:cubicBezTo>
                    <a:cubicBezTo>
                      <a:pt x="17756" y="19332"/>
                      <a:pt x="17806" y="19233"/>
                      <a:pt x="17806" y="19036"/>
                    </a:cubicBezTo>
                    <a:cubicBezTo>
                      <a:pt x="17857" y="18838"/>
                      <a:pt x="17857" y="18740"/>
                      <a:pt x="17907" y="18542"/>
                    </a:cubicBezTo>
                    <a:cubicBezTo>
                      <a:pt x="17958" y="18444"/>
                      <a:pt x="18008" y="18345"/>
                      <a:pt x="18059" y="18247"/>
                    </a:cubicBezTo>
                    <a:cubicBezTo>
                      <a:pt x="18110" y="18148"/>
                      <a:pt x="18160" y="18444"/>
                      <a:pt x="18261" y="18345"/>
                    </a:cubicBezTo>
                    <a:cubicBezTo>
                      <a:pt x="18363" y="18148"/>
                      <a:pt x="18464" y="18444"/>
                      <a:pt x="18464" y="18641"/>
                    </a:cubicBezTo>
                    <a:cubicBezTo>
                      <a:pt x="18464" y="18740"/>
                      <a:pt x="18413" y="19332"/>
                      <a:pt x="18514" y="19332"/>
                    </a:cubicBezTo>
                    <a:cubicBezTo>
                      <a:pt x="18565" y="19430"/>
                      <a:pt x="18615" y="19627"/>
                      <a:pt x="18666" y="19825"/>
                    </a:cubicBezTo>
                    <a:cubicBezTo>
                      <a:pt x="18717" y="19627"/>
                      <a:pt x="19273" y="19332"/>
                      <a:pt x="19273" y="19332"/>
                    </a:cubicBezTo>
                    <a:cubicBezTo>
                      <a:pt x="19273" y="19233"/>
                      <a:pt x="19222" y="19233"/>
                      <a:pt x="19222" y="19134"/>
                    </a:cubicBezTo>
                    <a:cubicBezTo>
                      <a:pt x="19222" y="19134"/>
                      <a:pt x="19324" y="19332"/>
                      <a:pt x="19324" y="19332"/>
                    </a:cubicBezTo>
                    <a:cubicBezTo>
                      <a:pt x="19324" y="19430"/>
                      <a:pt x="19222" y="19430"/>
                      <a:pt x="19222" y="19430"/>
                    </a:cubicBezTo>
                    <a:cubicBezTo>
                      <a:pt x="19222" y="19430"/>
                      <a:pt x="19526" y="19529"/>
                      <a:pt x="19526" y="19529"/>
                    </a:cubicBezTo>
                    <a:cubicBezTo>
                      <a:pt x="19526" y="19529"/>
                      <a:pt x="19526" y="19529"/>
                      <a:pt x="19526" y="19529"/>
                    </a:cubicBezTo>
                    <a:cubicBezTo>
                      <a:pt x="19526" y="19529"/>
                      <a:pt x="19526" y="19627"/>
                      <a:pt x="19526" y="19627"/>
                    </a:cubicBezTo>
                    <a:cubicBezTo>
                      <a:pt x="19475" y="19627"/>
                      <a:pt x="19425" y="19627"/>
                      <a:pt x="19374" y="19726"/>
                    </a:cubicBezTo>
                    <a:cubicBezTo>
                      <a:pt x="19374" y="19825"/>
                      <a:pt x="19324" y="19529"/>
                      <a:pt x="19324" y="19529"/>
                    </a:cubicBezTo>
                    <a:cubicBezTo>
                      <a:pt x="19273" y="19529"/>
                      <a:pt x="19273" y="19627"/>
                      <a:pt x="19273" y="19627"/>
                    </a:cubicBezTo>
                    <a:cubicBezTo>
                      <a:pt x="19273" y="19627"/>
                      <a:pt x="19273" y="19529"/>
                      <a:pt x="19222" y="19627"/>
                    </a:cubicBezTo>
                    <a:cubicBezTo>
                      <a:pt x="19172" y="19726"/>
                      <a:pt x="19121" y="19726"/>
                      <a:pt x="19071" y="19825"/>
                    </a:cubicBezTo>
                    <a:cubicBezTo>
                      <a:pt x="18970" y="19923"/>
                      <a:pt x="18767" y="20219"/>
                      <a:pt x="18868" y="20515"/>
                    </a:cubicBezTo>
                    <a:cubicBezTo>
                      <a:pt x="19020" y="20712"/>
                      <a:pt x="19121" y="20515"/>
                      <a:pt x="19172" y="20416"/>
                    </a:cubicBezTo>
                    <a:cubicBezTo>
                      <a:pt x="19222" y="20318"/>
                      <a:pt x="19425" y="20022"/>
                      <a:pt x="19425" y="19923"/>
                    </a:cubicBezTo>
                    <a:cubicBezTo>
                      <a:pt x="19425" y="20022"/>
                      <a:pt x="19526" y="20121"/>
                      <a:pt x="19577" y="20022"/>
                    </a:cubicBezTo>
                    <a:cubicBezTo>
                      <a:pt x="19577" y="19923"/>
                      <a:pt x="19728" y="19825"/>
                      <a:pt x="19779" y="19825"/>
                    </a:cubicBezTo>
                    <a:cubicBezTo>
                      <a:pt x="19880" y="19726"/>
                      <a:pt x="19981" y="19627"/>
                      <a:pt x="20082" y="19627"/>
                    </a:cubicBezTo>
                    <a:cubicBezTo>
                      <a:pt x="20133" y="19627"/>
                      <a:pt x="20133" y="19627"/>
                      <a:pt x="20133" y="19529"/>
                    </a:cubicBezTo>
                    <a:cubicBezTo>
                      <a:pt x="20082" y="19430"/>
                      <a:pt x="20133" y="19430"/>
                      <a:pt x="20133" y="19430"/>
                    </a:cubicBezTo>
                    <a:cubicBezTo>
                      <a:pt x="20133" y="19332"/>
                      <a:pt x="20032" y="19430"/>
                      <a:pt x="19981" y="19332"/>
                    </a:cubicBezTo>
                    <a:cubicBezTo>
                      <a:pt x="19931" y="19332"/>
                      <a:pt x="19981" y="19134"/>
                      <a:pt x="19880" y="19332"/>
                    </a:cubicBezTo>
                    <a:cubicBezTo>
                      <a:pt x="19779" y="19430"/>
                      <a:pt x="19577" y="19332"/>
                      <a:pt x="19475" y="19233"/>
                    </a:cubicBezTo>
                    <a:cubicBezTo>
                      <a:pt x="19425" y="19233"/>
                      <a:pt x="19475" y="19036"/>
                      <a:pt x="19425" y="19036"/>
                    </a:cubicBezTo>
                    <a:cubicBezTo>
                      <a:pt x="19425" y="19036"/>
                      <a:pt x="19324" y="19036"/>
                      <a:pt x="19273" y="18937"/>
                    </a:cubicBezTo>
                    <a:cubicBezTo>
                      <a:pt x="19222" y="18937"/>
                      <a:pt x="19222" y="18641"/>
                      <a:pt x="19222" y="18542"/>
                    </a:cubicBezTo>
                    <a:cubicBezTo>
                      <a:pt x="19222" y="18444"/>
                      <a:pt x="19121" y="18542"/>
                      <a:pt x="19071" y="18444"/>
                    </a:cubicBezTo>
                    <a:cubicBezTo>
                      <a:pt x="19071" y="18444"/>
                      <a:pt x="19172" y="18247"/>
                      <a:pt x="19172" y="18247"/>
                    </a:cubicBezTo>
                    <a:cubicBezTo>
                      <a:pt x="19222" y="18148"/>
                      <a:pt x="19222" y="17852"/>
                      <a:pt x="19121" y="17852"/>
                    </a:cubicBezTo>
                    <a:cubicBezTo>
                      <a:pt x="19121" y="17852"/>
                      <a:pt x="19020" y="18247"/>
                      <a:pt x="18970" y="18049"/>
                    </a:cubicBezTo>
                    <a:cubicBezTo>
                      <a:pt x="18970" y="17852"/>
                      <a:pt x="18919" y="17951"/>
                      <a:pt x="18868" y="17852"/>
                    </a:cubicBezTo>
                    <a:cubicBezTo>
                      <a:pt x="18868" y="17753"/>
                      <a:pt x="19020" y="17852"/>
                      <a:pt x="19020" y="17852"/>
                    </a:cubicBezTo>
                    <a:cubicBezTo>
                      <a:pt x="19121" y="17852"/>
                      <a:pt x="19172" y="17753"/>
                      <a:pt x="19222" y="17753"/>
                    </a:cubicBezTo>
                    <a:cubicBezTo>
                      <a:pt x="19273" y="17655"/>
                      <a:pt x="19324" y="17655"/>
                      <a:pt x="19374" y="17655"/>
                    </a:cubicBezTo>
                    <a:cubicBezTo>
                      <a:pt x="19425" y="17556"/>
                      <a:pt x="19324" y="17359"/>
                      <a:pt x="19324" y="17359"/>
                    </a:cubicBezTo>
                    <a:cubicBezTo>
                      <a:pt x="19324" y="17359"/>
                      <a:pt x="19374" y="17359"/>
                      <a:pt x="19374" y="17359"/>
                    </a:cubicBezTo>
                    <a:cubicBezTo>
                      <a:pt x="19374" y="17359"/>
                      <a:pt x="19172" y="17162"/>
                      <a:pt x="19172" y="17162"/>
                    </a:cubicBezTo>
                    <a:cubicBezTo>
                      <a:pt x="19071" y="17063"/>
                      <a:pt x="18970" y="17063"/>
                      <a:pt x="18868" y="17162"/>
                    </a:cubicBezTo>
                    <a:cubicBezTo>
                      <a:pt x="18666" y="17260"/>
                      <a:pt x="18514" y="17359"/>
                      <a:pt x="18363" y="17556"/>
                    </a:cubicBezTo>
                    <a:cubicBezTo>
                      <a:pt x="18211" y="17655"/>
                      <a:pt x="18110" y="17852"/>
                      <a:pt x="17958" y="18049"/>
                    </a:cubicBezTo>
                    <a:cubicBezTo>
                      <a:pt x="17907" y="18148"/>
                      <a:pt x="17857" y="18247"/>
                      <a:pt x="17806" y="18444"/>
                    </a:cubicBezTo>
                    <a:cubicBezTo>
                      <a:pt x="17806" y="18444"/>
                      <a:pt x="17604" y="18641"/>
                      <a:pt x="17604" y="18641"/>
                    </a:cubicBezTo>
                    <a:cubicBezTo>
                      <a:pt x="17604" y="18542"/>
                      <a:pt x="17857" y="18148"/>
                      <a:pt x="17907" y="18049"/>
                    </a:cubicBezTo>
                    <a:cubicBezTo>
                      <a:pt x="17907" y="17951"/>
                      <a:pt x="17958" y="17852"/>
                      <a:pt x="17907" y="17753"/>
                    </a:cubicBezTo>
                    <a:cubicBezTo>
                      <a:pt x="17857" y="17753"/>
                      <a:pt x="17756" y="17655"/>
                      <a:pt x="17705" y="17655"/>
                    </a:cubicBezTo>
                    <a:cubicBezTo>
                      <a:pt x="17756" y="17655"/>
                      <a:pt x="17857" y="17753"/>
                      <a:pt x="17907" y="17753"/>
                    </a:cubicBezTo>
                    <a:cubicBezTo>
                      <a:pt x="18008" y="17852"/>
                      <a:pt x="18110" y="17556"/>
                      <a:pt x="18160" y="17458"/>
                    </a:cubicBezTo>
                    <a:cubicBezTo>
                      <a:pt x="18211" y="17359"/>
                      <a:pt x="18261" y="17162"/>
                      <a:pt x="18363" y="17063"/>
                    </a:cubicBezTo>
                    <a:cubicBezTo>
                      <a:pt x="18464" y="17063"/>
                      <a:pt x="18565" y="17162"/>
                      <a:pt x="18615" y="16964"/>
                    </a:cubicBezTo>
                    <a:cubicBezTo>
                      <a:pt x="18666" y="16570"/>
                      <a:pt x="18767" y="16471"/>
                      <a:pt x="18970" y="16471"/>
                    </a:cubicBezTo>
                    <a:cubicBezTo>
                      <a:pt x="19172" y="16471"/>
                      <a:pt x="19374" y="16471"/>
                      <a:pt x="19577" y="16471"/>
                    </a:cubicBezTo>
                    <a:cubicBezTo>
                      <a:pt x="19931" y="16471"/>
                      <a:pt x="20437" y="16668"/>
                      <a:pt x="20689" y="16077"/>
                    </a:cubicBezTo>
                    <a:cubicBezTo>
                      <a:pt x="20791" y="15879"/>
                      <a:pt x="20841" y="15781"/>
                      <a:pt x="20942" y="15781"/>
                    </a:cubicBezTo>
                    <a:cubicBezTo>
                      <a:pt x="21044" y="15781"/>
                      <a:pt x="21145" y="15781"/>
                      <a:pt x="21296" y="15584"/>
                    </a:cubicBezTo>
                    <a:cubicBezTo>
                      <a:pt x="21347" y="15584"/>
                      <a:pt x="21499" y="15386"/>
                      <a:pt x="21499" y="15288"/>
                    </a:cubicBezTo>
                    <a:cubicBezTo>
                      <a:pt x="21600" y="14992"/>
                      <a:pt x="21347" y="15090"/>
                      <a:pt x="21347" y="14992"/>
                    </a:cubicBezTo>
                    <a:cubicBezTo>
                      <a:pt x="21347" y="14893"/>
                      <a:pt x="21448" y="14893"/>
                      <a:pt x="21448" y="14893"/>
                    </a:cubicBezTo>
                    <a:cubicBezTo>
                      <a:pt x="21499" y="14795"/>
                      <a:pt x="21448" y="14696"/>
                      <a:pt x="21448" y="14597"/>
                    </a:cubicBezTo>
                    <a:cubicBezTo>
                      <a:pt x="21448" y="14597"/>
                      <a:pt x="21499" y="14499"/>
                      <a:pt x="21499" y="14499"/>
                    </a:cubicBezTo>
                    <a:cubicBezTo>
                      <a:pt x="21499" y="14400"/>
                      <a:pt x="21398" y="14301"/>
                      <a:pt x="21398" y="14301"/>
                    </a:cubicBezTo>
                    <a:cubicBezTo>
                      <a:pt x="21347" y="14203"/>
                      <a:pt x="21296" y="14203"/>
                      <a:pt x="21296" y="14104"/>
                    </a:cubicBezTo>
                    <a:cubicBezTo>
                      <a:pt x="21246" y="14104"/>
                      <a:pt x="21145" y="14400"/>
                      <a:pt x="21094" y="14203"/>
                    </a:cubicBezTo>
                    <a:cubicBezTo>
                      <a:pt x="21094" y="14203"/>
                      <a:pt x="21195" y="14104"/>
                      <a:pt x="21145" y="14104"/>
                    </a:cubicBezTo>
                    <a:cubicBezTo>
                      <a:pt x="21145" y="14005"/>
                      <a:pt x="21094" y="13907"/>
                      <a:pt x="21044" y="13907"/>
                    </a:cubicBezTo>
                    <a:cubicBezTo>
                      <a:pt x="20993" y="13808"/>
                      <a:pt x="20791" y="13907"/>
                      <a:pt x="20740" y="14005"/>
                    </a:cubicBezTo>
                    <a:cubicBezTo>
                      <a:pt x="20689" y="14203"/>
                      <a:pt x="20538" y="14301"/>
                      <a:pt x="20437" y="14400"/>
                    </a:cubicBezTo>
                    <a:cubicBezTo>
                      <a:pt x="20386" y="14400"/>
                      <a:pt x="20234" y="14203"/>
                      <a:pt x="20234" y="14104"/>
                    </a:cubicBezTo>
                    <a:cubicBezTo>
                      <a:pt x="20234" y="14005"/>
                      <a:pt x="20386" y="14301"/>
                      <a:pt x="20386" y="14301"/>
                    </a:cubicBezTo>
                    <a:cubicBezTo>
                      <a:pt x="20437" y="14301"/>
                      <a:pt x="20639" y="14005"/>
                      <a:pt x="20639" y="14005"/>
                    </a:cubicBezTo>
                    <a:cubicBezTo>
                      <a:pt x="20639" y="14005"/>
                      <a:pt x="20538" y="13907"/>
                      <a:pt x="20538" y="13907"/>
                    </a:cubicBezTo>
                    <a:cubicBezTo>
                      <a:pt x="20689" y="13808"/>
                      <a:pt x="20841" y="13808"/>
                      <a:pt x="20993" y="13710"/>
                    </a:cubicBezTo>
                    <a:cubicBezTo>
                      <a:pt x="20993" y="13710"/>
                      <a:pt x="21094" y="13611"/>
                      <a:pt x="21044" y="13512"/>
                    </a:cubicBezTo>
                    <a:cubicBezTo>
                      <a:pt x="21044" y="13512"/>
                      <a:pt x="20942" y="13315"/>
                      <a:pt x="20942" y="13315"/>
                    </a:cubicBezTo>
                    <a:cubicBezTo>
                      <a:pt x="20841" y="13414"/>
                      <a:pt x="20740" y="13414"/>
                      <a:pt x="20689" y="13216"/>
                    </a:cubicBezTo>
                    <a:cubicBezTo>
                      <a:pt x="20639" y="13216"/>
                      <a:pt x="20437" y="13512"/>
                      <a:pt x="20437" y="13414"/>
                    </a:cubicBezTo>
                    <a:cubicBezTo>
                      <a:pt x="20437" y="13414"/>
                      <a:pt x="20588" y="13118"/>
                      <a:pt x="20437" y="13216"/>
                    </a:cubicBezTo>
                    <a:cubicBezTo>
                      <a:pt x="20437" y="13216"/>
                      <a:pt x="20234" y="13315"/>
                      <a:pt x="20234" y="13315"/>
                    </a:cubicBezTo>
                    <a:cubicBezTo>
                      <a:pt x="20285" y="13118"/>
                      <a:pt x="20437" y="13118"/>
                      <a:pt x="20335" y="12822"/>
                    </a:cubicBezTo>
                    <a:cubicBezTo>
                      <a:pt x="20335" y="12822"/>
                      <a:pt x="20133" y="12625"/>
                      <a:pt x="20133" y="12625"/>
                    </a:cubicBezTo>
                    <a:cubicBezTo>
                      <a:pt x="20032" y="12625"/>
                      <a:pt x="20032" y="12427"/>
                      <a:pt x="19931" y="12427"/>
                    </a:cubicBezTo>
                    <a:cubicBezTo>
                      <a:pt x="19981" y="12427"/>
                      <a:pt x="19830" y="12033"/>
                      <a:pt x="19830" y="12033"/>
                    </a:cubicBezTo>
                    <a:cubicBezTo>
                      <a:pt x="19830" y="12033"/>
                      <a:pt x="19880" y="12132"/>
                      <a:pt x="19931" y="12132"/>
                    </a:cubicBezTo>
                    <a:cubicBezTo>
                      <a:pt x="19981" y="12230"/>
                      <a:pt x="19981" y="12033"/>
                      <a:pt x="20032" y="12033"/>
                    </a:cubicBezTo>
                    <a:cubicBezTo>
                      <a:pt x="20234" y="11934"/>
                      <a:pt x="19880" y="11638"/>
                      <a:pt x="19830" y="11540"/>
                    </a:cubicBezTo>
                    <a:cubicBezTo>
                      <a:pt x="19830" y="11638"/>
                      <a:pt x="19931" y="11441"/>
                      <a:pt x="19931" y="11441"/>
                    </a:cubicBezTo>
                    <a:cubicBezTo>
                      <a:pt x="19981" y="11342"/>
                      <a:pt x="19880" y="11342"/>
                      <a:pt x="19830" y="11244"/>
                    </a:cubicBezTo>
                    <a:cubicBezTo>
                      <a:pt x="19830" y="11244"/>
                      <a:pt x="19779" y="11145"/>
                      <a:pt x="19728" y="11145"/>
                    </a:cubicBezTo>
                    <a:cubicBezTo>
                      <a:pt x="19728" y="11145"/>
                      <a:pt x="19627" y="11145"/>
                      <a:pt x="19627" y="11145"/>
                    </a:cubicBezTo>
                    <a:cubicBezTo>
                      <a:pt x="19678" y="11047"/>
                      <a:pt x="19779" y="11145"/>
                      <a:pt x="19728" y="10849"/>
                    </a:cubicBezTo>
                    <a:cubicBezTo>
                      <a:pt x="19678" y="10849"/>
                      <a:pt x="19526" y="10948"/>
                      <a:pt x="19526" y="10948"/>
                    </a:cubicBezTo>
                    <a:cubicBezTo>
                      <a:pt x="19526" y="10849"/>
                      <a:pt x="19678" y="10849"/>
                      <a:pt x="19627" y="10652"/>
                    </a:cubicBezTo>
                    <a:cubicBezTo>
                      <a:pt x="19627" y="10553"/>
                      <a:pt x="19627" y="10455"/>
                      <a:pt x="19577" y="10356"/>
                    </a:cubicBezTo>
                    <a:cubicBezTo>
                      <a:pt x="19577" y="10356"/>
                      <a:pt x="19526" y="10455"/>
                      <a:pt x="19526" y="10356"/>
                    </a:cubicBezTo>
                    <a:cubicBezTo>
                      <a:pt x="19526" y="10455"/>
                      <a:pt x="19425" y="10060"/>
                      <a:pt x="19425" y="10060"/>
                    </a:cubicBezTo>
                    <a:cubicBezTo>
                      <a:pt x="19374" y="9863"/>
                      <a:pt x="19324" y="9764"/>
                      <a:pt x="19324" y="9666"/>
                    </a:cubicBezTo>
                    <a:cubicBezTo>
                      <a:pt x="19273" y="9468"/>
                      <a:pt x="19273" y="9271"/>
                      <a:pt x="19172" y="9567"/>
                    </a:cubicBezTo>
                    <a:cubicBezTo>
                      <a:pt x="19172" y="9567"/>
                      <a:pt x="19121" y="9962"/>
                      <a:pt x="19172" y="9863"/>
                    </a:cubicBezTo>
                    <a:cubicBezTo>
                      <a:pt x="18970" y="9962"/>
                      <a:pt x="19071" y="9962"/>
                      <a:pt x="19121" y="10258"/>
                    </a:cubicBezTo>
                    <a:cubicBezTo>
                      <a:pt x="19121" y="10159"/>
                      <a:pt x="19071" y="10159"/>
                      <a:pt x="19071" y="10258"/>
                    </a:cubicBezTo>
                    <a:cubicBezTo>
                      <a:pt x="19020" y="10258"/>
                      <a:pt x="19020" y="10258"/>
                      <a:pt x="18970" y="10356"/>
                    </a:cubicBezTo>
                    <a:cubicBezTo>
                      <a:pt x="18970" y="10356"/>
                      <a:pt x="19071" y="10455"/>
                      <a:pt x="19071" y="10455"/>
                    </a:cubicBezTo>
                    <a:cubicBezTo>
                      <a:pt x="19020" y="10553"/>
                      <a:pt x="18919" y="10455"/>
                      <a:pt x="18919" y="10553"/>
                    </a:cubicBezTo>
                    <a:cubicBezTo>
                      <a:pt x="18868" y="10652"/>
                      <a:pt x="18970" y="10849"/>
                      <a:pt x="18868" y="10948"/>
                    </a:cubicBezTo>
                    <a:cubicBezTo>
                      <a:pt x="18919" y="10948"/>
                      <a:pt x="18818" y="10553"/>
                      <a:pt x="18717" y="10751"/>
                    </a:cubicBezTo>
                    <a:cubicBezTo>
                      <a:pt x="18717" y="10849"/>
                      <a:pt x="18514" y="11145"/>
                      <a:pt x="18514" y="11145"/>
                    </a:cubicBezTo>
                    <a:cubicBezTo>
                      <a:pt x="18464" y="11145"/>
                      <a:pt x="18464" y="11047"/>
                      <a:pt x="18464" y="10948"/>
                    </a:cubicBezTo>
                    <a:cubicBezTo>
                      <a:pt x="18413" y="10948"/>
                      <a:pt x="18413" y="11047"/>
                      <a:pt x="18413" y="11047"/>
                    </a:cubicBezTo>
                    <a:cubicBezTo>
                      <a:pt x="18363" y="10948"/>
                      <a:pt x="18413" y="10948"/>
                      <a:pt x="18413" y="10849"/>
                    </a:cubicBezTo>
                    <a:cubicBezTo>
                      <a:pt x="18413" y="10948"/>
                      <a:pt x="18059" y="11441"/>
                      <a:pt x="18059" y="11342"/>
                    </a:cubicBezTo>
                    <a:cubicBezTo>
                      <a:pt x="18008" y="11244"/>
                      <a:pt x="18211" y="11145"/>
                      <a:pt x="18261" y="11145"/>
                    </a:cubicBezTo>
                    <a:cubicBezTo>
                      <a:pt x="18363" y="10948"/>
                      <a:pt x="18363" y="10849"/>
                      <a:pt x="18312" y="10652"/>
                    </a:cubicBezTo>
                    <a:cubicBezTo>
                      <a:pt x="18261" y="10553"/>
                      <a:pt x="18110" y="10553"/>
                      <a:pt x="18059" y="10553"/>
                    </a:cubicBezTo>
                    <a:cubicBezTo>
                      <a:pt x="18008" y="10553"/>
                      <a:pt x="18008" y="10652"/>
                      <a:pt x="18008" y="10652"/>
                    </a:cubicBezTo>
                    <a:cubicBezTo>
                      <a:pt x="17958" y="10849"/>
                      <a:pt x="17857" y="10652"/>
                      <a:pt x="17806" y="10652"/>
                    </a:cubicBezTo>
                    <a:cubicBezTo>
                      <a:pt x="17857" y="10652"/>
                      <a:pt x="17958" y="10455"/>
                      <a:pt x="17958" y="10455"/>
                    </a:cubicBezTo>
                    <a:cubicBezTo>
                      <a:pt x="17958" y="10455"/>
                      <a:pt x="18008" y="10553"/>
                      <a:pt x="18008" y="10553"/>
                    </a:cubicBezTo>
                    <a:cubicBezTo>
                      <a:pt x="17958" y="10553"/>
                      <a:pt x="18059" y="10356"/>
                      <a:pt x="18059" y="10356"/>
                    </a:cubicBezTo>
                    <a:cubicBezTo>
                      <a:pt x="18110" y="10159"/>
                      <a:pt x="18008" y="10258"/>
                      <a:pt x="17958" y="10159"/>
                    </a:cubicBezTo>
                    <a:cubicBezTo>
                      <a:pt x="17958" y="10159"/>
                      <a:pt x="18008" y="9666"/>
                      <a:pt x="17907" y="9764"/>
                    </a:cubicBezTo>
                    <a:cubicBezTo>
                      <a:pt x="17958" y="9666"/>
                      <a:pt x="18008" y="9666"/>
                      <a:pt x="17958" y="9468"/>
                    </a:cubicBezTo>
                    <a:cubicBezTo>
                      <a:pt x="17857" y="9370"/>
                      <a:pt x="18059" y="9271"/>
                      <a:pt x="18008" y="9074"/>
                    </a:cubicBezTo>
                    <a:cubicBezTo>
                      <a:pt x="18008" y="8975"/>
                      <a:pt x="17907" y="9173"/>
                      <a:pt x="17857" y="9074"/>
                    </a:cubicBezTo>
                    <a:cubicBezTo>
                      <a:pt x="17806" y="8975"/>
                      <a:pt x="17705" y="8975"/>
                      <a:pt x="17654" y="8975"/>
                    </a:cubicBezTo>
                    <a:cubicBezTo>
                      <a:pt x="17553" y="8877"/>
                      <a:pt x="17503" y="8877"/>
                      <a:pt x="17452" y="8679"/>
                    </a:cubicBezTo>
                    <a:cubicBezTo>
                      <a:pt x="17452" y="8482"/>
                      <a:pt x="17300" y="8581"/>
                      <a:pt x="17300" y="8384"/>
                    </a:cubicBezTo>
                    <a:cubicBezTo>
                      <a:pt x="17300" y="8285"/>
                      <a:pt x="17199" y="8384"/>
                      <a:pt x="17199" y="8384"/>
                    </a:cubicBezTo>
                    <a:cubicBezTo>
                      <a:pt x="17250" y="8186"/>
                      <a:pt x="17148" y="8186"/>
                      <a:pt x="17098" y="8088"/>
                    </a:cubicBezTo>
                    <a:cubicBezTo>
                      <a:pt x="16997" y="7989"/>
                      <a:pt x="16997" y="7890"/>
                      <a:pt x="16896" y="7989"/>
                    </a:cubicBezTo>
                    <a:cubicBezTo>
                      <a:pt x="16794" y="8088"/>
                      <a:pt x="16744" y="8186"/>
                      <a:pt x="16643" y="8088"/>
                    </a:cubicBezTo>
                    <a:cubicBezTo>
                      <a:pt x="16541" y="7989"/>
                      <a:pt x="16491" y="8186"/>
                      <a:pt x="16390" y="8088"/>
                    </a:cubicBezTo>
                    <a:cubicBezTo>
                      <a:pt x="16289" y="7890"/>
                      <a:pt x="16187" y="7890"/>
                      <a:pt x="16086" y="7890"/>
                    </a:cubicBezTo>
                    <a:cubicBezTo>
                      <a:pt x="15985" y="7890"/>
                      <a:pt x="15884" y="7890"/>
                      <a:pt x="15833" y="8088"/>
                    </a:cubicBezTo>
                    <a:cubicBezTo>
                      <a:pt x="15783" y="8285"/>
                      <a:pt x="15934" y="8384"/>
                      <a:pt x="15934" y="8482"/>
                    </a:cubicBezTo>
                    <a:cubicBezTo>
                      <a:pt x="15985" y="8581"/>
                      <a:pt x="15934" y="8877"/>
                      <a:pt x="15884" y="8975"/>
                    </a:cubicBezTo>
                    <a:cubicBezTo>
                      <a:pt x="15884" y="9074"/>
                      <a:pt x="15884" y="8975"/>
                      <a:pt x="15833" y="9074"/>
                    </a:cubicBezTo>
                    <a:cubicBezTo>
                      <a:pt x="15833" y="9074"/>
                      <a:pt x="15934" y="9271"/>
                      <a:pt x="15934" y="9271"/>
                    </a:cubicBezTo>
                    <a:cubicBezTo>
                      <a:pt x="15934" y="9468"/>
                      <a:pt x="15985" y="9666"/>
                      <a:pt x="15985" y="9764"/>
                    </a:cubicBezTo>
                    <a:cubicBezTo>
                      <a:pt x="15985" y="9863"/>
                      <a:pt x="15985" y="9863"/>
                      <a:pt x="15985" y="9962"/>
                    </a:cubicBezTo>
                    <a:cubicBezTo>
                      <a:pt x="15985" y="10060"/>
                      <a:pt x="15934" y="9962"/>
                      <a:pt x="15934" y="9962"/>
                    </a:cubicBezTo>
                    <a:cubicBezTo>
                      <a:pt x="15884" y="10060"/>
                      <a:pt x="15884" y="10258"/>
                      <a:pt x="15884" y="10258"/>
                    </a:cubicBezTo>
                    <a:cubicBezTo>
                      <a:pt x="15833" y="10356"/>
                      <a:pt x="15783" y="10455"/>
                      <a:pt x="15783" y="10553"/>
                    </a:cubicBezTo>
                    <a:cubicBezTo>
                      <a:pt x="15732" y="10751"/>
                      <a:pt x="15732" y="10751"/>
                      <a:pt x="15783" y="10849"/>
                    </a:cubicBezTo>
                    <a:cubicBezTo>
                      <a:pt x="15934" y="11047"/>
                      <a:pt x="16086" y="11244"/>
                      <a:pt x="16187" y="11441"/>
                    </a:cubicBezTo>
                    <a:cubicBezTo>
                      <a:pt x="16238" y="11737"/>
                      <a:pt x="16289" y="12230"/>
                      <a:pt x="16238" y="12526"/>
                    </a:cubicBezTo>
                    <a:cubicBezTo>
                      <a:pt x="16137" y="12921"/>
                      <a:pt x="15833" y="13118"/>
                      <a:pt x="15681" y="13315"/>
                    </a:cubicBezTo>
                    <a:cubicBezTo>
                      <a:pt x="15631" y="13414"/>
                      <a:pt x="15580" y="13414"/>
                      <a:pt x="15530" y="13512"/>
                    </a:cubicBezTo>
                    <a:cubicBezTo>
                      <a:pt x="15378" y="13611"/>
                      <a:pt x="15580" y="13907"/>
                      <a:pt x="15580" y="14104"/>
                    </a:cubicBezTo>
                    <a:cubicBezTo>
                      <a:pt x="15580" y="14104"/>
                      <a:pt x="15631" y="14301"/>
                      <a:pt x="15631" y="14400"/>
                    </a:cubicBezTo>
                    <a:cubicBezTo>
                      <a:pt x="15631" y="14597"/>
                      <a:pt x="15631" y="14696"/>
                      <a:pt x="15681" y="14893"/>
                    </a:cubicBezTo>
                    <a:cubicBezTo>
                      <a:pt x="15732" y="15090"/>
                      <a:pt x="15732" y="15189"/>
                      <a:pt x="15631" y="15386"/>
                    </a:cubicBezTo>
                    <a:cubicBezTo>
                      <a:pt x="15631" y="15386"/>
                      <a:pt x="15681" y="15781"/>
                      <a:pt x="15631" y="15879"/>
                    </a:cubicBezTo>
                    <a:cubicBezTo>
                      <a:pt x="15580" y="15879"/>
                      <a:pt x="15530" y="15485"/>
                      <a:pt x="15479" y="15682"/>
                    </a:cubicBezTo>
                    <a:cubicBezTo>
                      <a:pt x="15429" y="15879"/>
                      <a:pt x="15530" y="16175"/>
                      <a:pt x="15530" y="16175"/>
                    </a:cubicBezTo>
                    <a:cubicBezTo>
                      <a:pt x="15530" y="16077"/>
                      <a:pt x="15226" y="15584"/>
                      <a:pt x="15074" y="15879"/>
                    </a:cubicBezTo>
                    <a:cubicBezTo>
                      <a:pt x="15125" y="15781"/>
                      <a:pt x="15277" y="15682"/>
                      <a:pt x="15176" y="15485"/>
                    </a:cubicBezTo>
                    <a:cubicBezTo>
                      <a:pt x="15125" y="15386"/>
                      <a:pt x="15074" y="15288"/>
                      <a:pt x="15024" y="15288"/>
                    </a:cubicBezTo>
                    <a:cubicBezTo>
                      <a:pt x="15024" y="15189"/>
                      <a:pt x="14923" y="15189"/>
                      <a:pt x="14872" y="15189"/>
                    </a:cubicBezTo>
                    <a:cubicBezTo>
                      <a:pt x="14872" y="15090"/>
                      <a:pt x="14923" y="15090"/>
                      <a:pt x="14872" y="14893"/>
                    </a:cubicBezTo>
                    <a:cubicBezTo>
                      <a:pt x="14822" y="14795"/>
                      <a:pt x="14771" y="14597"/>
                      <a:pt x="14822" y="14400"/>
                    </a:cubicBezTo>
                    <a:cubicBezTo>
                      <a:pt x="14872" y="14104"/>
                      <a:pt x="14720" y="14005"/>
                      <a:pt x="14720" y="13808"/>
                    </a:cubicBezTo>
                    <a:cubicBezTo>
                      <a:pt x="14720" y="13611"/>
                      <a:pt x="14822" y="13512"/>
                      <a:pt x="14771" y="13315"/>
                    </a:cubicBezTo>
                    <a:cubicBezTo>
                      <a:pt x="14670" y="13118"/>
                      <a:pt x="14467" y="13118"/>
                      <a:pt x="14316" y="13118"/>
                    </a:cubicBezTo>
                    <a:cubicBezTo>
                      <a:pt x="14265" y="13118"/>
                      <a:pt x="14215" y="13118"/>
                      <a:pt x="14113" y="13118"/>
                    </a:cubicBezTo>
                    <a:cubicBezTo>
                      <a:pt x="14113" y="13118"/>
                      <a:pt x="14012" y="13315"/>
                      <a:pt x="14012" y="13315"/>
                    </a:cubicBezTo>
                    <a:cubicBezTo>
                      <a:pt x="14012" y="13216"/>
                      <a:pt x="14063" y="13216"/>
                      <a:pt x="14012" y="13118"/>
                    </a:cubicBezTo>
                    <a:cubicBezTo>
                      <a:pt x="14012" y="13019"/>
                      <a:pt x="13962" y="12921"/>
                      <a:pt x="13911" y="12921"/>
                    </a:cubicBezTo>
                    <a:cubicBezTo>
                      <a:pt x="13810" y="12822"/>
                      <a:pt x="13709" y="12822"/>
                      <a:pt x="13607" y="12723"/>
                    </a:cubicBezTo>
                    <a:cubicBezTo>
                      <a:pt x="13456" y="12625"/>
                      <a:pt x="13355" y="12329"/>
                      <a:pt x="13203" y="12132"/>
                    </a:cubicBezTo>
                    <a:cubicBezTo>
                      <a:pt x="13102" y="12033"/>
                      <a:pt x="13000" y="11934"/>
                      <a:pt x="12950" y="11934"/>
                    </a:cubicBezTo>
                    <a:cubicBezTo>
                      <a:pt x="12849" y="11934"/>
                      <a:pt x="12748" y="11737"/>
                      <a:pt x="12646" y="11737"/>
                    </a:cubicBezTo>
                    <a:cubicBezTo>
                      <a:pt x="12596" y="11737"/>
                      <a:pt x="12141" y="11934"/>
                      <a:pt x="12141" y="11934"/>
                    </a:cubicBezTo>
                    <a:cubicBezTo>
                      <a:pt x="12141" y="11836"/>
                      <a:pt x="12191" y="11836"/>
                      <a:pt x="12242" y="11737"/>
                    </a:cubicBezTo>
                    <a:cubicBezTo>
                      <a:pt x="12242" y="11638"/>
                      <a:pt x="12191" y="11540"/>
                      <a:pt x="12191" y="11540"/>
                    </a:cubicBezTo>
                    <a:cubicBezTo>
                      <a:pt x="12141" y="11244"/>
                      <a:pt x="12090" y="11047"/>
                      <a:pt x="12039" y="10849"/>
                    </a:cubicBezTo>
                    <a:cubicBezTo>
                      <a:pt x="11989" y="10652"/>
                      <a:pt x="11938" y="10652"/>
                      <a:pt x="11837" y="10652"/>
                    </a:cubicBezTo>
                    <a:cubicBezTo>
                      <a:pt x="11685" y="10652"/>
                      <a:pt x="11635" y="10652"/>
                      <a:pt x="11635" y="10356"/>
                    </a:cubicBezTo>
                    <a:cubicBezTo>
                      <a:pt x="11685" y="10159"/>
                      <a:pt x="11635" y="9863"/>
                      <a:pt x="11635" y="9666"/>
                    </a:cubicBezTo>
                    <a:cubicBezTo>
                      <a:pt x="11685" y="9370"/>
                      <a:pt x="11786" y="9173"/>
                      <a:pt x="11837" y="8877"/>
                    </a:cubicBezTo>
                    <a:cubicBezTo>
                      <a:pt x="11888" y="8679"/>
                      <a:pt x="11888" y="8581"/>
                      <a:pt x="11989" y="8482"/>
                    </a:cubicBezTo>
                    <a:cubicBezTo>
                      <a:pt x="12039" y="8482"/>
                      <a:pt x="11989" y="8384"/>
                      <a:pt x="11989" y="8285"/>
                    </a:cubicBezTo>
                    <a:cubicBezTo>
                      <a:pt x="12039" y="8285"/>
                      <a:pt x="12141" y="8088"/>
                      <a:pt x="12141" y="8088"/>
                    </a:cubicBezTo>
                    <a:cubicBezTo>
                      <a:pt x="12141" y="8088"/>
                      <a:pt x="12141" y="8088"/>
                      <a:pt x="12090" y="7989"/>
                    </a:cubicBezTo>
                    <a:cubicBezTo>
                      <a:pt x="12090" y="7989"/>
                      <a:pt x="12141" y="7989"/>
                      <a:pt x="12141" y="7989"/>
                    </a:cubicBezTo>
                    <a:cubicBezTo>
                      <a:pt x="12141" y="7792"/>
                      <a:pt x="12242" y="7890"/>
                      <a:pt x="12292" y="7890"/>
                    </a:cubicBezTo>
                    <a:cubicBezTo>
                      <a:pt x="12343" y="7890"/>
                      <a:pt x="12343" y="7792"/>
                      <a:pt x="12343" y="7792"/>
                    </a:cubicBezTo>
                    <a:cubicBezTo>
                      <a:pt x="12393" y="7595"/>
                      <a:pt x="12292" y="7693"/>
                      <a:pt x="12242" y="7595"/>
                    </a:cubicBezTo>
                    <a:cubicBezTo>
                      <a:pt x="12242" y="7595"/>
                      <a:pt x="12343" y="7595"/>
                      <a:pt x="12343" y="7595"/>
                    </a:cubicBezTo>
                    <a:cubicBezTo>
                      <a:pt x="12393" y="7496"/>
                      <a:pt x="12444" y="7595"/>
                      <a:pt x="12444" y="7595"/>
                    </a:cubicBezTo>
                    <a:cubicBezTo>
                      <a:pt x="12545" y="7792"/>
                      <a:pt x="12545" y="7595"/>
                      <a:pt x="12646" y="7496"/>
                    </a:cubicBezTo>
                    <a:cubicBezTo>
                      <a:pt x="12748" y="7299"/>
                      <a:pt x="12545" y="7101"/>
                      <a:pt x="12444" y="7003"/>
                    </a:cubicBezTo>
                    <a:cubicBezTo>
                      <a:pt x="12393" y="7003"/>
                      <a:pt x="12191" y="7101"/>
                      <a:pt x="12191" y="7101"/>
                    </a:cubicBezTo>
                    <a:cubicBezTo>
                      <a:pt x="12141" y="6904"/>
                      <a:pt x="12292" y="6904"/>
                      <a:pt x="12141" y="6805"/>
                    </a:cubicBezTo>
                    <a:cubicBezTo>
                      <a:pt x="12090" y="6805"/>
                      <a:pt x="11837" y="6805"/>
                      <a:pt x="11837" y="6707"/>
                    </a:cubicBezTo>
                    <a:cubicBezTo>
                      <a:pt x="11837" y="6608"/>
                      <a:pt x="11938" y="6608"/>
                      <a:pt x="11938" y="6608"/>
                    </a:cubicBezTo>
                    <a:cubicBezTo>
                      <a:pt x="11989" y="6510"/>
                      <a:pt x="11989" y="6608"/>
                      <a:pt x="12039" y="6608"/>
                    </a:cubicBezTo>
                    <a:cubicBezTo>
                      <a:pt x="11989" y="6707"/>
                      <a:pt x="12141" y="6707"/>
                      <a:pt x="12141" y="6707"/>
                    </a:cubicBezTo>
                    <a:cubicBezTo>
                      <a:pt x="12242" y="6707"/>
                      <a:pt x="12393" y="6904"/>
                      <a:pt x="12444" y="6904"/>
                    </a:cubicBezTo>
                    <a:cubicBezTo>
                      <a:pt x="12495" y="6904"/>
                      <a:pt x="12545" y="7003"/>
                      <a:pt x="12596" y="7003"/>
                    </a:cubicBezTo>
                    <a:cubicBezTo>
                      <a:pt x="12697" y="7101"/>
                      <a:pt x="12646" y="7003"/>
                      <a:pt x="12697" y="7003"/>
                    </a:cubicBezTo>
                    <a:cubicBezTo>
                      <a:pt x="12748" y="7003"/>
                      <a:pt x="12899" y="7003"/>
                      <a:pt x="12849" y="6904"/>
                    </a:cubicBezTo>
                    <a:cubicBezTo>
                      <a:pt x="12798" y="6805"/>
                      <a:pt x="12849" y="6608"/>
                      <a:pt x="12899" y="6510"/>
                    </a:cubicBezTo>
                    <a:cubicBezTo>
                      <a:pt x="12899" y="6608"/>
                      <a:pt x="13051" y="6707"/>
                      <a:pt x="13051" y="6707"/>
                    </a:cubicBezTo>
                    <a:cubicBezTo>
                      <a:pt x="13152" y="6707"/>
                      <a:pt x="13203" y="6707"/>
                      <a:pt x="13304" y="6608"/>
                    </a:cubicBezTo>
                    <a:cubicBezTo>
                      <a:pt x="13355" y="6510"/>
                      <a:pt x="13405" y="6312"/>
                      <a:pt x="13456" y="6214"/>
                    </a:cubicBezTo>
                    <a:cubicBezTo>
                      <a:pt x="13506" y="6115"/>
                      <a:pt x="13607" y="6016"/>
                      <a:pt x="13557" y="5819"/>
                    </a:cubicBezTo>
                    <a:cubicBezTo>
                      <a:pt x="13506" y="5622"/>
                      <a:pt x="13355" y="5721"/>
                      <a:pt x="13304" y="5721"/>
                    </a:cubicBezTo>
                    <a:cubicBezTo>
                      <a:pt x="13152" y="5721"/>
                      <a:pt x="13051" y="5622"/>
                      <a:pt x="12950" y="5523"/>
                    </a:cubicBezTo>
                    <a:cubicBezTo>
                      <a:pt x="12899" y="5425"/>
                      <a:pt x="12849" y="5326"/>
                      <a:pt x="12748" y="5227"/>
                    </a:cubicBezTo>
                    <a:cubicBezTo>
                      <a:pt x="12748" y="5227"/>
                      <a:pt x="12495" y="5227"/>
                      <a:pt x="12495" y="5227"/>
                    </a:cubicBezTo>
                    <a:cubicBezTo>
                      <a:pt x="12495" y="5129"/>
                      <a:pt x="12748" y="5227"/>
                      <a:pt x="12798" y="5227"/>
                    </a:cubicBezTo>
                    <a:cubicBezTo>
                      <a:pt x="12899" y="5227"/>
                      <a:pt x="12899" y="5129"/>
                      <a:pt x="13000" y="5227"/>
                    </a:cubicBezTo>
                    <a:cubicBezTo>
                      <a:pt x="13203" y="5425"/>
                      <a:pt x="13405" y="5819"/>
                      <a:pt x="13607" y="5523"/>
                    </a:cubicBezTo>
                    <a:cubicBezTo>
                      <a:pt x="13709" y="5326"/>
                      <a:pt x="13759" y="5227"/>
                      <a:pt x="13810" y="5030"/>
                    </a:cubicBezTo>
                    <a:cubicBezTo>
                      <a:pt x="13860" y="4932"/>
                      <a:pt x="13557" y="4833"/>
                      <a:pt x="13709" y="4636"/>
                    </a:cubicBezTo>
                    <a:cubicBezTo>
                      <a:pt x="13759" y="4636"/>
                      <a:pt x="13911" y="4636"/>
                      <a:pt x="13962" y="4734"/>
                    </a:cubicBezTo>
                    <a:cubicBezTo>
                      <a:pt x="14113" y="4734"/>
                      <a:pt x="14113" y="4932"/>
                      <a:pt x="14265" y="4734"/>
                    </a:cubicBezTo>
                    <a:cubicBezTo>
                      <a:pt x="14265" y="4734"/>
                      <a:pt x="14417" y="4833"/>
                      <a:pt x="14366" y="4636"/>
                    </a:cubicBezTo>
                    <a:cubicBezTo>
                      <a:pt x="14316" y="4537"/>
                      <a:pt x="14113" y="4340"/>
                      <a:pt x="14063" y="4340"/>
                    </a:cubicBezTo>
                    <a:cubicBezTo>
                      <a:pt x="14164" y="4241"/>
                      <a:pt x="14265" y="4438"/>
                      <a:pt x="14366" y="4438"/>
                    </a:cubicBezTo>
                    <a:cubicBezTo>
                      <a:pt x="14417" y="4438"/>
                      <a:pt x="14518" y="4932"/>
                      <a:pt x="14619" y="4833"/>
                    </a:cubicBezTo>
                    <a:cubicBezTo>
                      <a:pt x="14619" y="4833"/>
                      <a:pt x="14569" y="4734"/>
                      <a:pt x="14569" y="4734"/>
                    </a:cubicBezTo>
                    <a:cubicBezTo>
                      <a:pt x="14619" y="4636"/>
                      <a:pt x="14670" y="4636"/>
                      <a:pt x="14771" y="4537"/>
                    </a:cubicBezTo>
                    <a:cubicBezTo>
                      <a:pt x="14822" y="4438"/>
                      <a:pt x="14973" y="4142"/>
                      <a:pt x="15024" y="4044"/>
                    </a:cubicBezTo>
                    <a:cubicBezTo>
                      <a:pt x="15024" y="3748"/>
                      <a:pt x="14923" y="3748"/>
                      <a:pt x="14822" y="3551"/>
                    </a:cubicBezTo>
                    <a:cubicBezTo>
                      <a:pt x="14822" y="3551"/>
                      <a:pt x="14670" y="2959"/>
                      <a:pt x="14670" y="3058"/>
                    </a:cubicBezTo>
                    <a:cubicBezTo>
                      <a:pt x="14720" y="2959"/>
                      <a:pt x="14923" y="2959"/>
                      <a:pt x="14973" y="2959"/>
                    </a:cubicBezTo>
                    <a:cubicBezTo>
                      <a:pt x="15125" y="2860"/>
                      <a:pt x="14872" y="2762"/>
                      <a:pt x="14872" y="2663"/>
                    </a:cubicBezTo>
                    <a:cubicBezTo>
                      <a:pt x="14822" y="2564"/>
                      <a:pt x="15024" y="2564"/>
                      <a:pt x="15024" y="2466"/>
                    </a:cubicBezTo>
                    <a:cubicBezTo>
                      <a:pt x="15024" y="2466"/>
                      <a:pt x="14518" y="2071"/>
                      <a:pt x="14518" y="2071"/>
                    </a:cubicBezTo>
                    <a:cubicBezTo>
                      <a:pt x="14569" y="2071"/>
                      <a:pt x="14670" y="1973"/>
                      <a:pt x="14720" y="1973"/>
                    </a:cubicBezTo>
                    <a:cubicBezTo>
                      <a:pt x="14569" y="1973"/>
                      <a:pt x="14417" y="1874"/>
                      <a:pt x="14265" y="1874"/>
                    </a:cubicBezTo>
                    <a:cubicBezTo>
                      <a:pt x="14164" y="1874"/>
                      <a:pt x="14012" y="1973"/>
                      <a:pt x="13962" y="1874"/>
                    </a:cubicBezTo>
                    <a:cubicBezTo>
                      <a:pt x="14063" y="1973"/>
                      <a:pt x="13911" y="2071"/>
                      <a:pt x="13962" y="2268"/>
                    </a:cubicBezTo>
                    <a:cubicBezTo>
                      <a:pt x="14012" y="2367"/>
                      <a:pt x="14164" y="2466"/>
                      <a:pt x="14164" y="2564"/>
                    </a:cubicBezTo>
                    <a:cubicBezTo>
                      <a:pt x="14164" y="2564"/>
                      <a:pt x="14063" y="2663"/>
                      <a:pt x="14063" y="2663"/>
                    </a:cubicBezTo>
                    <a:cubicBezTo>
                      <a:pt x="14063" y="2663"/>
                      <a:pt x="14164" y="2762"/>
                      <a:pt x="14113" y="2762"/>
                    </a:cubicBezTo>
                    <a:cubicBezTo>
                      <a:pt x="14012" y="2860"/>
                      <a:pt x="13962" y="2663"/>
                      <a:pt x="13911" y="3058"/>
                    </a:cubicBezTo>
                    <a:cubicBezTo>
                      <a:pt x="13860" y="3255"/>
                      <a:pt x="13860" y="3452"/>
                      <a:pt x="13810" y="3649"/>
                    </a:cubicBezTo>
                    <a:cubicBezTo>
                      <a:pt x="13759" y="3649"/>
                      <a:pt x="13709" y="3748"/>
                      <a:pt x="13709" y="3847"/>
                    </a:cubicBezTo>
                    <a:cubicBezTo>
                      <a:pt x="13709" y="3945"/>
                      <a:pt x="13658" y="3945"/>
                      <a:pt x="13658" y="4044"/>
                    </a:cubicBezTo>
                    <a:cubicBezTo>
                      <a:pt x="13506" y="4142"/>
                      <a:pt x="13557" y="4241"/>
                      <a:pt x="13456" y="3945"/>
                    </a:cubicBezTo>
                    <a:cubicBezTo>
                      <a:pt x="13405" y="3847"/>
                      <a:pt x="13253" y="3649"/>
                      <a:pt x="13253" y="3452"/>
                    </a:cubicBezTo>
                    <a:cubicBezTo>
                      <a:pt x="13253" y="3452"/>
                      <a:pt x="13253" y="3156"/>
                      <a:pt x="13304" y="3156"/>
                    </a:cubicBezTo>
                    <a:cubicBezTo>
                      <a:pt x="13304" y="3156"/>
                      <a:pt x="13405" y="3255"/>
                      <a:pt x="13405" y="3058"/>
                    </a:cubicBezTo>
                    <a:cubicBezTo>
                      <a:pt x="13355" y="2860"/>
                      <a:pt x="13355" y="2762"/>
                      <a:pt x="13253" y="2564"/>
                    </a:cubicBezTo>
                    <a:cubicBezTo>
                      <a:pt x="13152" y="2466"/>
                      <a:pt x="13051" y="2268"/>
                      <a:pt x="12950" y="2466"/>
                    </a:cubicBezTo>
                    <a:cubicBezTo>
                      <a:pt x="12899" y="2564"/>
                      <a:pt x="12899" y="2762"/>
                      <a:pt x="12899" y="2959"/>
                    </a:cubicBezTo>
                    <a:cubicBezTo>
                      <a:pt x="12899" y="3058"/>
                      <a:pt x="12697" y="3058"/>
                      <a:pt x="12697" y="2959"/>
                    </a:cubicBezTo>
                    <a:cubicBezTo>
                      <a:pt x="12697" y="2860"/>
                      <a:pt x="12697" y="2564"/>
                      <a:pt x="12646" y="2466"/>
                    </a:cubicBezTo>
                    <a:cubicBezTo>
                      <a:pt x="12444" y="2170"/>
                      <a:pt x="12697" y="2466"/>
                      <a:pt x="12697" y="2367"/>
                    </a:cubicBezTo>
                    <a:cubicBezTo>
                      <a:pt x="12748" y="2367"/>
                      <a:pt x="12798" y="2268"/>
                      <a:pt x="12748" y="2268"/>
                    </a:cubicBezTo>
                    <a:cubicBezTo>
                      <a:pt x="12748" y="2170"/>
                      <a:pt x="12697" y="2071"/>
                      <a:pt x="12646" y="2170"/>
                    </a:cubicBezTo>
                    <a:cubicBezTo>
                      <a:pt x="12596" y="2268"/>
                      <a:pt x="12596" y="2071"/>
                      <a:pt x="12545" y="2071"/>
                    </a:cubicBezTo>
                    <a:cubicBezTo>
                      <a:pt x="12495" y="1973"/>
                      <a:pt x="12444" y="2170"/>
                      <a:pt x="12393" y="2071"/>
                    </a:cubicBezTo>
                    <a:cubicBezTo>
                      <a:pt x="12292" y="1973"/>
                      <a:pt x="12242" y="2071"/>
                      <a:pt x="12292" y="1775"/>
                    </a:cubicBezTo>
                    <a:cubicBezTo>
                      <a:pt x="12292" y="1775"/>
                      <a:pt x="12292" y="1775"/>
                      <a:pt x="12343" y="1775"/>
                    </a:cubicBezTo>
                    <a:cubicBezTo>
                      <a:pt x="12343" y="1677"/>
                      <a:pt x="12343" y="1677"/>
                      <a:pt x="12343" y="1578"/>
                    </a:cubicBezTo>
                    <a:cubicBezTo>
                      <a:pt x="12393" y="1578"/>
                      <a:pt x="12393" y="1578"/>
                      <a:pt x="12444" y="1578"/>
                    </a:cubicBezTo>
                    <a:cubicBezTo>
                      <a:pt x="12393" y="1578"/>
                      <a:pt x="12343" y="1282"/>
                      <a:pt x="12343" y="1282"/>
                    </a:cubicBezTo>
                    <a:cubicBezTo>
                      <a:pt x="12292" y="1085"/>
                      <a:pt x="12191" y="1085"/>
                      <a:pt x="12191" y="986"/>
                    </a:cubicBezTo>
                    <a:cubicBezTo>
                      <a:pt x="12090" y="888"/>
                      <a:pt x="12141" y="888"/>
                      <a:pt x="12090" y="690"/>
                    </a:cubicBezTo>
                    <a:cubicBezTo>
                      <a:pt x="12090" y="493"/>
                      <a:pt x="11989" y="395"/>
                      <a:pt x="11989" y="296"/>
                    </a:cubicBezTo>
                    <a:cubicBezTo>
                      <a:pt x="11938" y="99"/>
                      <a:pt x="11837" y="99"/>
                      <a:pt x="11736" y="99"/>
                    </a:cubicBezTo>
                    <a:cubicBezTo>
                      <a:pt x="11685" y="99"/>
                      <a:pt x="11736" y="0"/>
                      <a:pt x="11635" y="0"/>
                    </a:cubicBezTo>
                    <a:cubicBezTo>
                      <a:pt x="11584" y="0"/>
                      <a:pt x="11533" y="0"/>
                      <a:pt x="11533" y="197"/>
                    </a:cubicBezTo>
                    <a:cubicBezTo>
                      <a:pt x="11533" y="197"/>
                      <a:pt x="11382" y="296"/>
                      <a:pt x="11382" y="296"/>
                    </a:cubicBezTo>
                    <a:cubicBezTo>
                      <a:pt x="11432" y="296"/>
                      <a:pt x="11533" y="296"/>
                      <a:pt x="11533" y="395"/>
                    </a:cubicBezTo>
                    <a:cubicBezTo>
                      <a:pt x="11533" y="395"/>
                      <a:pt x="11432" y="493"/>
                      <a:pt x="11432" y="493"/>
                    </a:cubicBezTo>
                    <a:cubicBezTo>
                      <a:pt x="11382" y="592"/>
                      <a:pt x="11331" y="395"/>
                      <a:pt x="11281" y="592"/>
                    </a:cubicBezTo>
                    <a:cubicBezTo>
                      <a:pt x="11230" y="592"/>
                      <a:pt x="11179" y="888"/>
                      <a:pt x="11179" y="986"/>
                    </a:cubicBezTo>
                    <a:cubicBezTo>
                      <a:pt x="11230" y="986"/>
                      <a:pt x="11331" y="986"/>
                      <a:pt x="11382" y="1085"/>
                    </a:cubicBezTo>
                    <a:cubicBezTo>
                      <a:pt x="11331" y="986"/>
                      <a:pt x="11230" y="1381"/>
                      <a:pt x="11230" y="1479"/>
                    </a:cubicBezTo>
                    <a:cubicBezTo>
                      <a:pt x="11230" y="1578"/>
                      <a:pt x="11331" y="1775"/>
                      <a:pt x="11382" y="1874"/>
                    </a:cubicBezTo>
                    <a:cubicBezTo>
                      <a:pt x="11432" y="1874"/>
                      <a:pt x="11533" y="2071"/>
                      <a:pt x="11584" y="2071"/>
                    </a:cubicBezTo>
                    <a:cubicBezTo>
                      <a:pt x="11685" y="1973"/>
                      <a:pt x="11685" y="1973"/>
                      <a:pt x="11736" y="2071"/>
                    </a:cubicBezTo>
                    <a:cubicBezTo>
                      <a:pt x="11786" y="2071"/>
                      <a:pt x="11888" y="2268"/>
                      <a:pt x="11888" y="2268"/>
                    </a:cubicBezTo>
                    <a:cubicBezTo>
                      <a:pt x="11837" y="2367"/>
                      <a:pt x="11786" y="2170"/>
                      <a:pt x="11786" y="2367"/>
                    </a:cubicBezTo>
                    <a:cubicBezTo>
                      <a:pt x="11786" y="2564"/>
                      <a:pt x="11736" y="2564"/>
                      <a:pt x="11736" y="2663"/>
                    </a:cubicBezTo>
                    <a:cubicBezTo>
                      <a:pt x="11685" y="2860"/>
                      <a:pt x="11786" y="2860"/>
                      <a:pt x="11837" y="2762"/>
                    </a:cubicBezTo>
                    <a:cubicBezTo>
                      <a:pt x="11837" y="2762"/>
                      <a:pt x="11938" y="2466"/>
                      <a:pt x="11938" y="2564"/>
                    </a:cubicBezTo>
                    <a:cubicBezTo>
                      <a:pt x="11989" y="2663"/>
                      <a:pt x="11938" y="2860"/>
                      <a:pt x="11938" y="2959"/>
                    </a:cubicBezTo>
                    <a:cubicBezTo>
                      <a:pt x="11888" y="3058"/>
                      <a:pt x="11837" y="3058"/>
                      <a:pt x="11786" y="3058"/>
                    </a:cubicBezTo>
                    <a:cubicBezTo>
                      <a:pt x="11786" y="3156"/>
                      <a:pt x="11786" y="3255"/>
                      <a:pt x="11736" y="3353"/>
                    </a:cubicBezTo>
                    <a:cubicBezTo>
                      <a:pt x="11685" y="3353"/>
                      <a:pt x="11584" y="3353"/>
                      <a:pt x="11533" y="3452"/>
                    </a:cubicBezTo>
                    <a:cubicBezTo>
                      <a:pt x="11483" y="3452"/>
                      <a:pt x="11432" y="3649"/>
                      <a:pt x="11432" y="3649"/>
                    </a:cubicBezTo>
                    <a:cubicBezTo>
                      <a:pt x="11483" y="3748"/>
                      <a:pt x="11533" y="3847"/>
                      <a:pt x="11533" y="4044"/>
                    </a:cubicBezTo>
                    <a:cubicBezTo>
                      <a:pt x="11533" y="4142"/>
                      <a:pt x="11483" y="4044"/>
                      <a:pt x="11432" y="3945"/>
                    </a:cubicBezTo>
                    <a:cubicBezTo>
                      <a:pt x="11432" y="3945"/>
                      <a:pt x="11382" y="3945"/>
                      <a:pt x="11382" y="4044"/>
                    </a:cubicBezTo>
                    <a:cubicBezTo>
                      <a:pt x="11331" y="4044"/>
                      <a:pt x="11230" y="3945"/>
                      <a:pt x="11230" y="3847"/>
                    </a:cubicBezTo>
                    <a:cubicBezTo>
                      <a:pt x="11230" y="3748"/>
                      <a:pt x="11331" y="3452"/>
                      <a:pt x="11331" y="3353"/>
                    </a:cubicBezTo>
                    <a:cubicBezTo>
                      <a:pt x="11382" y="3156"/>
                      <a:pt x="11230" y="3353"/>
                      <a:pt x="11230" y="3353"/>
                    </a:cubicBezTo>
                    <a:cubicBezTo>
                      <a:pt x="11179" y="3353"/>
                      <a:pt x="11028" y="3156"/>
                      <a:pt x="10977" y="3058"/>
                    </a:cubicBezTo>
                    <a:cubicBezTo>
                      <a:pt x="10876" y="2959"/>
                      <a:pt x="10926" y="3156"/>
                      <a:pt x="10825" y="3156"/>
                    </a:cubicBezTo>
                    <a:cubicBezTo>
                      <a:pt x="10775" y="3156"/>
                      <a:pt x="10623" y="3058"/>
                      <a:pt x="10724" y="3255"/>
                    </a:cubicBezTo>
                    <a:cubicBezTo>
                      <a:pt x="10775" y="3353"/>
                      <a:pt x="10775" y="3452"/>
                      <a:pt x="10876" y="3452"/>
                    </a:cubicBezTo>
                    <a:cubicBezTo>
                      <a:pt x="10926" y="3452"/>
                      <a:pt x="11028" y="3452"/>
                      <a:pt x="11028" y="3649"/>
                    </a:cubicBezTo>
                    <a:cubicBezTo>
                      <a:pt x="11129" y="4044"/>
                      <a:pt x="10825" y="3551"/>
                      <a:pt x="10775" y="3452"/>
                    </a:cubicBezTo>
                    <a:cubicBezTo>
                      <a:pt x="10674" y="3452"/>
                      <a:pt x="10674" y="3649"/>
                      <a:pt x="10572" y="3649"/>
                    </a:cubicBezTo>
                    <a:cubicBezTo>
                      <a:pt x="10471" y="3649"/>
                      <a:pt x="10421" y="3551"/>
                      <a:pt x="10319" y="3551"/>
                    </a:cubicBezTo>
                    <a:cubicBezTo>
                      <a:pt x="10117" y="3649"/>
                      <a:pt x="9965" y="3649"/>
                      <a:pt x="9763" y="3649"/>
                    </a:cubicBezTo>
                    <a:cubicBezTo>
                      <a:pt x="9611" y="3551"/>
                      <a:pt x="9409" y="3353"/>
                      <a:pt x="9207" y="3255"/>
                    </a:cubicBezTo>
                    <a:cubicBezTo>
                      <a:pt x="9156" y="3255"/>
                      <a:pt x="9055" y="3255"/>
                      <a:pt x="9004" y="3156"/>
                    </a:cubicBezTo>
                    <a:cubicBezTo>
                      <a:pt x="8954" y="2959"/>
                      <a:pt x="8954" y="2762"/>
                      <a:pt x="8903" y="2762"/>
                    </a:cubicBezTo>
                    <a:cubicBezTo>
                      <a:pt x="8802" y="2663"/>
                      <a:pt x="8701" y="2762"/>
                      <a:pt x="8650" y="2762"/>
                    </a:cubicBezTo>
                    <a:cubicBezTo>
                      <a:pt x="8498" y="2860"/>
                      <a:pt x="8397" y="2860"/>
                      <a:pt x="8296" y="2860"/>
                    </a:cubicBezTo>
                    <a:cubicBezTo>
                      <a:pt x="8245" y="2959"/>
                      <a:pt x="8144" y="3058"/>
                      <a:pt x="8144" y="3156"/>
                    </a:cubicBezTo>
                    <a:cubicBezTo>
                      <a:pt x="8144" y="3156"/>
                      <a:pt x="8347" y="3353"/>
                      <a:pt x="8397" y="3353"/>
                    </a:cubicBezTo>
                    <a:cubicBezTo>
                      <a:pt x="8397" y="3353"/>
                      <a:pt x="8347" y="3058"/>
                      <a:pt x="8448" y="3156"/>
                    </a:cubicBezTo>
                    <a:cubicBezTo>
                      <a:pt x="8498" y="3156"/>
                      <a:pt x="8498" y="3255"/>
                      <a:pt x="8549" y="3156"/>
                    </a:cubicBezTo>
                    <a:cubicBezTo>
                      <a:pt x="8600" y="3156"/>
                      <a:pt x="8903" y="2762"/>
                      <a:pt x="8903" y="2959"/>
                    </a:cubicBezTo>
                    <a:cubicBezTo>
                      <a:pt x="8903" y="3058"/>
                      <a:pt x="8751" y="3156"/>
                      <a:pt x="8701" y="3255"/>
                    </a:cubicBezTo>
                    <a:cubicBezTo>
                      <a:pt x="8650" y="3353"/>
                      <a:pt x="8549" y="3353"/>
                      <a:pt x="8448" y="3353"/>
                    </a:cubicBezTo>
                    <a:cubicBezTo>
                      <a:pt x="8397" y="3452"/>
                      <a:pt x="8245" y="3649"/>
                      <a:pt x="8347" y="3748"/>
                    </a:cubicBezTo>
                    <a:cubicBezTo>
                      <a:pt x="8448" y="3748"/>
                      <a:pt x="8448" y="3847"/>
                      <a:pt x="8397" y="4044"/>
                    </a:cubicBezTo>
                    <a:cubicBezTo>
                      <a:pt x="8397" y="4142"/>
                      <a:pt x="8498" y="4142"/>
                      <a:pt x="8498" y="4241"/>
                    </a:cubicBezTo>
                    <a:cubicBezTo>
                      <a:pt x="8549" y="4340"/>
                      <a:pt x="8549" y="4537"/>
                      <a:pt x="8448" y="4340"/>
                    </a:cubicBezTo>
                    <a:cubicBezTo>
                      <a:pt x="8347" y="4142"/>
                      <a:pt x="8448" y="4537"/>
                      <a:pt x="8397" y="4438"/>
                    </a:cubicBezTo>
                    <a:cubicBezTo>
                      <a:pt x="8347" y="4438"/>
                      <a:pt x="8245" y="4142"/>
                      <a:pt x="8195" y="4241"/>
                    </a:cubicBezTo>
                    <a:cubicBezTo>
                      <a:pt x="8296" y="4142"/>
                      <a:pt x="8448" y="4241"/>
                      <a:pt x="8296" y="4044"/>
                    </a:cubicBezTo>
                    <a:cubicBezTo>
                      <a:pt x="8347" y="4044"/>
                      <a:pt x="8397" y="3945"/>
                      <a:pt x="8296" y="3847"/>
                    </a:cubicBezTo>
                    <a:cubicBezTo>
                      <a:pt x="8397" y="3945"/>
                      <a:pt x="8144" y="3945"/>
                      <a:pt x="8195" y="3945"/>
                    </a:cubicBezTo>
                    <a:cubicBezTo>
                      <a:pt x="8195" y="3847"/>
                      <a:pt x="8195" y="3847"/>
                      <a:pt x="8245" y="3847"/>
                    </a:cubicBezTo>
                    <a:cubicBezTo>
                      <a:pt x="8245" y="3748"/>
                      <a:pt x="8094" y="3945"/>
                      <a:pt x="8094" y="3945"/>
                    </a:cubicBezTo>
                    <a:cubicBezTo>
                      <a:pt x="8043" y="3945"/>
                      <a:pt x="8094" y="3748"/>
                      <a:pt x="8043" y="3649"/>
                    </a:cubicBezTo>
                    <a:cubicBezTo>
                      <a:pt x="8043" y="3649"/>
                      <a:pt x="7942" y="3649"/>
                      <a:pt x="7942" y="3649"/>
                    </a:cubicBezTo>
                    <a:cubicBezTo>
                      <a:pt x="7841" y="3649"/>
                      <a:pt x="7841" y="3353"/>
                      <a:pt x="7740" y="3452"/>
                    </a:cubicBezTo>
                    <a:cubicBezTo>
                      <a:pt x="7638" y="3649"/>
                      <a:pt x="7588" y="3649"/>
                      <a:pt x="7436" y="3649"/>
                    </a:cubicBezTo>
                    <a:cubicBezTo>
                      <a:pt x="7234" y="3649"/>
                      <a:pt x="7082" y="3649"/>
                      <a:pt x="6880" y="3649"/>
                    </a:cubicBezTo>
                    <a:cubicBezTo>
                      <a:pt x="6829" y="3649"/>
                      <a:pt x="6475" y="3649"/>
                      <a:pt x="6475" y="3551"/>
                    </a:cubicBezTo>
                    <a:cubicBezTo>
                      <a:pt x="6424" y="3551"/>
                      <a:pt x="6576" y="3353"/>
                      <a:pt x="6627" y="3255"/>
                    </a:cubicBezTo>
                    <a:cubicBezTo>
                      <a:pt x="6677" y="3156"/>
                      <a:pt x="6728" y="3255"/>
                      <a:pt x="6829" y="3255"/>
                    </a:cubicBezTo>
                    <a:cubicBezTo>
                      <a:pt x="6880" y="3156"/>
                      <a:pt x="6728" y="2959"/>
                      <a:pt x="6728" y="2959"/>
                    </a:cubicBezTo>
                    <a:cubicBezTo>
                      <a:pt x="6627" y="2762"/>
                      <a:pt x="6576" y="2762"/>
                      <a:pt x="6475" y="2663"/>
                    </a:cubicBezTo>
                    <a:cubicBezTo>
                      <a:pt x="6424" y="2663"/>
                      <a:pt x="6374" y="2564"/>
                      <a:pt x="6323" y="2663"/>
                    </a:cubicBezTo>
                    <a:cubicBezTo>
                      <a:pt x="6273" y="2762"/>
                      <a:pt x="6222" y="2860"/>
                      <a:pt x="6171" y="2762"/>
                    </a:cubicBezTo>
                    <a:cubicBezTo>
                      <a:pt x="6020" y="2564"/>
                      <a:pt x="5868" y="2564"/>
                      <a:pt x="5716" y="2466"/>
                    </a:cubicBezTo>
                    <a:cubicBezTo>
                      <a:pt x="5514" y="2367"/>
                      <a:pt x="5362" y="2367"/>
                      <a:pt x="5160" y="2170"/>
                    </a:cubicBezTo>
                    <a:cubicBezTo>
                      <a:pt x="5008" y="1973"/>
                      <a:pt x="4907" y="1874"/>
                      <a:pt x="4704" y="1874"/>
                    </a:cubicBezTo>
                    <a:cubicBezTo>
                      <a:pt x="4654" y="1874"/>
                      <a:pt x="4603" y="1874"/>
                      <a:pt x="4553" y="1973"/>
                    </a:cubicBezTo>
                    <a:cubicBezTo>
                      <a:pt x="4502" y="2071"/>
                      <a:pt x="4452" y="2268"/>
                      <a:pt x="4401" y="2268"/>
                    </a:cubicBezTo>
                    <a:cubicBezTo>
                      <a:pt x="4350" y="2268"/>
                      <a:pt x="4199" y="2367"/>
                      <a:pt x="4199" y="2268"/>
                    </a:cubicBezTo>
                    <a:cubicBezTo>
                      <a:pt x="4199" y="2170"/>
                      <a:pt x="4300" y="2071"/>
                      <a:pt x="4300" y="1973"/>
                    </a:cubicBezTo>
                    <a:cubicBezTo>
                      <a:pt x="4300" y="1973"/>
                      <a:pt x="4148" y="2071"/>
                      <a:pt x="4148" y="1973"/>
                    </a:cubicBezTo>
                    <a:cubicBezTo>
                      <a:pt x="4199" y="1874"/>
                      <a:pt x="4199" y="1775"/>
                      <a:pt x="4148" y="1677"/>
                    </a:cubicBezTo>
                    <a:cubicBezTo>
                      <a:pt x="4148" y="1479"/>
                      <a:pt x="3946" y="1677"/>
                      <a:pt x="3946" y="1775"/>
                    </a:cubicBezTo>
                    <a:cubicBezTo>
                      <a:pt x="3946" y="1775"/>
                      <a:pt x="4047" y="1677"/>
                      <a:pt x="4047" y="1775"/>
                    </a:cubicBezTo>
                    <a:cubicBezTo>
                      <a:pt x="4097" y="1775"/>
                      <a:pt x="3895" y="1973"/>
                      <a:pt x="4047" y="1973"/>
                    </a:cubicBezTo>
                    <a:cubicBezTo>
                      <a:pt x="3996" y="1973"/>
                      <a:pt x="3946" y="1973"/>
                      <a:pt x="3946" y="2170"/>
                    </a:cubicBezTo>
                    <a:cubicBezTo>
                      <a:pt x="3946" y="2268"/>
                      <a:pt x="3895" y="2367"/>
                      <a:pt x="3844" y="2268"/>
                    </a:cubicBezTo>
                    <a:cubicBezTo>
                      <a:pt x="3693" y="2170"/>
                      <a:pt x="3642" y="2071"/>
                      <a:pt x="3592" y="1775"/>
                    </a:cubicBezTo>
                    <a:cubicBezTo>
                      <a:pt x="3541" y="1578"/>
                      <a:pt x="3440" y="1479"/>
                      <a:pt x="3339" y="1282"/>
                    </a:cubicBezTo>
                    <a:cubicBezTo>
                      <a:pt x="3288" y="1282"/>
                      <a:pt x="3237" y="1085"/>
                      <a:pt x="3187" y="1184"/>
                    </a:cubicBezTo>
                    <a:cubicBezTo>
                      <a:pt x="3187" y="1381"/>
                      <a:pt x="3339" y="1479"/>
                      <a:pt x="3389" y="1578"/>
                    </a:cubicBezTo>
                    <a:cubicBezTo>
                      <a:pt x="3389" y="1479"/>
                      <a:pt x="3187" y="1578"/>
                      <a:pt x="3187" y="1677"/>
                    </a:cubicBezTo>
                    <a:cubicBezTo>
                      <a:pt x="3136" y="1775"/>
                      <a:pt x="3187" y="1775"/>
                      <a:pt x="3136" y="1874"/>
                    </a:cubicBezTo>
                    <a:cubicBezTo>
                      <a:pt x="3086" y="1874"/>
                      <a:pt x="3035" y="2071"/>
                      <a:pt x="2985" y="1973"/>
                    </a:cubicBezTo>
                    <a:cubicBezTo>
                      <a:pt x="2985" y="1973"/>
                      <a:pt x="2985" y="1874"/>
                      <a:pt x="2985" y="1874"/>
                    </a:cubicBezTo>
                    <a:cubicBezTo>
                      <a:pt x="2985" y="1775"/>
                      <a:pt x="2732" y="1973"/>
                      <a:pt x="2732" y="2071"/>
                    </a:cubicBezTo>
                    <a:cubicBezTo>
                      <a:pt x="2681" y="2170"/>
                      <a:pt x="2630" y="2268"/>
                      <a:pt x="2529" y="2367"/>
                    </a:cubicBezTo>
                    <a:cubicBezTo>
                      <a:pt x="2479" y="2466"/>
                      <a:pt x="2529" y="2170"/>
                      <a:pt x="2479" y="2170"/>
                    </a:cubicBezTo>
                    <a:cubicBezTo>
                      <a:pt x="2428" y="2170"/>
                      <a:pt x="2378" y="2268"/>
                      <a:pt x="2327" y="2268"/>
                    </a:cubicBezTo>
                    <a:cubicBezTo>
                      <a:pt x="2276" y="2268"/>
                      <a:pt x="2276" y="2466"/>
                      <a:pt x="2226" y="2466"/>
                    </a:cubicBezTo>
                    <a:cubicBezTo>
                      <a:pt x="2175" y="2466"/>
                      <a:pt x="2023" y="2663"/>
                      <a:pt x="2074" y="2663"/>
                    </a:cubicBezTo>
                    <a:cubicBezTo>
                      <a:pt x="2074" y="2762"/>
                      <a:pt x="2175" y="2762"/>
                      <a:pt x="2023" y="2860"/>
                    </a:cubicBezTo>
                    <a:cubicBezTo>
                      <a:pt x="2023" y="2860"/>
                      <a:pt x="1872" y="2860"/>
                      <a:pt x="1872" y="2762"/>
                    </a:cubicBezTo>
                    <a:cubicBezTo>
                      <a:pt x="1872" y="2663"/>
                      <a:pt x="2023" y="2564"/>
                      <a:pt x="2023" y="2564"/>
                    </a:cubicBezTo>
                    <a:cubicBezTo>
                      <a:pt x="2074" y="2367"/>
                      <a:pt x="2175" y="2268"/>
                      <a:pt x="2226" y="2170"/>
                    </a:cubicBezTo>
                    <a:cubicBezTo>
                      <a:pt x="2327" y="2071"/>
                      <a:pt x="2378" y="2071"/>
                      <a:pt x="2479" y="2170"/>
                    </a:cubicBezTo>
                    <a:cubicBezTo>
                      <a:pt x="2428" y="2170"/>
                      <a:pt x="2833" y="1775"/>
                      <a:pt x="2833" y="1775"/>
                    </a:cubicBezTo>
                    <a:cubicBezTo>
                      <a:pt x="2934" y="1677"/>
                      <a:pt x="2883" y="1578"/>
                      <a:pt x="2833" y="1578"/>
                    </a:cubicBezTo>
                    <a:cubicBezTo>
                      <a:pt x="2732" y="1578"/>
                      <a:pt x="2630" y="1578"/>
                      <a:pt x="2529" y="1677"/>
                    </a:cubicBezTo>
                    <a:cubicBezTo>
                      <a:pt x="2479" y="1677"/>
                      <a:pt x="2479" y="1874"/>
                      <a:pt x="2378" y="1874"/>
                    </a:cubicBezTo>
                    <a:cubicBezTo>
                      <a:pt x="2327" y="1874"/>
                      <a:pt x="2226" y="1973"/>
                      <a:pt x="2175" y="1973"/>
                    </a:cubicBezTo>
                    <a:cubicBezTo>
                      <a:pt x="2074" y="1973"/>
                      <a:pt x="1821" y="2466"/>
                      <a:pt x="1770" y="2367"/>
                    </a:cubicBezTo>
                    <a:cubicBezTo>
                      <a:pt x="1720" y="2367"/>
                      <a:pt x="1821" y="2268"/>
                      <a:pt x="1821" y="2170"/>
                    </a:cubicBezTo>
                    <a:cubicBezTo>
                      <a:pt x="1821" y="2170"/>
                      <a:pt x="1669" y="2071"/>
                      <a:pt x="1669" y="2071"/>
                    </a:cubicBezTo>
                    <a:cubicBezTo>
                      <a:pt x="1669" y="2071"/>
                      <a:pt x="1518" y="2268"/>
                      <a:pt x="1467" y="2268"/>
                    </a:cubicBezTo>
                    <a:cubicBezTo>
                      <a:pt x="1416" y="2268"/>
                      <a:pt x="1315" y="2367"/>
                      <a:pt x="1265" y="2466"/>
                    </a:cubicBezTo>
                    <a:cubicBezTo>
                      <a:pt x="1214" y="2466"/>
                      <a:pt x="1315" y="2564"/>
                      <a:pt x="1315" y="2564"/>
                    </a:cubicBezTo>
                    <a:cubicBezTo>
                      <a:pt x="1366" y="2564"/>
                      <a:pt x="1315" y="2663"/>
                      <a:pt x="1315" y="2663"/>
                    </a:cubicBezTo>
                    <a:cubicBezTo>
                      <a:pt x="1315" y="2762"/>
                      <a:pt x="1518" y="2663"/>
                      <a:pt x="1518" y="2663"/>
                    </a:cubicBezTo>
                    <a:cubicBezTo>
                      <a:pt x="1568" y="2564"/>
                      <a:pt x="1669" y="2466"/>
                      <a:pt x="1720" y="2367"/>
                    </a:cubicBezTo>
                    <a:cubicBezTo>
                      <a:pt x="1467" y="2564"/>
                      <a:pt x="1720" y="2663"/>
                      <a:pt x="1669" y="2860"/>
                    </a:cubicBezTo>
                    <a:cubicBezTo>
                      <a:pt x="1669" y="2860"/>
                      <a:pt x="1619" y="2762"/>
                      <a:pt x="1619" y="2762"/>
                    </a:cubicBezTo>
                    <a:cubicBezTo>
                      <a:pt x="1518" y="2663"/>
                      <a:pt x="1467" y="2762"/>
                      <a:pt x="1416" y="2860"/>
                    </a:cubicBezTo>
                    <a:cubicBezTo>
                      <a:pt x="1366" y="2860"/>
                      <a:pt x="1163" y="2762"/>
                      <a:pt x="1062" y="2762"/>
                    </a:cubicBezTo>
                    <a:cubicBezTo>
                      <a:pt x="961" y="2762"/>
                      <a:pt x="809" y="2564"/>
                      <a:pt x="708" y="2466"/>
                    </a:cubicBezTo>
                    <a:cubicBezTo>
                      <a:pt x="658" y="2466"/>
                      <a:pt x="607" y="2367"/>
                      <a:pt x="556" y="2367"/>
                    </a:cubicBezTo>
                    <a:cubicBezTo>
                      <a:pt x="506" y="2268"/>
                      <a:pt x="455" y="2071"/>
                      <a:pt x="506" y="2071"/>
                    </a:cubicBezTo>
                    <a:cubicBezTo>
                      <a:pt x="455" y="2071"/>
                      <a:pt x="354" y="2071"/>
                      <a:pt x="304" y="2170"/>
                    </a:cubicBezTo>
                    <a:cubicBezTo>
                      <a:pt x="202" y="2170"/>
                      <a:pt x="101" y="2170"/>
                      <a:pt x="0" y="2071"/>
                    </a:cubicBezTo>
                    <a:cubicBezTo>
                      <a:pt x="0" y="4044"/>
                      <a:pt x="0" y="6016"/>
                      <a:pt x="0" y="7890"/>
                    </a:cubicBezTo>
                    <a:cubicBezTo>
                      <a:pt x="0" y="8384"/>
                      <a:pt x="0" y="8778"/>
                      <a:pt x="0" y="9271"/>
                    </a:cubicBezTo>
                    <a:cubicBezTo>
                      <a:pt x="0" y="9370"/>
                      <a:pt x="0" y="9468"/>
                      <a:pt x="0" y="9567"/>
                    </a:cubicBezTo>
                    <a:cubicBezTo>
                      <a:pt x="0" y="9764"/>
                      <a:pt x="101" y="9567"/>
                      <a:pt x="152" y="9567"/>
                    </a:cubicBezTo>
                    <a:cubicBezTo>
                      <a:pt x="253" y="9666"/>
                      <a:pt x="253" y="9567"/>
                      <a:pt x="354" y="9567"/>
                    </a:cubicBezTo>
                    <a:cubicBezTo>
                      <a:pt x="455" y="9567"/>
                      <a:pt x="455" y="9666"/>
                      <a:pt x="506" y="9764"/>
                    </a:cubicBezTo>
                    <a:cubicBezTo>
                      <a:pt x="556" y="9962"/>
                      <a:pt x="809" y="10553"/>
                      <a:pt x="911" y="10553"/>
                    </a:cubicBezTo>
                    <a:cubicBezTo>
                      <a:pt x="961" y="10553"/>
                      <a:pt x="1062" y="10455"/>
                      <a:pt x="1113" y="10356"/>
                    </a:cubicBezTo>
                    <a:cubicBezTo>
                      <a:pt x="1163" y="10258"/>
                      <a:pt x="1113" y="10159"/>
                      <a:pt x="1163" y="10060"/>
                    </a:cubicBezTo>
                    <a:cubicBezTo>
                      <a:pt x="1214" y="10060"/>
                      <a:pt x="1416" y="9962"/>
                      <a:pt x="1416" y="10060"/>
                    </a:cubicBezTo>
                    <a:cubicBezTo>
                      <a:pt x="1518" y="10258"/>
                      <a:pt x="1619" y="10356"/>
                      <a:pt x="1669" y="10553"/>
                    </a:cubicBezTo>
                    <a:cubicBezTo>
                      <a:pt x="1770" y="10751"/>
                      <a:pt x="1872" y="10849"/>
                      <a:pt x="1922" y="11047"/>
                    </a:cubicBezTo>
                    <a:cubicBezTo>
                      <a:pt x="1973" y="11145"/>
                      <a:pt x="1973" y="11244"/>
                      <a:pt x="2023" y="11441"/>
                    </a:cubicBezTo>
                    <a:cubicBezTo>
                      <a:pt x="2125" y="11638"/>
                      <a:pt x="2175" y="12033"/>
                      <a:pt x="2327" y="12230"/>
                    </a:cubicBezTo>
                    <a:cubicBezTo>
                      <a:pt x="2428" y="12427"/>
                      <a:pt x="2630" y="12526"/>
                      <a:pt x="2732" y="12625"/>
                    </a:cubicBezTo>
                    <a:cubicBezTo>
                      <a:pt x="2833" y="12723"/>
                      <a:pt x="2681" y="12822"/>
                      <a:pt x="2732" y="13019"/>
                    </a:cubicBezTo>
                    <a:cubicBezTo>
                      <a:pt x="2782" y="13019"/>
                      <a:pt x="2833" y="13019"/>
                      <a:pt x="2833" y="13118"/>
                    </a:cubicBezTo>
                    <a:cubicBezTo>
                      <a:pt x="2833" y="13118"/>
                      <a:pt x="2782" y="13414"/>
                      <a:pt x="2833" y="13315"/>
                    </a:cubicBezTo>
                    <a:cubicBezTo>
                      <a:pt x="2782" y="13414"/>
                      <a:pt x="2681" y="13414"/>
                      <a:pt x="2681" y="13611"/>
                    </a:cubicBezTo>
                    <a:cubicBezTo>
                      <a:pt x="2630" y="13710"/>
                      <a:pt x="2782" y="13907"/>
                      <a:pt x="2833" y="13907"/>
                    </a:cubicBezTo>
                    <a:cubicBezTo>
                      <a:pt x="2833" y="13907"/>
                      <a:pt x="2732" y="14104"/>
                      <a:pt x="2732" y="14104"/>
                    </a:cubicBezTo>
                    <a:cubicBezTo>
                      <a:pt x="2732" y="14104"/>
                      <a:pt x="2681" y="14005"/>
                      <a:pt x="2681" y="13907"/>
                    </a:cubicBezTo>
                    <a:cubicBezTo>
                      <a:pt x="2630" y="13907"/>
                      <a:pt x="2681" y="14104"/>
                      <a:pt x="2681" y="14104"/>
                    </a:cubicBezTo>
                    <a:cubicBezTo>
                      <a:pt x="2732" y="14203"/>
                      <a:pt x="2681" y="14301"/>
                      <a:pt x="2732" y="14400"/>
                    </a:cubicBezTo>
                    <a:cubicBezTo>
                      <a:pt x="2782" y="14597"/>
                      <a:pt x="2782" y="14597"/>
                      <a:pt x="2883" y="14499"/>
                    </a:cubicBezTo>
                    <a:cubicBezTo>
                      <a:pt x="2883" y="14499"/>
                      <a:pt x="2934" y="14499"/>
                      <a:pt x="2934" y="14499"/>
                    </a:cubicBezTo>
                    <a:cubicBezTo>
                      <a:pt x="2985" y="14499"/>
                      <a:pt x="2985" y="14301"/>
                      <a:pt x="2985" y="14301"/>
                    </a:cubicBezTo>
                    <a:cubicBezTo>
                      <a:pt x="2985" y="14301"/>
                      <a:pt x="3035" y="14499"/>
                      <a:pt x="3086" y="14499"/>
                    </a:cubicBezTo>
                    <a:cubicBezTo>
                      <a:pt x="3086" y="14499"/>
                      <a:pt x="3035" y="14696"/>
                      <a:pt x="3035" y="14795"/>
                    </a:cubicBezTo>
                    <a:cubicBezTo>
                      <a:pt x="2985" y="14893"/>
                      <a:pt x="2985" y="14992"/>
                      <a:pt x="3086" y="14893"/>
                    </a:cubicBezTo>
                    <a:cubicBezTo>
                      <a:pt x="3086" y="14795"/>
                      <a:pt x="3136" y="14795"/>
                      <a:pt x="3136" y="14795"/>
                    </a:cubicBezTo>
                    <a:cubicBezTo>
                      <a:pt x="3187" y="14795"/>
                      <a:pt x="3187" y="14696"/>
                      <a:pt x="3187" y="14696"/>
                    </a:cubicBezTo>
                    <a:cubicBezTo>
                      <a:pt x="3288" y="14597"/>
                      <a:pt x="3237" y="14893"/>
                      <a:pt x="3237" y="14992"/>
                    </a:cubicBezTo>
                    <a:cubicBezTo>
                      <a:pt x="3237" y="15090"/>
                      <a:pt x="3288" y="15189"/>
                      <a:pt x="3339" y="15189"/>
                    </a:cubicBezTo>
                    <a:cubicBezTo>
                      <a:pt x="3389" y="15189"/>
                      <a:pt x="3440" y="14992"/>
                      <a:pt x="3490" y="14992"/>
                    </a:cubicBezTo>
                    <a:cubicBezTo>
                      <a:pt x="3490" y="14992"/>
                      <a:pt x="3440" y="15090"/>
                      <a:pt x="3440" y="15090"/>
                    </a:cubicBezTo>
                    <a:cubicBezTo>
                      <a:pt x="3440" y="15090"/>
                      <a:pt x="3541" y="15189"/>
                      <a:pt x="3541" y="15189"/>
                    </a:cubicBezTo>
                    <a:cubicBezTo>
                      <a:pt x="3541" y="15189"/>
                      <a:pt x="3187" y="15386"/>
                      <a:pt x="3339" y="15584"/>
                    </a:cubicBezTo>
                    <a:cubicBezTo>
                      <a:pt x="3339" y="15584"/>
                      <a:pt x="3642" y="15485"/>
                      <a:pt x="3592" y="15584"/>
                    </a:cubicBezTo>
                    <a:cubicBezTo>
                      <a:pt x="3592" y="15584"/>
                      <a:pt x="3339" y="15584"/>
                      <a:pt x="3389" y="15781"/>
                    </a:cubicBezTo>
                    <a:cubicBezTo>
                      <a:pt x="3389" y="15781"/>
                      <a:pt x="3490" y="15781"/>
                      <a:pt x="3490" y="15781"/>
                    </a:cubicBezTo>
                    <a:cubicBezTo>
                      <a:pt x="3440" y="15879"/>
                      <a:pt x="3339" y="15879"/>
                      <a:pt x="3389" y="15978"/>
                    </a:cubicBezTo>
                    <a:cubicBezTo>
                      <a:pt x="3490" y="16077"/>
                      <a:pt x="3592" y="16077"/>
                      <a:pt x="3642" y="16077"/>
                    </a:cubicBezTo>
                    <a:cubicBezTo>
                      <a:pt x="3743" y="16077"/>
                      <a:pt x="3693" y="16175"/>
                      <a:pt x="3743" y="16175"/>
                    </a:cubicBezTo>
                    <a:cubicBezTo>
                      <a:pt x="3844" y="16274"/>
                      <a:pt x="3844" y="15978"/>
                      <a:pt x="3895" y="15978"/>
                    </a:cubicBezTo>
                    <a:cubicBezTo>
                      <a:pt x="3946" y="15978"/>
                      <a:pt x="3895" y="16175"/>
                      <a:pt x="3895" y="16175"/>
                    </a:cubicBezTo>
                    <a:cubicBezTo>
                      <a:pt x="3844" y="16274"/>
                      <a:pt x="3844" y="16274"/>
                      <a:pt x="3895" y="16373"/>
                    </a:cubicBezTo>
                    <a:cubicBezTo>
                      <a:pt x="4047" y="16570"/>
                      <a:pt x="4097" y="16077"/>
                      <a:pt x="4097" y="16077"/>
                    </a:cubicBezTo>
                    <a:cubicBezTo>
                      <a:pt x="4097" y="16077"/>
                      <a:pt x="4097" y="16373"/>
                      <a:pt x="4047" y="16373"/>
                    </a:cubicBezTo>
                    <a:cubicBezTo>
                      <a:pt x="4047" y="16471"/>
                      <a:pt x="4148" y="16373"/>
                      <a:pt x="4199" y="16373"/>
                    </a:cubicBezTo>
                    <a:cubicBezTo>
                      <a:pt x="4148" y="16570"/>
                      <a:pt x="4097" y="16668"/>
                      <a:pt x="4199" y="16767"/>
                    </a:cubicBezTo>
                    <a:cubicBezTo>
                      <a:pt x="4300" y="16866"/>
                      <a:pt x="4350" y="16570"/>
                      <a:pt x="4350" y="16570"/>
                    </a:cubicBezTo>
                    <a:cubicBezTo>
                      <a:pt x="4350" y="16570"/>
                      <a:pt x="4350" y="16668"/>
                      <a:pt x="4350" y="16767"/>
                    </a:cubicBezTo>
                    <a:cubicBezTo>
                      <a:pt x="4401" y="16964"/>
                      <a:pt x="4350" y="16866"/>
                      <a:pt x="4300" y="16866"/>
                    </a:cubicBezTo>
                    <a:cubicBezTo>
                      <a:pt x="4249" y="16964"/>
                      <a:pt x="4553" y="17063"/>
                      <a:pt x="4502" y="16866"/>
                    </a:cubicBezTo>
                    <a:cubicBezTo>
                      <a:pt x="4603" y="17162"/>
                      <a:pt x="4553" y="17359"/>
                      <a:pt x="4755" y="17359"/>
                    </a:cubicBezTo>
                    <a:cubicBezTo>
                      <a:pt x="4907" y="17359"/>
                      <a:pt x="5008" y="17359"/>
                      <a:pt x="5160" y="17359"/>
                    </a:cubicBezTo>
                    <a:cubicBezTo>
                      <a:pt x="5716" y="17359"/>
                      <a:pt x="6222" y="17359"/>
                      <a:pt x="6728" y="17359"/>
                    </a:cubicBezTo>
                    <a:cubicBezTo>
                      <a:pt x="7993" y="17359"/>
                      <a:pt x="9257" y="17359"/>
                      <a:pt x="10522" y="17359"/>
                    </a:cubicBezTo>
                    <a:cubicBezTo>
                      <a:pt x="10775" y="17359"/>
                      <a:pt x="11028" y="17359"/>
                      <a:pt x="11281" y="17359"/>
                    </a:cubicBezTo>
                    <a:cubicBezTo>
                      <a:pt x="11331" y="17359"/>
                      <a:pt x="11584" y="17458"/>
                      <a:pt x="11584" y="17162"/>
                    </a:cubicBezTo>
                    <a:close/>
                    <a:moveTo>
                      <a:pt x="5666" y="5326"/>
                    </a:moveTo>
                    <a:cubicBezTo>
                      <a:pt x="5564" y="5326"/>
                      <a:pt x="5463" y="5227"/>
                      <a:pt x="5362" y="5326"/>
                    </a:cubicBezTo>
                    <a:cubicBezTo>
                      <a:pt x="5261" y="5622"/>
                      <a:pt x="5463" y="5523"/>
                      <a:pt x="5463" y="5622"/>
                    </a:cubicBezTo>
                    <a:cubicBezTo>
                      <a:pt x="5463" y="5523"/>
                      <a:pt x="5059" y="5918"/>
                      <a:pt x="5059" y="5918"/>
                    </a:cubicBezTo>
                    <a:cubicBezTo>
                      <a:pt x="4957" y="5819"/>
                      <a:pt x="5413" y="5227"/>
                      <a:pt x="5008" y="5523"/>
                    </a:cubicBezTo>
                    <a:cubicBezTo>
                      <a:pt x="4957" y="5523"/>
                      <a:pt x="4907" y="5622"/>
                      <a:pt x="4907" y="5622"/>
                    </a:cubicBezTo>
                    <a:cubicBezTo>
                      <a:pt x="4856" y="5721"/>
                      <a:pt x="4907" y="5819"/>
                      <a:pt x="4856" y="5918"/>
                    </a:cubicBezTo>
                    <a:cubicBezTo>
                      <a:pt x="4806" y="5918"/>
                      <a:pt x="4452" y="5819"/>
                      <a:pt x="4452" y="5819"/>
                    </a:cubicBezTo>
                    <a:cubicBezTo>
                      <a:pt x="4452" y="5721"/>
                      <a:pt x="4603" y="5819"/>
                      <a:pt x="4603" y="5721"/>
                    </a:cubicBezTo>
                    <a:cubicBezTo>
                      <a:pt x="4654" y="5622"/>
                      <a:pt x="4603" y="5622"/>
                      <a:pt x="4654" y="5523"/>
                    </a:cubicBezTo>
                    <a:cubicBezTo>
                      <a:pt x="4654" y="5425"/>
                      <a:pt x="4755" y="5326"/>
                      <a:pt x="4755" y="5326"/>
                    </a:cubicBezTo>
                    <a:cubicBezTo>
                      <a:pt x="4755" y="5227"/>
                      <a:pt x="4603" y="5129"/>
                      <a:pt x="4755" y="5129"/>
                    </a:cubicBezTo>
                    <a:cubicBezTo>
                      <a:pt x="4755" y="5129"/>
                      <a:pt x="4957" y="5227"/>
                      <a:pt x="4957" y="5129"/>
                    </a:cubicBezTo>
                    <a:cubicBezTo>
                      <a:pt x="4957" y="5030"/>
                      <a:pt x="4704" y="4932"/>
                      <a:pt x="4654" y="4932"/>
                    </a:cubicBezTo>
                    <a:cubicBezTo>
                      <a:pt x="4603" y="4932"/>
                      <a:pt x="4502" y="5030"/>
                      <a:pt x="4401" y="5030"/>
                    </a:cubicBezTo>
                    <a:cubicBezTo>
                      <a:pt x="4350" y="5030"/>
                      <a:pt x="4249" y="4932"/>
                      <a:pt x="4148" y="5030"/>
                    </a:cubicBezTo>
                    <a:cubicBezTo>
                      <a:pt x="4097" y="5030"/>
                      <a:pt x="3996" y="5227"/>
                      <a:pt x="4047" y="5030"/>
                    </a:cubicBezTo>
                    <a:cubicBezTo>
                      <a:pt x="4097" y="4833"/>
                      <a:pt x="4199" y="4932"/>
                      <a:pt x="4249" y="4833"/>
                    </a:cubicBezTo>
                    <a:cubicBezTo>
                      <a:pt x="4350" y="4833"/>
                      <a:pt x="4502" y="4734"/>
                      <a:pt x="4603" y="4636"/>
                    </a:cubicBezTo>
                    <a:cubicBezTo>
                      <a:pt x="4806" y="4537"/>
                      <a:pt x="5008" y="4537"/>
                      <a:pt x="5160" y="4340"/>
                    </a:cubicBezTo>
                    <a:cubicBezTo>
                      <a:pt x="5261" y="4340"/>
                      <a:pt x="5413" y="4241"/>
                      <a:pt x="5463" y="4438"/>
                    </a:cubicBezTo>
                    <a:cubicBezTo>
                      <a:pt x="5514" y="4537"/>
                      <a:pt x="5311" y="4636"/>
                      <a:pt x="5261" y="4734"/>
                    </a:cubicBezTo>
                    <a:cubicBezTo>
                      <a:pt x="5160" y="4833"/>
                      <a:pt x="5564" y="4833"/>
                      <a:pt x="5615" y="4833"/>
                    </a:cubicBezTo>
                    <a:cubicBezTo>
                      <a:pt x="5615" y="4833"/>
                      <a:pt x="5716" y="4833"/>
                      <a:pt x="5716" y="4833"/>
                    </a:cubicBezTo>
                    <a:cubicBezTo>
                      <a:pt x="5767" y="4734"/>
                      <a:pt x="5868" y="4537"/>
                      <a:pt x="5919" y="4636"/>
                    </a:cubicBezTo>
                    <a:cubicBezTo>
                      <a:pt x="5969" y="4734"/>
                      <a:pt x="5716" y="5326"/>
                      <a:pt x="5666" y="5326"/>
                    </a:cubicBezTo>
                    <a:cubicBezTo>
                      <a:pt x="5564" y="5326"/>
                      <a:pt x="5767" y="5326"/>
                      <a:pt x="5666" y="5326"/>
                    </a:cubicBezTo>
                    <a:close/>
                    <a:moveTo>
                      <a:pt x="7942" y="7693"/>
                    </a:moveTo>
                    <a:cubicBezTo>
                      <a:pt x="7942" y="7693"/>
                      <a:pt x="7689" y="7693"/>
                      <a:pt x="7740" y="7693"/>
                    </a:cubicBezTo>
                    <a:cubicBezTo>
                      <a:pt x="7740" y="7792"/>
                      <a:pt x="7841" y="7693"/>
                      <a:pt x="7841" y="7792"/>
                    </a:cubicBezTo>
                    <a:cubicBezTo>
                      <a:pt x="7841" y="7890"/>
                      <a:pt x="7638" y="7989"/>
                      <a:pt x="7588" y="7989"/>
                    </a:cubicBezTo>
                    <a:cubicBezTo>
                      <a:pt x="7487" y="7989"/>
                      <a:pt x="7436" y="8186"/>
                      <a:pt x="7335" y="8285"/>
                    </a:cubicBezTo>
                    <a:cubicBezTo>
                      <a:pt x="7335" y="8285"/>
                      <a:pt x="7133" y="8285"/>
                      <a:pt x="7183" y="8384"/>
                    </a:cubicBezTo>
                    <a:cubicBezTo>
                      <a:pt x="7183" y="8482"/>
                      <a:pt x="7335" y="8482"/>
                      <a:pt x="7183" y="8679"/>
                    </a:cubicBezTo>
                    <a:cubicBezTo>
                      <a:pt x="7133" y="8679"/>
                      <a:pt x="6930" y="8679"/>
                      <a:pt x="6930" y="8778"/>
                    </a:cubicBezTo>
                    <a:cubicBezTo>
                      <a:pt x="6880" y="8778"/>
                      <a:pt x="6930" y="8877"/>
                      <a:pt x="6930" y="8877"/>
                    </a:cubicBezTo>
                    <a:cubicBezTo>
                      <a:pt x="6930" y="9074"/>
                      <a:pt x="6829" y="9074"/>
                      <a:pt x="6778" y="9074"/>
                    </a:cubicBezTo>
                    <a:cubicBezTo>
                      <a:pt x="6627" y="9173"/>
                      <a:pt x="6475" y="9173"/>
                      <a:pt x="6323" y="9173"/>
                    </a:cubicBezTo>
                    <a:cubicBezTo>
                      <a:pt x="6323" y="9173"/>
                      <a:pt x="6070" y="8877"/>
                      <a:pt x="6070" y="8877"/>
                    </a:cubicBezTo>
                    <a:cubicBezTo>
                      <a:pt x="6171" y="8778"/>
                      <a:pt x="6323" y="8877"/>
                      <a:pt x="6374" y="8778"/>
                    </a:cubicBezTo>
                    <a:cubicBezTo>
                      <a:pt x="6424" y="8778"/>
                      <a:pt x="6374" y="8581"/>
                      <a:pt x="6424" y="8581"/>
                    </a:cubicBezTo>
                    <a:cubicBezTo>
                      <a:pt x="6475" y="8384"/>
                      <a:pt x="6576" y="8482"/>
                      <a:pt x="6627" y="8384"/>
                    </a:cubicBezTo>
                    <a:cubicBezTo>
                      <a:pt x="6677" y="8384"/>
                      <a:pt x="6576" y="8186"/>
                      <a:pt x="6576" y="8186"/>
                    </a:cubicBezTo>
                    <a:cubicBezTo>
                      <a:pt x="6475" y="8088"/>
                      <a:pt x="6475" y="8088"/>
                      <a:pt x="6475" y="7989"/>
                    </a:cubicBezTo>
                    <a:cubicBezTo>
                      <a:pt x="6475" y="7792"/>
                      <a:pt x="6374" y="7890"/>
                      <a:pt x="6374" y="7792"/>
                    </a:cubicBezTo>
                    <a:cubicBezTo>
                      <a:pt x="6323" y="7693"/>
                      <a:pt x="6475" y="7792"/>
                      <a:pt x="6475" y="7792"/>
                    </a:cubicBezTo>
                    <a:cubicBezTo>
                      <a:pt x="6627" y="7890"/>
                      <a:pt x="6778" y="7989"/>
                      <a:pt x="6880" y="8088"/>
                    </a:cubicBezTo>
                    <a:cubicBezTo>
                      <a:pt x="6981" y="8285"/>
                      <a:pt x="7183" y="8186"/>
                      <a:pt x="7284" y="8088"/>
                    </a:cubicBezTo>
                    <a:cubicBezTo>
                      <a:pt x="7436" y="7989"/>
                      <a:pt x="7487" y="7693"/>
                      <a:pt x="7689" y="7595"/>
                    </a:cubicBezTo>
                    <a:cubicBezTo>
                      <a:pt x="7740" y="7496"/>
                      <a:pt x="7841" y="7496"/>
                      <a:pt x="7942" y="7595"/>
                    </a:cubicBezTo>
                    <a:cubicBezTo>
                      <a:pt x="7942" y="7595"/>
                      <a:pt x="8094" y="7693"/>
                      <a:pt x="8094" y="7693"/>
                    </a:cubicBezTo>
                    <a:cubicBezTo>
                      <a:pt x="8094" y="7693"/>
                      <a:pt x="7993" y="7693"/>
                      <a:pt x="7942" y="7693"/>
                    </a:cubicBezTo>
                    <a:close/>
                    <a:moveTo>
                      <a:pt x="11230" y="16274"/>
                    </a:moveTo>
                    <a:cubicBezTo>
                      <a:pt x="11179" y="16471"/>
                      <a:pt x="11078" y="16077"/>
                      <a:pt x="11078" y="15978"/>
                    </a:cubicBezTo>
                    <a:cubicBezTo>
                      <a:pt x="11078" y="15781"/>
                      <a:pt x="11179" y="15682"/>
                      <a:pt x="11179" y="15485"/>
                    </a:cubicBezTo>
                    <a:cubicBezTo>
                      <a:pt x="11129" y="15386"/>
                      <a:pt x="11078" y="15682"/>
                      <a:pt x="11028" y="15584"/>
                    </a:cubicBezTo>
                    <a:cubicBezTo>
                      <a:pt x="11028" y="15485"/>
                      <a:pt x="11028" y="15189"/>
                      <a:pt x="10926" y="15189"/>
                    </a:cubicBezTo>
                    <a:cubicBezTo>
                      <a:pt x="10926" y="15189"/>
                      <a:pt x="10926" y="15386"/>
                      <a:pt x="10876" y="15386"/>
                    </a:cubicBezTo>
                    <a:cubicBezTo>
                      <a:pt x="10825" y="15288"/>
                      <a:pt x="10825" y="15189"/>
                      <a:pt x="10775" y="15090"/>
                    </a:cubicBezTo>
                    <a:cubicBezTo>
                      <a:pt x="10724" y="14992"/>
                      <a:pt x="10674" y="14893"/>
                      <a:pt x="10623" y="14795"/>
                    </a:cubicBezTo>
                    <a:cubicBezTo>
                      <a:pt x="10572" y="14696"/>
                      <a:pt x="10724" y="14696"/>
                      <a:pt x="10724" y="14597"/>
                    </a:cubicBezTo>
                    <a:cubicBezTo>
                      <a:pt x="10674" y="14499"/>
                      <a:pt x="10572" y="14597"/>
                      <a:pt x="10572" y="14499"/>
                    </a:cubicBezTo>
                    <a:cubicBezTo>
                      <a:pt x="10572" y="14400"/>
                      <a:pt x="10623" y="14104"/>
                      <a:pt x="10623" y="14005"/>
                    </a:cubicBezTo>
                    <a:cubicBezTo>
                      <a:pt x="10724" y="13808"/>
                      <a:pt x="10977" y="14499"/>
                      <a:pt x="10977" y="14597"/>
                    </a:cubicBezTo>
                    <a:cubicBezTo>
                      <a:pt x="11028" y="14795"/>
                      <a:pt x="11078" y="14893"/>
                      <a:pt x="11078" y="15090"/>
                    </a:cubicBezTo>
                    <a:cubicBezTo>
                      <a:pt x="11129" y="15288"/>
                      <a:pt x="11129" y="15189"/>
                      <a:pt x="11179" y="15386"/>
                    </a:cubicBezTo>
                    <a:cubicBezTo>
                      <a:pt x="11179" y="15485"/>
                      <a:pt x="11230" y="15584"/>
                      <a:pt x="11230" y="15682"/>
                    </a:cubicBezTo>
                    <a:cubicBezTo>
                      <a:pt x="11281" y="15879"/>
                      <a:pt x="11230" y="16077"/>
                      <a:pt x="11230" y="16274"/>
                    </a:cubicBezTo>
                    <a:cubicBezTo>
                      <a:pt x="11179" y="16373"/>
                      <a:pt x="11230" y="16175"/>
                      <a:pt x="11230" y="1627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6" name="Shape">
                <a:extLst>
                  <a:ext uri="{FF2B5EF4-FFF2-40B4-BE49-F238E27FC236}">
                    <a16:creationId xmlns:a16="http://schemas.microsoft.com/office/drawing/2014/main" xmlns="" id="{C9A48C89-FA1C-7A47-BD1E-F4A79C17630C}"/>
                  </a:ext>
                </a:extLst>
              </p:cNvPr>
              <p:cNvSpPr/>
              <p:nvPr/>
            </p:nvSpPr>
            <p:spPr>
              <a:xfrm>
                <a:off x="15860566" y="9392775"/>
                <a:ext cx="56648" cy="48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8" h="17780" extrusionOk="0">
                    <a:moveTo>
                      <a:pt x="15888" y="0"/>
                    </a:moveTo>
                    <a:cubicBezTo>
                      <a:pt x="11568" y="2400"/>
                      <a:pt x="-3552" y="9600"/>
                      <a:pt x="768" y="16800"/>
                    </a:cubicBezTo>
                    <a:cubicBezTo>
                      <a:pt x="5088" y="21600"/>
                      <a:pt x="15888" y="7200"/>
                      <a:pt x="18048" y="7200"/>
                    </a:cubicBezTo>
                    <a:cubicBezTo>
                      <a:pt x="18048" y="4800"/>
                      <a:pt x="15888" y="2400"/>
                      <a:pt x="15888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7" name="Shape">
                <a:extLst>
                  <a:ext uri="{FF2B5EF4-FFF2-40B4-BE49-F238E27FC236}">
                    <a16:creationId xmlns:a16="http://schemas.microsoft.com/office/drawing/2014/main" xmlns="" id="{0C602005-1032-C041-B06C-ED556188D75C}"/>
                  </a:ext>
                </a:extLst>
              </p:cNvPr>
              <p:cNvSpPr/>
              <p:nvPr/>
            </p:nvSpPr>
            <p:spPr>
              <a:xfrm>
                <a:off x="15909520" y="9379211"/>
                <a:ext cx="74146" cy="27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0" h="18982" extrusionOk="0">
                    <a:moveTo>
                      <a:pt x="18463" y="0"/>
                    </a:moveTo>
                    <a:cubicBezTo>
                      <a:pt x="20125" y="0"/>
                      <a:pt x="10156" y="0"/>
                      <a:pt x="10156" y="0"/>
                    </a:cubicBezTo>
                    <a:cubicBezTo>
                      <a:pt x="8494" y="0"/>
                      <a:pt x="-1475" y="4320"/>
                      <a:pt x="187" y="8640"/>
                    </a:cubicBezTo>
                    <a:cubicBezTo>
                      <a:pt x="3510" y="21600"/>
                      <a:pt x="1848" y="21600"/>
                      <a:pt x="6833" y="12960"/>
                    </a:cubicBezTo>
                    <a:cubicBezTo>
                      <a:pt x="11817" y="8640"/>
                      <a:pt x="15140" y="8640"/>
                      <a:pt x="18463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8" name="Shape">
                <a:extLst>
                  <a:ext uri="{FF2B5EF4-FFF2-40B4-BE49-F238E27FC236}">
                    <a16:creationId xmlns:a16="http://schemas.microsoft.com/office/drawing/2014/main" xmlns="" id="{A79BFB2A-0AD6-5147-BC41-9397239F0118}"/>
                  </a:ext>
                </a:extLst>
              </p:cNvPr>
              <p:cNvSpPr/>
              <p:nvPr/>
            </p:nvSpPr>
            <p:spPr>
              <a:xfrm>
                <a:off x="12251709" y="7227257"/>
                <a:ext cx="197878" cy="113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extrusionOk="0">
                    <a:moveTo>
                      <a:pt x="6968" y="21600"/>
                    </a:moveTo>
                    <a:cubicBezTo>
                      <a:pt x="8361" y="21600"/>
                      <a:pt x="7665" y="17788"/>
                      <a:pt x="9058" y="17788"/>
                    </a:cubicBezTo>
                    <a:cubicBezTo>
                      <a:pt x="10452" y="17788"/>
                      <a:pt x="11148" y="20329"/>
                      <a:pt x="12542" y="20329"/>
                    </a:cubicBezTo>
                    <a:cubicBezTo>
                      <a:pt x="13239" y="20329"/>
                      <a:pt x="13935" y="20329"/>
                      <a:pt x="14632" y="20329"/>
                    </a:cubicBezTo>
                    <a:cubicBezTo>
                      <a:pt x="15329" y="20329"/>
                      <a:pt x="16026" y="19059"/>
                      <a:pt x="16026" y="19059"/>
                    </a:cubicBezTo>
                    <a:cubicBezTo>
                      <a:pt x="18116" y="17788"/>
                      <a:pt x="18813" y="16518"/>
                      <a:pt x="20206" y="13976"/>
                    </a:cubicBezTo>
                    <a:cubicBezTo>
                      <a:pt x="21600" y="11435"/>
                      <a:pt x="20206" y="10165"/>
                      <a:pt x="18813" y="8894"/>
                    </a:cubicBezTo>
                    <a:cubicBezTo>
                      <a:pt x="17419" y="7624"/>
                      <a:pt x="15329" y="3812"/>
                      <a:pt x="14632" y="6353"/>
                    </a:cubicBezTo>
                    <a:cubicBezTo>
                      <a:pt x="13239" y="10165"/>
                      <a:pt x="12542" y="5082"/>
                      <a:pt x="11845" y="3812"/>
                    </a:cubicBezTo>
                    <a:cubicBezTo>
                      <a:pt x="11148" y="2541"/>
                      <a:pt x="9058" y="3812"/>
                      <a:pt x="9058" y="0"/>
                    </a:cubicBezTo>
                    <a:cubicBezTo>
                      <a:pt x="9058" y="1271"/>
                      <a:pt x="8361" y="3812"/>
                      <a:pt x="7665" y="2541"/>
                    </a:cubicBezTo>
                    <a:cubicBezTo>
                      <a:pt x="6271" y="0"/>
                      <a:pt x="6271" y="0"/>
                      <a:pt x="5574" y="2541"/>
                    </a:cubicBezTo>
                    <a:cubicBezTo>
                      <a:pt x="4877" y="3812"/>
                      <a:pt x="0" y="6353"/>
                      <a:pt x="0" y="7624"/>
                    </a:cubicBezTo>
                    <a:cubicBezTo>
                      <a:pt x="0" y="7624"/>
                      <a:pt x="697" y="11435"/>
                      <a:pt x="1394" y="12706"/>
                    </a:cubicBezTo>
                    <a:cubicBezTo>
                      <a:pt x="1394" y="13976"/>
                      <a:pt x="2090" y="15247"/>
                      <a:pt x="2787" y="16518"/>
                    </a:cubicBezTo>
                    <a:cubicBezTo>
                      <a:pt x="4181" y="17788"/>
                      <a:pt x="5574" y="21600"/>
                      <a:pt x="6968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9" name="Shape">
                <a:extLst>
                  <a:ext uri="{FF2B5EF4-FFF2-40B4-BE49-F238E27FC236}">
                    <a16:creationId xmlns:a16="http://schemas.microsoft.com/office/drawing/2014/main" xmlns="" id="{BD9303BA-3212-5F44-856F-8AB4BBADD76F}"/>
                  </a:ext>
                </a:extLst>
              </p:cNvPr>
              <p:cNvSpPr/>
              <p:nvPr/>
            </p:nvSpPr>
            <p:spPr>
              <a:xfrm>
                <a:off x="12159054" y="7319935"/>
                <a:ext cx="242627" cy="106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18681" y="2700"/>
                    </a:moveTo>
                    <a:cubicBezTo>
                      <a:pt x="17514" y="2700"/>
                      <a:pt x="16346" y="0"/>
                      <a:pt x="15762" y="0"/>
                    </a:cubicBezTo>
                    <a:cubicBezTo>
                      <a:pt x="14595" y="0"/>
                      <a:pt x="15178" y="4050"/>
                      <a:pt x="14011" y="4050"/>
                    </a:cubicBezTo>
                    <a:cubicBezTo>
                      <a:pt x="12843" y="4050"/>
                      <a:pt x="12843" y="2700"/>
                      <a:pt x="11676" y="4050"/>
                    </a:cubicBezTo>
                    <a:cubicBezTo>
                      <a:pt x="11676" y="4050"/>
                      <a:pt x="9341" y="8100"/>
                      <a:pt x="9924" y="9450"/>
                    </a:cubicBezTo>
                    <a:cubicBezTo>
                      <a:pt x="9924" y="10800"/>
                      <a:pt x="11092" y="13500"/>
                      <a:pt x="9341" y="12150"/>
                    </a:cubicBezTo>
                    <a:cubicBezTo>
                      <a:pt x="8757" y="12150"/>
                      <a:pt x="8173" y="10800"/>
                      <a:pt x="7589" y="12150"/>
                    </a:cubicBezTo>
                    <a:cubicBezTo>
                      <a:pt x="7005" y="12150"/>
                      <a:pt x="5838" y="13500"/>
                      <a:pt x="5254" y="13500"/>
                    </a:cubicBezTo>
                    <a:cubicBezTo>
                      <a:pt x="4086" y="13500"/>
                      <a:pt x="3503" y="10800"/>
                      <a:pt x="2919" y="14850"/>
                    </a:cubicBezTo>
                    <a:cubicBezTo>
                      <a:pt x="2919" y="14850"/>
                      <a:pt x="584" y="12150"/>
                      <a:pt x="0" y="12150"/>
                    </a:cubicBezTo>
                    <a:cubicBezTo>
                      <a:pt x="0" y="14850"/>
                      <a:pt x="584" y="16200"/>
                      <a:pt x="2335" y="17550"/>
                    </a:cubicBezTo>
                    <a:cubicBezTo>
                      <a:pt x="2919" y="17550"/>
                      <a:pt x="2919" y="17550"/>
                      <a:pt x="3503" y="17550"/>
                    </a:cubicBezTo>
                    <a:cubicBezTo>
                      <a:pt x="4086" y="17550"/>
                      <a:pt x="4086" y="20250"/>
                      <a:pt x="4670" y="18900"/>
                    </a:cubicBezTo>
                    <a:cubicBezTo>
                      <a:pt x="5838" y="17550"/>
                      <a:pt x="5838" y="17550"/>
                      <a:pt x="7005" y="17550"/>
                    </a:cubicBezTo>
                    <a:cubicBezTo>
                      <a:pt x="8173" y="17550"/>
                      <a:pt x="7589" y="18900"/>
                      <a:pt x="8757" y="20250"/>
                    </a:cubicBezTo>
                    <a:cubicBezTo>
                      <a:pt x="9924" y="21600"/>
                      <a:pt x="11676" y="21600"/>
                      <a:pt x="12843" y="21600"/>
                    </a:cubicBezTo>
                    <a:cubicBezTo>
                      <a:pt x="14595" y="21600"/>
                      <a:pt x="15178" y="18900"/>
                      <a:pt x="16930" y="18900"/>
                    </a:cubicBezTo>
                    <a:cubicBezTo>
                      <a:pt x="18097" y="18900"/>
                      <a:pt x="19265" y="17550"/>
                      <a:pt x="19265" y="16200"/>
                    </a:cubicBezTo>
                    <a:cubicBezTo>
                      <a:pt x="19849" y="14850"/>
                      <a:pt x="19849" y="13500"/>
                      <a:pt x="19849" y="12150"/>
                    </a:cubicBezTo>
                    <a:cubicBezTo>
                      <a:pt x="19849" y="9450"/>
                      <a:pt x="20432" y="12150"/>
                      <a:pt x="21016" y="10800"/>
                    </a:cubicBezTo>
                    <a:cubicBezTo>
                      <a:pt x="21600" y="8100"/>
                      <a:pt x="21016" y="4050"/>
                      <a:pt x="21016" y="2700"/>
                    </a:cubicBezTo>
                    <a:cubicBezTo>
                      <a:pt x="19849" y="2700"/>
                      <a:pt x="19265" y="2700"/>
                      <a:pt x="18681" y="27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0" name="Shape">
                <a:extLst>
                  <a:ext uri="{FF2B5EF4-FFF2-40B4-BE49-F238E27FC236}">
                    <a16:creationId xmlns:a16="http://schemas.microsoft.com/office/drawing/2014/main" xmlns="" id="{7AF3B9EF-2186-6A46-A6AD-AFD80806B8B2}"/>
                  </a:ext>
                </a:extLst>
              </p:cNvPr>
              <p:cNvSpPr/>
              <p:nvPr/>
            </p:nvSpPr>
            <p:spPr>
              <a:xfrm>
                <a:off x="12073179" y="7402749"/>
                <a:ext cx="368611" cy="362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7" h="21382" extrusionOk="0">
                    <a:moveTo>
                      <a:pt x="14021" y="3709"/>
                    </a:moveTo>
                    <a:cubicBezTo>
                      <a:pt x="14400" y="3317"/>
                      <a:pt x="15158" y="3709"/>
                      <a:pt x="15537" y="3317"/>
                    </a:cubicBezTo>
                    <a:cubicBezTo>
                      <a:pt x="16295" y="2924"/>
                      <a:pt x="15916" y="2531"/>
                      <a:pt x="16295" y="2138"/>
                    </a:cubicBezTo>
                    <a:cubicBezTo>
                      <a:pt x="16295" y="1746"/>
                      <a:pt x="16674" y="1353"/>
                      <a:pt x="17053" y="1353"/>
                    </a:cubicBezTo>
                    <a:cubicBezTo>
                      <a:pt x="17432" y="960"/>
                      <a:pt x="17053" y="960"/>
                      <a:pt x="17053" y="175"/>
                    </a:cubicBezTo>
                    <a:cubicBezTo>
                      <a:pt x="16674" y="567"/>
                      <a:pt x="16295" y="567"/>
                      <a:pt x="15537" y="567"/>
                    </a:cubicBezTo>
                    <a:cubicBezTo>
                      <a:pt x="14779" y="567"/>
                      <a:pt x="14021" y="1746"/>
                      <a:pt x="13642" y="1353"/>
                    </a:cubicBezTo>
                    <a:cubicBezTo>
                      <a:pt x="12505" y="960"/>
                      <a:pt x="10611" y="1353"/>
                      <a:pt x="10232" y="175"/>
                    </a:cubicBezTo>
                    <a:cubicBezTo>
                      <a:pt x="9853" y="-218"/>
                      <a:pt x="8716" y="175"/>
                      <a:pt x="8337" y="175"/>
                    </a:cubicBezTo>
                    <a:cubicBezTo>
                      <a:pt x="7579" y="960"/>
                      <a:pt x="7579" y="175"/>
                      <a:pt x="7200" y="175"/>
                    </a:cubicBezTo>
                    <a:cubicBezTo>
                      <a:pt x="6821" y="175"/>
                      <a:pt x="6821" y="960"/>
                      <a:pt x="6821" y="960"/>
                    </a:cubicBezTo>
                    <a:cubicBezTo>
                      <a:pt x="6821" y="960"/>
                      <a:pt x="6442" y="1353"/>
                      <a:pt x="6442" y="1353"/>
                    </a:cubicBezTo>
                    <a:cubicBezTo>
                      <a:pt x="6442" y="1746"/>
                      <a:pt x="6063" y="1746"/>
                      <a:pt x="5684" y="1746"/>
                    </a:cubicBezTo>
                    <a:cubicBezTo>
                      <a:pt x="5684" y="1746"/>
                      <a:pt x="5305" y="1746"/>
                      <a:pt x="4926" y="1746"/>
                    </a:cubicBezTo>
                    <a:cubicBezTo>
                      <a:pt x="4926" y="1746"/>
                      <a:pt x="4926" y="1746"/>
                      <a:pt x="4547" y="1353"/>
                    </a:cubicBezTo>
                    <a:cubicBezTo>
                      <a:pt x="4547" y="1353"/>
                      <a:pt x="4168" y="2531"/>
                      <a:pt x="4168" y="2924"/>
                    </a:cubicBezTo>
                    <a:cubicBezTo>
                      <a:pt x="4168" y="3317"/>
                      <a:pt x="3411" y="2138"/>
                      <a:pt x="3411" y="1746"/>
                    </a:cubicBezTo>
                    <a:cubicBezTo>
                      <a:pt x="2653" y="1353"/>
                      <a:pt x="2274" y="2531"/>
                      <a:pt x="1895" y="2531"/>
                    </a:cubicBezTo>
                    <a:cubicBezTo>
                      <a:pt x="1137" y="2531"/>
                      <a:pt x="379" y="2531"/>
                      <a:pt x="0" y="2531"/>
                    </a:cubicBezTo>
                    <a:cubicBezTo>
                      <a:pt x="0" y="2924"/>
                      <a:pt x="379" y="3317"/>
                      <a:pt x="379" y="3709"/>
                    </a:cubicBezTo>
                    <a:cubicBezTo>
                      <a:pt x="379" y="4495"/>
                      <a:pt x="0" y="4495"/>
                      <a:pt x="0" y="5280"/>
                    </a:cubicBezTo>
                    <a:cubicBezTo>
                      <a:pt x="0" y="5673"/>
                      <a:pt x="0" y="6851"/>
                      <a:pt x="758" y="6851"/>
                    </a:cubicBezTo>
                    <a:cubicBezTo>
                      <a:pt x="1137" y="7244"/>
                      <a:pt x="1516" y="6851"/>
                      <a:pt x="1516" y="8029"/>
                    </a:cubicBezTo>
                    <a:cubicBezTo>
                      <a:pt x="2274" y="7637"/>
                      <a:pt x="3789" y="6066"/>
                      <a:pt x="4547" y="6458"/>
                    </a:cubicBezTo>
                    <a:cubicBezTo>
                      <a:pt x="4926" y="6851"/>
                      <a:pt x="5305" y="7244"/>
                      <a:pt x="5684" y="7244"/>
                    </a:cubicBezTo>
                    <a:cubicBezTo>
                      <a:pt x="6063" y="7244"/>
                      <a:pt x="6442" y="8029"/>
                      <a:pt x="6442" y="8422"/>
                    </a:cubicBezTo>
                    <a:cubicBezTo>
                      <a:pt x="6821" y="8815"/>
                      <a:pt x="6821" y="9207"/>
                      <a:pt x="6821" y="9600"/>
                    </a:cubicBezTo>
                    <a:cubicBezTo>
                      <a:pt x="7200" y="9993"/>
                      <a:pt x="7579" y="10386"/>
                      <a:pt x="7958" y="10778"/>
                    </a:cubicBezTo>
                    <a:cubicBezTo>
                      <a:pt x="8716" y="11171"/>
                      <a:pt x="9474" y="11957"/>
                      <a:pt x="10611" y="12742"/>
                    </a:cubicBezTo>
                    <a:cubicBezTo>
                      <a:pt x="11368" y="13527"/>
                      <a:pt x="11747" y="13527"/>
                      <a:pt x="12505" y="13920"/>
                    </a:cubicBezTo>
                    <a:cubicBezTo>
                      <a:pt x="13642" y="14706"/>
                      <a:pt x="14400" y="15884"/>
                      <a:pt x="15916" y="16277"/>
                    </a:cubicBezTo>
                    <a:cubicBezTo>
                      <a:pt x="16674" y="16669"/>
                      <a:pt x="16674" y="17847"/>
                      <a:pt x="17053" y="18633"/>
                    </a:cubicBezTo>
                    <a:cubicBezTo>
                      <a:pt x="17053" y="19418"/>
                      <a:pt x="15916" y="20204"/>
                      <a:pt x="16295" y="21382"/>
                    </a:cubicBezTo>
                    <a:cubicBezTo>
                      <a:pt x="16295" y="20989"/>
                      <a:pt x="18568" y="19026"/>
                      <a:pt x="18568" y="18633"/>
                    </a:cubicBezTo>
                    <a:cubicBezTo>
                      <a:pt x="18947" y="18240"/>
                      <a:pt x="17811" y="17455"/>
                      <a:pt x="17811" y="17455"/>
                    </a:cubicBezTo>
                    <a:cubicBezTo>
                      <a:pt x="17053" y="16669"/>
                      <a:pt x="18568" y="15098"/>
                      <a:pt x="18947" y="15491"/>
                    </a:cubicBezTo>
                    <a:cubicBezTo>
                      <a:pt x="19326" y="15884"/>
                      <a:pt x="19705" y="15884"/>
                      <a:pt x="20084" y="15884"/>
                    </a:cubicBezTo>
                    <a:cubicBezTo>
                      <a:pt x="20463" y="16277"/>
                      <a:pt x="20463" y="16669"/>
                      <a:pt x="20842" y="17062"/>
                    </a:cubicBezTo>
                    <a:cubicBezTo>
                      <a:pt x="21600" y="17062"/>
                      <a:pt x="20463" y="15491"/>
                      <a:pt x="20084" y="15098"/>
                    </a:cubicBezTo>
                    <a:cubicBezTo>
                      <a:pt x="19326" y="14313"/>
                      <a:pt x="17811" y="14313"/>
                      <a:pt x="16674" y="13527"/>
                    </a:cubicBezTo>
                    <a:cubicBezTo>
                      <a:pt x="16295" y="13135"/>
                      <a:pt x="17432" y="12349"/>
                      <a:pt x="16674" y="12349"/>
                    </a:cubicBezTo>
                    <a:cubicBezTo>
                      <a:pt x="16295" y="11957"/>
                      <a:pt x="15537" y="12349"/>
                      <a:pt x="14779" y="11957"/>
                    </a:cubicBezTo>
                    <a:cubicBezTo>
                      <a:pt x="14021" y="11564"/>
                      <a:pt x="13642" y="10778"/>
                      <a:pt x="13263" y="9993"/>
                    </a:cubicBezTo>
                    <a:cubicBezTo>
                      <a:pt x="12884" y="9207"/>
                      <a:pt x="12884" y="8422"/>
                      <a:pt x="12126" y="8029"/>
                    </a:cubicBezTo>
                    <a:cubicBezTo>
                      <a:pt x="11747" y="7637"/>
                      <a:pt x="10232" y="7244"/>
                      <a:pt x="10232" y="6458"/>
                    </a:cubicBezTo>
                    <a:cubicBezTo>
                      <a:pt x="10232" y="6066"/>
                      <a:pt x="10232" y="5673"/>
                      <a:pt x="10232" y="5673"/>
                    </a:cubicBezTo>
                    <a:cubicBezTo>
                      <a:pt x="10611" y="4887"/>
                      <a:pt x="10611" y="4887"/>
                      <a:pt x="10611" y="4495"/>
                    </a:cubicBezTo>
                    <a:cubicBezTo>
                      <a:pt x="10232" y="3317"/>
                      <a:pt x="11368" y="3709"/>
                      <a:pt x="11368" y="3317"/>
                    </a:cubicBezTo>
                    <a:cubicBezTo>
                      <a:pt x="11747" y="2924"/>
                      <a:pt x="12126" y="2924"/>
                      <a:pt x="12126" y="2924"/>
                    </a:cubicBezTo>
                    <a:cubicBezTo>
                      <a:pt x="12884" y="2924"/>
                      <a:pt x="12884" y="3317"/>
                      <a:pt x="12884" y="3709"/>
                    </a:cubicBezTo>
                    <a:cubicBezTo>
                      <a:pt x="13263" y="3709"/>
                      <a:pt x="13642" y="3709"/>
                      <a:pt x="14021" y="3709"/>
                    </a:cubicBezTo>
                    <a:cubicBezTo>
                      <a:pt x="14021" y="3317"/>
                      <a:pt x="13642" y="3709"/>
                      <a:pt x="14021" y="370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1" name="Shape">
                <a:extLst>
                  <a:ext uri="{FF2B5EF4-FFF2-40B4-BE49-F238E27FC236}">
                    <a16:creationId xmlns:a16="http://schemas.microsoft.com/office/drawing/2014/main" xmlns="" id="{B5D7F713-7B49-3044-B961-10F1A0B9594E}"/>
                  </a:ext>
                </a:extLst>
              </p:cNvPr>
              <p:cNvSpPr/>
              <p:nvPr/>
            </p:nvSpPr>
            <p:spPr>
              <a:xfrm>
                <a:off x="12296060" y="7419395"/>
                <a:ext cx="174856" cy="167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6" h="21600" extrusionOk="0">
                    <a:moveTo>
                      <a:pt x="9156" y="8640"/>
                    </a:moveTo>
                    <a:cubicBezTo>
                      <a:pt x="11556" y="8640"/>
                      <a:pt x="13956" y="6912"/>
                      <a:pt x="16356" y="7776"/>
                    </a:cubicBezTo>
                    <a:cubicBezTo>
                      <a:pt x="17956" y="7776"/>
                      <a:pt x="19556" y="8640"/>
                      <a:pt x="21156" y="9504"/>
                    </a:cubicBezTo>
                    <a:cubicBezTo>
                      <a:pt x="20356" y="7776"/>
                      <a:pt x="20356" y="6048"/>
                      <a:pt x="19556" y="3456"/>
                    </a:cubicBezTo>
                    <a:cubicBezTo>
                      <a:pt x="17156" y="5184"/>
                      <a:pt x="14756" y="3456"/>
                      <a:pt x="13156" y="2592"/>
                    </a:cubicBezTo>
                    <a:cubicBezTo>
                      <a:pt x="11556" y="1728"/>
                      <a:pt x="10756" y="1728"/>
                      <a:pt x="9956" y="0"/>
                    </a:cubicBezTo>
                    <a:cubicBezTo>
                      <a:pt x="9956" y="0"/>
                      <a:pt x="8356" y="864"/>
                      <a:pt x="8356" y="1728"/>
                    </a:cubicBezTo>
                    <a:cubicBezTo>
                      <a:pt x="6756" y="2592"/>
                      <a:pt x="7556" y="6912"/>
                      <a:pt x="4356" y="6048"/>
                    </a:cubicBezTo>
                    <a:cubicBezTo>
                      <a:pt x="2756" y="5184"/>
                      <a:pt x="1156" y="6048"/>
                      <a:pt x="356" y="6048"/>
                    </a:cubicBezTo>
                    <a:cubicBezTo>
                      <a:pt x="-444" y="6912"/>
                      <a:pt x="356" y="9504"/>
                      <a:pt x="356" y="9504"/>
                    </a:cubicBezTo>
                    <a:cubicBezTo>
                      <a:pt x="356" y="9504"/>
                      <a:pt x="1956" y="8640"/>
                      <a:pt x="1956" y="8640"/>
                    </a:cubicBezTo>
                    <a:cubicBezTo>
                      <a:pt x="2756" y="8640"/>
                      <a:pt x="2756" y="10368"/>
                      <a:pt x="2756" y="11232"/>
                    </a:cubicBezTo>
                    <a:cubicBezTo>
                      <a:pt x="2756" y="9504"/>
                      <a:pt x="3556" y="6912"/>
                      <a:pt x="4356" y="8640"/>
                    </a:cubicBezTo>
                    <a:cubicBezTo>
                      <a:pt x="5156" y="11232"/>
                      <a:pt x="6756" y="12960"/>
                      <a:pt x="8356" y="14688"/>
                    </a:cubicBezTo>
                    <a:cubicBezTo>
                      <a:pt x="10756" y="17280"/>
                      <a:pt x="14756" y="19008"/>
                      <a:pt x="17956" y="21600"/>
                    </a:cubicBezTo>
                    <a:cubicBezTo>
                      <a:pt x="17956" y="19872"/>
                      <a:pt x="17956" y="19872"/>
                      <a:pt x="16356" y="19008"/>
                    </a:cubicBezTo>
                    <a:cubicBezTo>
                      <a:pt x="14756" y="18144"/>
                      <a:pt x="13156" y="17280"/>
                      <a:pt x="12356" y="16416"/>
                    </a:cubicBezTo>
                    <a:cubicBezTo>
                      <a:pt x="10756" y="14688"/>
                      <a:pt x="6756" y="8640"/>
                      <a:pt x="9156" y="86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2" name="Shape">
                <a:extLst>
                  <a:ext uri="{FF2B5EF4-FFF2-40B4-BE49-F238E27FC236}">
                    <a16:creationId xmlns:a16="http://schemas.microsoft.com/office/drawing/2014/main" xmlns="" id="{A24A74FC-AF6B-144B-A0D1-704BED11F724}"/>
                  </a:ext>
                </a:extLst>
              </p:cNvPr>
              <p:cNvSpPr/>
              <p:nvPr/>
            </p:nvSpPr>
            <p:spPr>
              <a:xfrm>
                <a:off x="11688863" y="7228912"/>
                <a:ext cx="426003" cy="369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8" h="21126" extrusionOk="0">
                    <a:moveTo>
                      <a:pt x="18982" y="11652"/>
                    </a:moveTo>
                    <a:cubicBezTo>
                      <a:pt x="18655" y="10894"/>
                      <a:pt x="17673" y="12410"/>
                      <a:pt x="18000" y="11273"/>
                    </a:cubicBezTo>
                    <a:cubicBezTo>
                      <a:pt x="18000" y="10894"/>
                      <a:pt x="18982" y="9000"/>
                      <a:pt x="19309" y="9000"/>
                    </a:cubicBezTo>
                    <a:cubicBezTo>
                      <a:pt x="19637" y="8621"/>
                      <a:pt x="19964" y="9379"/>
                      <a:pt x="20291" y="8621"/>
                    </a:cubicBezTo>
                    <a:cubicBezTo>
                      <a:pt x="20618" y="7484"/>
                      <a:pt x="20291" y="6726"/>
                      <a:pt x="20946" y="5589"/>
                    </a:cubicBezTo>
                    <a:cubicBezTo>
                      <a:pt x="21273" y="4831"/>
                      <a:pt x="19637" y="4831"/>
                      <a:pt x="19309" y="4831"/>
                    </a:cubicBezTo>
                    <a:cubicBezTo>
                      <a:pt x="18655" y="4831"/>
                      <a:pt x="18328" y="4452"/>
                      <a:pt x="18328" y="4073"/>
                    </a:cubicBezTo>
                    <a:cubicBezTo>
                      <a:pt x="18000" y="4073"/>
                      <a:pt x="17673" y="4073"/>
                      <a:pt x="17673" y="4073"/>
                    </a:cubicBezTo>
                    <a:cubicBezTo>
                      <a:pt x="17018" y="4073"/>
                      <a:pt x="15382" y="3316"/>
                      <a:pt x="15382" y="2558"/>
                    </a:cubicBezTo>
                    <a:cubicBezTo>
                      <a:pt x="15055" y="3694"/>
                      <a:pt x="14073" y="1800"/>
                      <a:pt x="13746" y="1800"/>
                    </a:cubicBezTo>
                    <a:cubicBezTo>
                      <a:pt x="13091" y="1421"/>
                      <a:pt x="12437" y="1042"/>
                      <a:pt x="12109" y="284"/>
                    </a:cubicBezTo>
                    <a:cubicBezTo>
                      <a:pt x="11782" y="-95"/>
                      <a:pt x="11128" y="-95"/>
                      <a:pt x="10800" y="284"/>
                    </a:cubicBezTo>
                    <a:cubicBezTo>
                      <a:pt x="10473" y="663"/>
                      <a:pt x="10146" y="1421"/>
                      <a:pt x="10473" y="1800"/>
                    </a:cubicBezTo>
                    <a:cubicBezTo>
                      <a:pt x="10473" y="2179"/>
                      <a:pt x="9818" y="2558"/>
                      <a:pt x="9491" y="2937"/>
                    </a:cubicBezTo>
                    <a:cubicBezTo>
                      <a:pt x="9164" y="2937"/>
                      <a:pt x="8509" y="2937"/>
                      <a:pt x="8182" y="3694"/>
                    </a:cubicBezTo>
                    <a:cubicBezTo>
                      <a:pt x="8182" y="4073"/>
                      <a:pt x="7855" y="4452"/>
                      <a:pt x="7528" y="4452"/>
                    </a:cubicBezTo>
                    <a:cubicBezTo>
                      <a:pt x="6873" y="4452"/>
                      <a:pt x="6546" y="4452"/>
                      <a:pt x="6218" y="4073"/>
                    </a:cubicBezTo>
                    <a:cubicBezTo>
                      <a:pt x="5564" y="4073"/>
                      <a:pt x="5564" y="3694"/>
                      <a:pt x="4909" y="3694"/>
                    </a:cubicBezTo>
                    <a:cubicBezTo>
                      <a:pt x="4255" y="3316"/>
                      <a:pt x="6218" y="5968"/>
                      <a:pt x="4909" y="5968"/>
                    </a:cubicBezTo>
                    <a:cubicBezTo>
                      <a:pt x="3928" y="5968"/>
                      <a:pt x="3273" y="6347"/>
                      <a:pt x="2618" y="5589"/>
                    </a:cubicBezTo>
                    <a:cubicBezTo>
                      <a:pt x="2291" y="5210"/>
                      <a:pt x="0" y="5968"/>
                      <a:pt x="0" y="6347"/>
                    </a:cubicBezTo>
                    <a:cubicBezTo>
                      <a:pt x="0" y="6726"/>
                      <a:pt x="982" y="6726"/>
                      <a:pt x="328" y="7105"/>
                    </a:cubicBezTo>
                    <a:cubicBezTo>
                      <a:pt x="-327" y="7484"/>
                      <a:pt x="655" y="7863"/>
                      <a:pt x="982" y="7863"/>
                    </a:cubicBezTo>
                    <a:cubicBezTo>
                      <a:pt x="1637" y="8242"/>
                      <a:pt x="4582" y="8621"/>
                      <a:pt x="4582" y="9379"/>
                    </a:cubicBezTo>
                    <a:cubicBezTo>
                      <a:pt x="4582" y="9758"/>
                      <a:pt x="3928" y="9758"/>
                      <a:pt x="4255" y="10516"/>
                    </a:cubicBezTo>
                    <a:cubicBezTo>
                      <a:pt x="4909" y="11273"/>
                      <a:pt x="5237" y="11273"/>
                      <a:pt x="5891" y="11652"/>
                    </a:cubicBezTo>
                    <a:cubicBezTo>
                      <a:pt x="6546" y="12031"/>
                      <a:pt x="5564" y="12789"/>
                      <a:pt x="6218" y="13168"/>
                    </a:cubicBezTo>
                    <a:cubicBezTo>
                      <a:pt x="6218" y="13168"/>
                      <a:pt x="6873" y="14305"/>
                      <a:pt x="6873" y="14305"/>
                    </a:cubicBezTo>
                    <a:cubicBezTo>
                      <a:pt x="6546" y="14684"/>
                      <a:pt x="6218" y="13547"/>
                      <a:pt x="5891" y="13547"/>
                    </a:cubicBezTo>
                    <a:cubicBezTo>
                      <a:pt x="5564" y="13547"/>
                      <a:pt x="5891" y="18094"/>
                      <a:pt x="4909" y="18473"/>
                    </a:cubicBezTo>
                    <a:cubicBezTo>
                      <a:pt x="5891" y="19231"/>
                      <a:pt x="7200" y="20368"/>
                      <a:pt x="8509" y="19989"/>
                    </a:cubicBezTo>
                    <a:cubicBezTo>
                      <a:pt x="8837" y="19989"/>
                      <a:pt x="9164" y="19610"/>
                      <a:pt x="9491" y="19989"/>
                    </a:cubicBezTo>
                    <a:cubicBezTo>
                      <a:pt x="9818" y="19989"/>
                      <a:pt x="10146" y="20368"/>
                      <a:pt x="10473" y="20747"/>
                    </a:cubicBezTo>
                    <a:cubicBezTo>
                      <a:pt x="11128" y="21126"/>
                      <a:pt x="13091" y="21505"/>
                      <a:pt x="12764" y="20368"/>
                    </a:cubicBezTo>
                    <a:cubicBezTo>
                      <a:pt x="12437" y="18473"/>
                      <a:pt x="14073" y="17716"/>
                      <a:pt x="15055" y="18094"/>
                    </a:cubicBezTo>
                    <a:cubicBezTo>
                      <a:pt x="16364" y="18473"/>
                      <a:pt x="17018" y="19610"/>
                      <a:pt x="18328" y="18852"/>
                    </a:cubicBezTo>
                    <a:cubicBezTo>
                      <a:pt x="18982" y="18473"/>
                      <a:pt x="19309" y="18094"/>
                      <a:pt x="19964" y="17716"/>
                    </a:cubicBezTo>
                    <a:cubicBezTo>
                      <a:pt x="19964" y="17716"/>
                      <a:pt x="20618" y="16958"/>
                      <a:pt x="19964" y="16958"/>
                    </a:cubicBezTo>
                    <a:cubicBezTo>
                      <a:pt x="19309" y="16579"/>
                      <a:pt x="18655" y="15063"/>
                      <a:pt x="18982" y="14305"/>
                    </a:cubicBezTo>
                    <a:cubicBezTo>
                      <a:pt x="19637" y="13547"/>
                      <a:pt x="19309" y="13547"/>
                      <a:pt x="18982" y="12789"/>
                    </a:cubicBezTo>
                    <a:cubicBezTo>
                      <a:pt x="18982" y="12410"/>
                      <a:pt x="18982" y="12031"/>
                      <a:pt x="18982" y="11652"/>
                    </a:cubicBezTo>
                    <a:cubicBezTo>
                      <a:pt x="18655" y="11273"/>
                      <a:pt x="18982" y="12031"/>
                      <a:pt x="18982" y="1165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3" name="Shape">
                <a:extLst>
                  <a:ext uri="{FF2B5EF4-FFF2-40B4-BE49-F238E27FC236}">
                    <a16:creationId xmlns:a16="http://schemas.microsoft.com/office/drawing/2014/main" xmlns="" id="{A1913797-ACAF-5F4D-BD66-7E6A2699F66D}"/>
                  </a:ext>
                </a:extLst>
              </p:cNvPr>
              <p:cNvSpPr/>
              <p:nvPr/>
            </p:nvSpPr>
            <p:spPr>
              <a:xfrm>
                <a:off x="12050917" y="7377871"/>
                <a:ext cx="142034" cy="74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6" h="16193" extrusionOk="0">
                    <a:moveTo>
                      <a:pt x="15977" y="640"/>
                    </a:moveTo>
                    <a:cubicBezTo>
                      <a:pt x="13031" y="-800"/>
                      <a:pt x="11068" y="640"/>
                      <a:pt x="8122" y="640"/>
                    </a:cubicBezTo>
                    <a:cubicBezTo>
                      <a:pt x="6159" y="640"/>
                      <a:pt x="8122" y="640"/>
                      <a:pt x="7141" y="2080"/>
                    </a:cubicBezTo>
                    <a:cubicBezTo>
                      <a:pt x="6159" y="2080"/>
                      <a:pt x="4195" y="2080"/>
                      <a:pt x="4195" y="2080"/>
                    </a:cubicBezTo>
                    <a:cubicBezTo>
                      <a:pt x="3213" y="2080"/>
                      <a:pt x="2231" y="6400"/>
                      <a:pt x="2231" y="6400"/>
                    </a:cubicBezTo>
                    <a:cubicBezTo>
                      <a:pt x="1250" y="7840"/>
                      <a:pt x="-714" y="13600"/>
                      <a:pt x="268" y="12160"/>
                    </a:cubicBezTo>
                    <a:cubicBezTo>
                      <a:pt x="2231" y="12160"/>
                      <a:pt x="2231" y="10720"/>
                      <a:pt x="3213" y="13600"/>
                    </a:cubicBezTo>
                    <a:cubicBezTo>
                      <a:pt x="3213" y="16480"/>
                      <a:pt x="4195" y="15040"/>
                      <a:pt x="6159" y="15040"/>
                    </a:cubicBezTo>
                    <a:cubicBezTo>
                      <a:pt x="7141" y="15040"/>
                      <a:pt x="9104" y="15040"/>
                      <a:pt x="10086" y="13600"/>
                    </a:cubicBezTo>
                    <a:cubicBezTo>
                      <a:pt x="11068" y="10720"/>
                      <a:pt x="12050" y="12160"/>
                      <a:pt x="12050" y="13600"/>
                    </a:cubicBezTo>
                    <a:cubicBezTo>
                      <a:pt x="14995" y="20800"/>
                      <a:pt x="14013" y="10720"/>
                      <a:pt x="14995" y="10720"/>
                    </a:cubicBezTo>
                    <a:cubicBezTo>
                      <a:pt x="15977" y="10720"/>
                      <a:pt x="15977" y="12160"/>
                      <a:pt x="16959" y="12160"/>
                    </a:cubicBezTo>
                    <a:cubicBezTo>
                      <a:pt x="17941" y="12160"/>
                      <a:pt x="18922" y="12160"/>
                      <a:pt x="19904" y="10720"/>
                    </a:cubicBezTo>
                    <a:cubicBezTo>
                      <a:pt x="20886" y="9280"/>
                      <a:pt x="20886" y="9280"/>
                      <a:pt x="20886" y="6400"/>
                    </a:cubicBezTo>
                    <a:cubicBezTo>
                      <a:pt x="20886" y="6400"/>
                      <a:pt x="17941" y="4960"/>
                      <a:pt x="16959" y="4960"/>
                    </a:cubicBezTo>
                    <a:cubicBezTo>
                      <a:pt x="15977" y="3520"/>
                      <a:pt x="15977" y="2080"/>
                      <a:pt x="15977" y="6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4" name="Shape">
                <a:extLst>
                  <a:ext uri="{FF2B5EF4-FFF2-40B4-BE49-F238E27FC236}">
                    <a16:creationId xmlns:a16="http://schemas.microsoft.com/office/drawing/2014/main" xmlns="" id="{6B0750AF-EC5C-F544-9AE9-4D088B663AC5}"/>
                  </a:ext>
                </a:extLst>
              </p:cNvPr>
              <p:cNvSpPr/>
              <p:nvPr/>
            </p:nvSpPr>
            <p:spPr>
              <a:xfrm>
                <a:off x="11933130" y="7213693"/>
                <a:ext cx="121286" cy="85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04" h="21600" extrusionOk="0">
                    <a:moveTo>
                      <a:pt x="17763" y="14954"/>
                    </a:moveTo>
                    <a:cubicBezTo>
                      <a:pt x="16734" y="14954"/>
                      <a:pt x="19820" y="11631"/>
                      <a:pt x="18791" y="9969"/>
                    </a:cubicBezTo>
                    <a:cubicBezTo>
                      <a:pt x="18791" y="8308"/>
                      <a:pt x="17763" y="4985"/>
                      <a:pt x="16734" y="4985"/>
                    </a:cubicBezTo>
                    <a:cubicBezTo>
                      <a:pt x="15706" y="3323"/>
                      <a:pt x="13649" y="0"/>
                      <a:pt x="11591" y="0"/>
                    </a:cubicBezTo>
                    <a:cubicBezTo>
                      <a:pt x="9534" y="0"/>
                      <a:pt x="8506" y="1662"/>
                      <a:pt x="6449" y="1662"/>
                    </a:cubicBezTo>
                    <a:cubicBezTo>
                      <a:pt x="4391" y="1662"/>
                      <a:pt x="3363" y="0"/>
                      <a:pt x="1306" y="1662"/>
                    </a:cubicBezTo>
                    <a:cubicBezTo>
                      <a:pt x="-1780" y="4985"/>
                      <a:pt x="1306" y="8308"/>
                      <a:pt x="3363" y="9969"/>
                    </a:cubicBezTo>
                    <a:cubicBezTo>
                      <a:pt x="5420" y="11631"/>
                      <a:pt x="6449" y="11631"/>
                      <a:pt x="8506" y="14954"/>
                    </a:cubicBezTo>
                    <a:cubicBezTo>
                      <a:pt x="8506" y="16615"/>
                      <a:pt x="10563" y="16615"/>
                      <a:pt x="10563" y="14954"/>
                    </a:cubicBezTo>
                    <a:cubicBezTo>
                      <a:pt x="10563" y="16615"/>
                      <a:pt x="15706" y="21600"/>
                      <a:pt x="16734" y="21600"/>
                    </a:cubicBezTo>
                    <a:cubicBezTo>
                      <a:pt x="16734" y="18277"/>
                      <a:pt x="16734" y="16615"/>
                      <a:pt x="17763" y="14954"/>
                    </a:cubicBezTo>
                    <a:cubicBezTo>
                      <a:pt x="17763" y="14954"/>
                      <a:pt x="15706" y="16615"/>
                      <a:pt x="17763" y="1495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5" name="Shape">
                <a:extLst>
                  <a:ext uri="{FF2B5EF4-FFF2-40B4-BE49-F238E27FC236}">
                    <a16:creationId xmlns:a16="http://schemas.microsoft.com/office/drawing/2014/main" xmlns="" id="{CA31EF52-9F6F-9A4F-819B-E05D14D4C26E}"/>
                  </a:ext>
                </a:extLst>
              </p:cNvPr>
              <p:cNvSpPr/>
              <p:nvPr/>
            </p:nvSpPr>
            <p:spPr>
              <a:xfrm>
                <a:off x="12040978" y="7274726"/>
                <a:ext cx="18645" cy="24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extrusionOk="0">
                    <a:moveTo>
                      <a:pt x="5400" y="0"/>
                    </a:moveTo>
                    <a:cubicBezTo>
                      <a:pt x="0" y="0"/>
                      <a:pt x="0" y="10800"/>
                      <a:pt x="0" y="16200"/>
                    </a:cubicBezTo>
                    <a:cubicBezTo>
                      <a:pt x="0" y="21600"/>
                      <a:pt x="10800" y="21600"/>
                      <a:pt x="16200" y="21600"/>
                    </a:cubicBezTo>
                    <a:cubicBezTo>
                      <a:pt x="16200" y="10800"/>
                      <a:pt x="16200" y="5400"/>
                      <a:pt x="5400" y="0"/>
                    </a:cubicBezTo>
                    <a:cubicBezTo>
                      <a:pt x="-5400" y="5400"/>
                      <a:pt x="10800" y="5400"/>
                      <a:pt x="540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6" name="Shape">
                <a:extLst>
                  <a:ext uri="{FF2B5EF4-FFF2-40B4-BE49-F238E27FC236}">
                    <a16:creationId xmlns:a16="http://schemas.microsoft.com/office/drawing/2014/main" xmlns="" id="{FE098705-DF67-EA4D-A7A5-1E33907ED08D}"/>
                  </a:ext>
                </a:extLst>
              </p:cNvPr>
              <p:cNvSpPr/>
              <p:nvPr/>
            </p:nvSpPr>
            <p:spPr>
              <a:xfrm>
                <a:off x="11953406" y="7121014"/>
                <a:ext cx="133336" cy="11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16800"/>
                    </a:moveTo>
                    <a:cubicBezTo>
                      <a:pt x="7560" y="14400"/>
                      <a:pt x="14040" y="19200"/>
                      <a:pt x="15120" y="21600"/>
                    </a:cubicBezTo>
                    <a:cubicBezTo>
                      <a:pt x="16200" y="19200"/>
                      <a:pt x="16200" y="16800"/>
                      <a:pt x="15120" y="15600"/>
                    </a:cubicBezTo>
                    <a:cubicBezTo>
                      <a:pt x="14040" y="10800"/>
                      <a:pt x="16200" y="13200"/>
                      <a:pt x="18360" y="13200"/>
                    </a:cubicBezTo>
                    <a:cubicBezTo>
                      <a:pt x="20520" y="12000"/>
                      <a:pt x="20520" y="9600"/>
                      <a:pt x="19440" y="7200"/>
                    </a:cubicBezTo>
                    <a:cubicBezTo>
                      <a:pt x="19440" y="7200"/>
                      <a:pt x="21600" y="6000"/>
                      <a:pt x="21600" y="6000"/>
                    </a:cubicBezTo>
                    <a:cubicBezTo>
                      <a:pt x="21600" y="3600"/>
                      <a:pt x="21600" y="2400"/>
                      <a:pt x="20520" y="0"/>
                    </a:cubicBezTo>
                    <a:cubicBezTo>
                      <a:pt x="20520" y="0"/>
                      <a:pt x="16200" y="1200"/>
                      <a:pt x="16200" y="1200"/>
                    </a:cubicBezTo>
                    <a:cubicBezTo>
                      <a:pt x="14040" y="1200"/>
                      <a:pt x="12960" y="1200"/>
                      <a:pt x="10800" y="3600"/>
                    </a:cubicBezTo>
                    <a:cubicBezTo>
                      <a:pt x="10800" y="3600"/>
                      <a:pt x="14040" y="6000"/>
                      <a:pt x="12960" y="7200"/>
                    </a:cubicBezTo>
                    <a:cubicBezTo>
                      <a:pt x="10800" y="9600"/>
                      <a:pt x="9720" y="4800"/>
                      <a:pt x="10800" y="4800"/>
                    </a:cubicBezTo>
                    <a:cubicBezTo>
                      <a:pt x="10800" y="4800"/>
                      <a:pt x="7560" y="6000"/>
                      <a:pt x="7560" y="7200"/>
                    </a:cubicBezTo>
                    <a:cubicBezTo>
                      <a:pt x="7560" y="8400"/>
                      <a:pt x="6480" y="8400"/>
                      <a:pt x="5400" y="9600"/>
                    </a:cubicBezTo>
                    <a:cubicBezTo>
                      <a:pt x="5400" y="10800"/>
                      <a:pt x="3240" y="14400"/>
                      <a:pt x="5400" y="14400"/>
                    </a:cubicBezTo>
                    <a:cubicBezTo>
                      <a:pt x="5400" y="14400"/>
                      <a:pt x="4320" y="14400"/>
                      <a:pt x="3240" y="14400"/>
                    </a:cubicBezTo>
                    <a:cubicBezTo>
                      <a:pt x="3240" y="14400"/>
                      <a:pt x="4320" y="14400"/>
                      <a:pt x="4320" y="14400"/>
                    </a:cubicBezTo>
                    <a:cubicBezTo>
                      <a:pt x="4320" y="14400"/>
                      <a:pt x="3240" y="14400"/>
                      <a:pt x="3240" y="14400"/>
                    </a:cubicBezTo>
                    <a:cubicBezTo>
                      <a:pt x="2160" y="15600"/>
                      <a:pt x="4320" y="16800"/>
                      <a:pt x="4320" y="16800"/>
                    </a:cubicBezTo>
                    <a:cubicBezTo>
                      <a:pt x="4320" y="15600"/>
                      <a:pt x="2160" y="15600"/>
                      <a:pt x="2160" y="15600"/>
                    </a:cubicBezTo>
                    <a:cubicBezTo>
                      <a:pt x="2160" y="15600"/>
                      <a:pt x="3240" y="16800"/>
                      <a:pt x="3240" y="16800"/>
                    </a:cubicBezTo>
                    <a:cubicBezTo>
                      <a:pt x="3240" y="16800"/>
                      <a:pt x="2160" y="15600"/>
                      <a:pt x="1080" y="16800"/>
                    </a:cubicBezTo>
                    <a:cubicBezTo>
                      <a:pt x="1080" y="16800"/>
                      <a:pt x="2160" y="18000"/>
                      <a:pt x="2160" y="18000"/>
                    </a:cubicBezTo>
                    <a:cubicBezTo>
                      <a:pt x="2160" y="16800"/>
                      <a:pt x="1080" y="16800"/>
                      <a:pt x="0" y="18000"/>
                    </a:cubicBezTo>
                    <a:cubicBezTo>
                      <a:pt x="1080" y="18000"/>
                      <a:pt x="4320" y="19200"/>
                      <a:pt x="5400" y="16800"/>
                    </a:cubicBezTo>
                    <a:cubicBezTo>
                      <a:pt x="5400" y="16800"/>
                      <a:pt x="5400" y="18000"/>
                      <a:pt x="5400" y="16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7" name="Shape">
                <a:extLst>
                  <a:ext uri="{FF2B5EF4-FFF2-40B4-BE49-F238E27FC236}">
                    <a16:creationId xmlns:a16="http://schemas.microsoft.com/office/drawing/2014/main" xmlns="" id="{E884C900-DF8D-BF42-805E-A37688561AA0}"/>
                  </a:ext>
                </a:extLst>
              </p:cNvPr>
              <p:cNvSpPr/>
              <p:nvPr/>
            </p:nvSpPr>
            <p:spPr>
              <a:xfrm>
                <a:off x="12113855" y="6925805"/>
                <a:ext cx="99435" cy="13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18" extrusionOk="0">
                    <a:moveTo>
                      <a:pt x="14400" y="20073"/>
                    </a:moveTo>
                    <a:cubicBezTo>
                      <a:pt x="14400" y="19091"/>
                      <a:pt x="8640" y="17128"/>
                      <a:pt x="11520" y="16146"/>
                    </a:cubicBezTo>
                    <a:cubicBezTo>
                      <a:pt x="12960" y="15164"/>
                      <a:pt x="12960" y="12219"/>
                      <a:pt x="15840" y="11237"/>
                    </a:cubicBezTo>
                    <a:cubicBezTo>
                      <a:pt x="15840" y="11237"/>
                      <a:pt x="15840" y="12219"/>
                      <a:pt x="15840" y="12219"/>
                    </a:cubicBezTo>
                    <a:cubicBezTo>
                      <a:pt x="17280" y="12219"/>
                      <a:pt x="21600" y="10255"/>
                      <a:pt x="21600" y="9273"/>
                    </a:cubicBezTo>
                    <a:cubicBezTo>
                      <a:pt x="21600" y="8291"/>
                      <a:pt x="15840" y="8291"/>
                      <a:pt x="15840" y="6328"/>
                    </a:cubicBezTo>
                    <a:cubicBezTo>
                      <a:pt x="15840" y="5346"/>
                      <a:pt x="14400" y="5346"/>
                      <a:pt x="14400" y="4364"/>
                    </a:cubicBezTo>
                    <a:cubicBezTo>
                      <a:pt x="14400" y="3382"/>
                      <a:pt x="17280" y="4364"/>
                      <a:pt x="17280" y="3382"/>
                    </a:cubicBezTo>
                    <a:cubicBezTo>
                      <a:pt x="17280" y="2400"/>
                      <a:pt x="17280" y="1419"/>
                      <a:pt x="17280" y="437"/>
                    </a:cubicBezTo>
                    <a:cubicBezTo>
                      <a:pt x="17280" y="-545"/>
                      <a:pt x="17280" y="437"/>
                      <a:pt x="15840" y="437"/>
                    </a:cubicBezTo>
                    <a:cubicBezTo>
                      <a:pt x="11520" y="437"/>
                      <a:pt x="12960" y="1419"/>
                      <a:pt x="10080" y="3382"/>
                    </a:cubicBezTo>
                    <a:cubicBezTo>
                      <a:pt x="8640" y="4364"/>
                      <a:pt x="4320" y="2400"/>
                      <a:pt x="2880" y="4364"/>
                    </a:cubicBezTo>
                    <a:cubicBezTo>
                      <a:pt x="0" y="6328"/>
                      <a:pt x="4320" y="6328"/>
                      <a:pt x="5760" y="5346"/>
                    </a:cubicBezTo>
                    <a:cubicBezTo>
                      <a:pt x="7200" y="4364"/>
                      <a:pt x="10080" y="5346"/>
                      <a:pt x="8640" y="7310"/>
                    </a:cubicBezTo>
                    <a:cubicBezTo>
                      <a:pt x="8640" y="6328"/>
                      <a:pt x="5760" y="5346"/>
                      <a:pt x="5760" y="7310"/>
                    </a:cubicBezTo>
                    <a:cubicBezTo>
                      <a:pt x="4320" y="7310"/>
                      <a:pt x="2880" y="8291"/>
                      <a:pt x="2880" y="7310"/>
                    </a:cubicBezTo>
                    <a:cubicBezTo>
                      <a:pt x="2880" y="8291"/>
                      <a:pt x="0" y="6328"/>
                      <a:pt x="0" y="8291"/>
                    </a:cubicBezTo>
                    <a:cubicBezTo>
                      <a:pt x="0" y="10255"/>
                      <a:pt x="0" y="11237"/>
                      <a:pt x="0" y="13200"/>
                    </a:cubicBezTo>
                    <a:cubicBezTo>
                      <a:pt x="1440" y="14182"/>
                      <a:pt x="2880" y="14182"/>
                      <a:pt x="2880" y="15164"/>
                    </a:cubicBezTo>
                    <a:cubicBezTo>
                      <a:pt x="4320" y="17128"/>
                      <a:pt x="1440" y="18110"/>
                      <a:pt x="2880" y="19091"/>
                    </a:cubicBezTo>
                    <a:cubicBezTo>
                      <a:pt x="5760" y="21055"/>
                      <a:pt x="11520" y="20073"/>
                      <a:pt x="14400" y="2007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8" name="Shape">
                <a:extLst>
                  <a:ext uri="{FF2B5EF4-FFF2-40B4-BE49-F238E27FC236}">
                    <a16:creationId xmlns:a16="http://schemas.microsoft.com/office/drawing/2014/main" xmlns="" id="{D7A6F8CF-DAB9-1A4E-BED3-C7FC6F719421}"/>
                  </a:ext>
                </a:extLst>
              </p:cNvPr>
              <p:cNvSpPr/>
              <p:nvPr/>
            </p:nvSpPr>
            <p:spPr>
              <a:xfrm>
                <a:off x="12046757" y="7055463"/>
                <a:ext cx="289183" cy="338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269" extrusionOk="0">
                    <a:moveTo>
                      <a:pt x="20739" y="9969"/>
                    </a:moveTo>
                    <a:cubicBezTo>
                      <a:pt x="20259" y="9138"/>
                      <a:pt x="20259" y="8308"/>
                      <a:pt x="20259" y="7477"/>
                    </a:cubicBezTo>
                    <a:cubicBezTo>
                      <a:pt x="19779" y="6646"/>
                      <a:pt x="19299" y="6231"/>
                      <a:pt x="19779" y="4985"/>
                    </a:cubicBezTo>
                    <a:cubicBezTo>
                      <a:pt x="20259" y="4154"/>
                      <a:pt x="19779" y="3323"/>
                      <a:pt x="19299" y="2908"/>
                    </a:cubicBezTo>
                    <a:cubicBezTo>
                      <a:pt x="18819" y="2492"/>
                      <a:pt x="17859" y="2077"/>
                      <a:pt x="17859" y="1662"/>
                    </a:cubicBezTo>
                    <a:cubicBezTo>
                      <a:pt x="17859" y="1662"/>
                      <a:pt x="18339" y="1246"/>
                      <a:pt x="17859" y="831"/>
                    </a:cubicBezTo>
                    <a:cubicBezTo>
                      <a:pt x="17379" y="831"/>
                      <a:pt x="17379" y="2077"/>
                      <a:pt x="17379" y="2077"/>
                    </a:cubicBezTo>
                    <a:cubicBezTo>
                      <a:pt x="16419" y="2077"/>
                      <a:pt x="16419" y="1662"/>
                      <a:pt x="15459" y="1662"/>
                    </a:cubicBezTo>
                    <a:cubicBezTo>
                      <a:pt x="14499" y="2077"/>
                      <a:pt x="13059" y="2908"/>
                      <a:pt x="11619" y="2908"/>
                    </a:cubicBezTo>
                    <a:cubicBezTo>
                      <a:pt x="11139" y="2492"/>
                      <a:pt x="12099" y="2077"/>
                      <a:pt x="12099" y="1662"/>
                    </a:cubicBezTo>
                    <a:cubicBezTo>
                      <a:pt x="11139" y="1662"/>
                      <a:pt x="10659" y="2077"/>
                      <a:pt x="9699" y="1662"/>
                    </a:cubicBezTo>
                    <a:cubicBezTo>
                      <a:pt x="9219" y="1246"/>
                      <a:pt x="10659" y="415"/>
                      <a:pt x="9219" y="415"/>
                    </a:cubicBezTo>
                    <a:cubicBezTo>
                      <a:pt x="8259" y="415"/>
                      <a:pt x="7299" y="415"/>
                      <a:pt x="5859" y="0"/>
                    </a:cubicBezTo>
                    <a:cubicBezTo>
                      <a:pt x="6339" y="415"/>
                      <a:pt x="6819" y="415"/>
                      <a:pt x="6819" y="1246"/>
                    </a:cubicBezTo>
                    <a:cubicBezTo>
                      <a:pt x="6339" y="1662"/>
                      <a:pt x="6339" y="1662"/>
                      <a:pt x="6819" y="2492"/>
                    </a:cubicBezTo>
                    <a:cubicBezTo>
                      <a:pt x="6819" y="3323"/>
                      <a:pt x="6819" y="2908"/>
                      <a:pt x="7779" y="2908"/>
                    </a:cubicBezTo>
                    <a:cubicBezTo>
                      <a:pt x="8259" y="2908"/>
                      <a:pt x="8739" y="3323"/>
                      <a:pt x="9219" y="3738"/>
                    </a:cubicBezTo>
                    <a:cubicBezTo>
                      <a:pt x="8739" y="3323"/>
                      <a:pt x="7299" y="3323"/>
                      <a:pt x="6819" y="3323"/>
                    </a:cubicBezTo>
                    <a:cubicBezTo>
                      <a:pt x="6819" y="3323"/>
                      <a:pt x="6339" y="3323"/>
                      <a:pt x="6339" y="3323"/>
                    </a:cubicBezTo>
                    <a:cubicBezTo>
                      <a:pt x="5859" y="3738"/>
                      <a:pt x="6339" y="4154"/>
                      <a:pt x="5859" y="4154"/>
                    </a:cubicBezTo>
                    <a:cubicBezTo>
                      <a:pt x="4899" y="4569"/>
                      <a:pt x="2979" y="2492"/>
                      <a:pt x="2499" y="4154"/>
                    </a:cubicBezTo>
                    <a:cubicBezTo>
                      <a:pt x="2979" y="4985"/>
                      <a:pt x="3459" y="5815"/>
                      <a:pt x="2499" y="6231"/>
                    </a:cubicBezTo>
                    <a:cubicBezTo>
                      <a:pt x="2019" y="7062"/>
                      <a:pt x="2019" y="6231"/>
                      <a:pt x="2499" y="7062"/>
                    </a:cubicBezTo>
                    <a:cubicBezTo>
                      <a:pt x="2499" y="9138"/>
                      <a:pt x="-381" y="8308"/>
                      <a:pt x="99" y="9138"/>
                    </a:cubicBezTo>
                    <a:cubicBezTo>
                      <a:pt x="99" y="9554"/>
                      <a:pt x="579" y="9969"/>
                      <a:pt x="579" y="10800"/>
                    </a:cubicBezTo>
                    <a:cubicBezTo>
                      <a:pt x="579" y="11631"/>
                      <a:pt x="99" y="11631"/>
                      <a:pt x="579" y="12462"/>
                    </a:cubicBezTo>
                    <a:cubicBezTo>
                      <a:pt x="1059" y="12877"/>
                      <a:pt x="-381" y="13708"/>
                      <a:pt x="99" y="13708"/>
                    </a:cubicBezTo>
                    <a:cubicBezTo>
                      <a:pt x="1059" y="14123"/>
                      <a:pt x="579" y="14954"/>
                      <a:pt x="1059" y="15369"/>
                    </a:cubicBezTo>
                    <a:cubicBezTo>
                      <a:pt x="1539" y="16615"/>
                      <a:pt x="3459" y="16200"/>
                      <a:pt x="4899" y="16615"/>
                    </a:cubicBezTo>
                    <a:cubicBezTo>
                      <a:pt x="4899" y="16615"/>
                      <a:pt x="3939" y="19938"/>
                      <a:pt x="3939" y="20354"/>
                    </a:cubicBezTo>
                    <a:cubicBezTo>
                      <a:pt x="5859" y="20354"/>
                      <a:pt x="6819" y="19938"/>
                      <a:pt x="8739" y="20354"/>
                    </a:cubicBezTo>
                    <a:cubicBezTo>
                      <a:pt x="8739" y="20354"/>
                      <a:pt x="10659" y="21600"/>
                      <a:pt x="10659" y="21185"/>
                    </a:cubicBezTo>
                    <a:cubicBezTo>
                      <a:pt x="11139" y="20354"/>
                      <a:pt x="11619" y="20354"/>
                      <a:pt x="12099" y="20769"/>
                    </a:cubicBezTo>
                    <a:cubicBezTo>
                      <a:pt x="12579" y="21185"/>
                      <a:pt x="14979" y="19938"/>
                      <a:pt x="15459" y="20354"/>
                    </a:cubicBezTo>
                    <a:cubicBezTo>
                      <a:pt x="15459" y="20354"/>
                      <a:pt x="17379" y="20769"/>
                      <a:pt x="16899" y="20354"/>
                    </a:cubicBezTo>
                    <a:cubicBezTo>
                      <a:pt x="16419" y="19108"/>
                      <a:pt x="15939" y="19108"/>
                      <a:pt x="16899" y="18692"/>
                    </a:cubicBezTo>
                    <a:cubicBezTo>
                      <a:pt x="17859" y="17862"/>
                      <a:pt x="17859" y="17862"/>
                      <a:pt x="18819" y="17862"/>
                    </a:cubicBezTo>
                    <a:cubicBezTo>
                      <a:pt x="19299" y="17446"/>
                      <a:pt x="16899" y="15785"/>
                      <a:pt x="16419" y="15369"/>
                    </a:cubicBezTo>
                    <a:cubicBezTo>
                      <a:pt x="15939" y="15369"/>
                      <a:pt x="14499" y="13292"/>
                      <a:pt x="14979" y="12877"/>
                    </a:cubicBezTo>
                    <a:cubicBezTo>
                      <a:pt x="16899" y="12462"/>
                      <a:pt x="17859" y="12046"/>
                      <a:pt x="19299" y="10800"/>
                    </a:cubicBezTo>
                    <a:cubicBezTo>
                      <a:pt x="19779" y="10385"/>
                      <a:pt x="20259" y="12046"/>
                      <a:pt x="20739" y="11631"/>
                    </a:cubicBezTo>
                    <a:cubicBezTo>
                      <a:pt x="21219" y="11215"/>
                      <a:pt x="21219" y="10385"/>
                      <a:pt x="20739" y="9969"/>
                    </a:cubicBezTo>
                    <a:cubicBezTo>
                      <a:pt x="20739" y="9554"/>
                      <a:pt x="20739" y="9969"/>
                      <a:pt x="20739" y="996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9" name="Shape">
                <a:extLst>
                  <a:ext uri="{FF2B5EF4-FFF2-40B4-BE49-F238E27FC236}">
                    <a16:creationId xmlns:a16="http://schemas.microsoft.com/office/drawing/2014/main" xmlns="" id="{5684ED74-9002-614A-9F27-50FE9A72BA77}"/>
                  </a:ext>
                </a:extLst>
              </p:cNvPr>
              <p:cNvSpPr/>
              <p:nvPr/>
            </p:nvSpPr>
            <p:spPr>
              <a:xfrm>
                <a:off x="12563571" y="7167559"/>
                <a:ext cx="584552" cy="336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7" h="20762" extrusionOk="0">
                    <a:moveTo>
                      <a:pt x="0" y="10643"/>
                    </a:moveTo>
                    <a:cubicBezTo>
                      <a:pt x="0" y="11865"/>
                      <a:pt x="1699" y="11865"/>
                      <a:pt x="2184" y="11865"/>
                    </a:cubicBezTo>
                    <a:cubicBezTo>
                      <a:pt x="2670" y="11865"/>
                      <a:pt x="3155" y="12681"/>
                      <a:pt x="3883" y="12273"/>
                    </a:cubicBezTo>
                    <a:cubicBezTo>
                      <a:pt x="4126" y="11458"/>
                      <a:pt x="4854" y="11050"/>
                      <a:pt x="5339" y="11050"/>
                    </a:cubicBezTo>
                    <a:cubicBezTo>
                      <a:pt x="6067" y="10235"/>
                      <a:pt x="7524" y="11050"/>
                      <a:pt x="8009" y="11865"/>
                    </a:cubicBezTo>
                    <a:cubicBezTo>
                      <a:pt x="8737" y="13496"/>
                      <a:pt x="8980" y="15126"/>
                      <a:pt x="9708" y="16348"/>
                    </a:cubicBezTo>
                    <a:cubicBezTo>
                      <a:pt x="10193" y="15941"/>
                      <a:pt x="10193" y="15533"/>
                      <a:pt x="10679" y="15126"/>
                    </a:cubicBezTo>
                    <a:cubicBezTo>
                      <a:pt x="11164" y="15126"/>
                      <a:pt x="11164" y="15941"/>
                      <a:pt x="11407" y="16348"/>
                    </a:cubicBezTo>
                    <a:cubicBezTo>
                      <a:pt x="11649" y="16756"/>
                      <a:pt x="13834" y="17164"/>
                      <a:pt x="13834" y="16756"/>
                    </a:cubicBezTo>
                    <a:cubicBezTo>
                      <a:pt x="13834" y="17164"/>
                      <a:pt x="12378" y="17979"/>
                      <a:pt x="12378" y="18386"/>
                    </a:cubicBezTo>
                    <a:cubicBezTo>
                      <a:pt x="12620" y="18794"/>
                      <a:pt x="13591" y="18386"/>
                      <a:pt x="13348" y="19609"/>
                    </a:cubicBezTo>
                    <a:cubicBezTo>
                      <a:pt x="13106" y="20424"/>
                      <a:pt x="13834" y="21239"/>
                      <a:pt x="14319" y="20424"/>
                    </a:cubicBezTo>
                    <a:cubicBezTo>
                      <a:pt x="14804" y="20016"/>
                      <a:pt x="15533" y="19201"/>
                      <a:pt x="16261" y="19201"/>
                    </a:cubicBezTo>
                    <a:cubicBezTo>
                      <a:pt x="16989" y="19201"/>
                      <a:pt x="17231" y="19201"/>
                      <a:pt x="17474" y="18386"/>
                    </a:cubicBezTo>
                    <a:cubicBezTo>
                      <a:pt x="17474" y="18386"/>
                      <a:pt x="16746" y="18386"/>
                      <a:pt x="16503" y="18386"/>
                    </a:cubicBezTo>
                    <a:cubicBezTo>
                      <a:pt x="16018" y="18386"/>
                      <a:pt x="15533" y="18794"/>
                      <a:pt x="15290" y="17571"/>
                    </a:cubicBezTo>
                    <a:cubicBezTo>
                      <a:pt x="14562" y="15941"/>
                      <a:pt x="16989" y="15126"/>
                      <a:pt x="17474" y="15126"/>
                    </a:cubicBezTo>
                    <a:cubicBezTo>
                      <a:pt x="17960" y="14718"/>
                      <a:pt x="18445" y="14311"/>
                      <a:pt x="18930" y="13903"/>
                    </a:cubicBezTo>
                    <a:cubicBezTo>
                      <a:pt x="19173" y="13088"/>
                      <a:pt x="19658" y="12273"/>
                      <a:pt x="20387" y="12273"/>
                    </a:cubicBezTo>
                    <a:cubicBezTo>
                      <a:pt x="20629" y="12273"/>
                      <a:pt x="21115" y="12273"/>
                      <a:pt x="21115" y="11050"/>
                    </a:cubicBezTo>
                    <a:cubicBezTo>
                      <a:pt x="21115" y="10643"/>
                      <a:pt x="20872" y="10643"/>
                      <a:pt x="20872" y="10235"/>
                    </a:cubicBezTo>
                    <a:cubicBezTo>
                      <a:pt x="20872" y="9828"/>
                      <a:pt x="21357" y="9828"/>
                      <a:pt x="21357" y="9828"/>
                    </a:cubicBezTo>
                    <a:cubicBezTo>
                      <a:pt x="21357" y="9828"/>
                      <a:pt x="20872" y="9420"/>
                      <a:pt x="20872" y="9420"/>
                    </a:cubicBezTo>
                    <a:cubicBezTo>
                      <a:pt x="20872" y="9013"/>
                      <a:pt x="21600" y="9013"/>
                      <a:pt x="21357" y="8197"/>
                    </a:cubicBezTo>
                    <a:cubicBezTo>
                      <a:pt x="21357" y="8197"/>
                      <a:pt x="20872" y="7790"/>
                      <a:pt x="20629" y="7382"/>
                    </a:cubicBezTo>
                    <a:cubicBezTo>
                      <a:pt x="20387" y="6975"/>
                      <a:pt x="20144" y="7790"/>
                      <a:pt x="19901" y="6975"/>
                    </a:cubicBezTo>
                    <a:cubicBezTo>
                      <a:pt x="19658" y="6567"/>
                      <a:pt x="19416" y="6567"/>
                      <a:pt x="18930" y="6975"/>
                    </a:cubicBezTo>
                    <a:cubicBezTo>
                      <a:pt x="18688" y="6975"/>
                      <a:pt x="18445" y="5752"/>
                      <a:pt x="18202" y="5752"/>
                    </a:cubicBezTo>
                    <a:cubicBezTo>
                      <a:pt x="17960" y="5345"/>
                      <a:pt x="17717" y="6160"/>
                      <a:pt x="17474" y="6567"/>
                    </a:cubicBezTo>
                    <a:cubicBezTo>
                      <a:pt x="17231" y="6567"/>
                      <a:pt x="16989" y="5345"/>
                      <a:pt x="16746" y="5345"/>
                    </a:cubicBezTo>
                    <a:cubicBezTo>
                      <a:pt x="16503" y="5345"/>
                      <a:pt x="15775" y="5752"/>
                      <a:pt x="15775" y="5345"/>
                    </a:cubicBezTo>
                    <a:cubicBezTo>
                      <a:pt x="15775" y="4937"/>
                      <a:pt x="15775" y="4122"/>
                      <a:pt x="15533" y="3714"/>
                    </a:cubicBezTo>
                    <a:cubicBezTo>
                      <a:pt x="15290" y="3307"/>
                      <a:pt x="14804" y="3714"/>
                      <a:pt x="14562" y="3307"/>
                    </a:cubicBezTo>
                    <a:cubicBezTo>
                      <a:pt x="14319" y="2899"/>
                      <a:pt x="14076" y="2084"/>
                      <a:pt x="14562" y="1677"/>
                    </a:cubicBezTo>
                    <a:cubicBezTo>
                      <a:pt x="14804" y="1677"/>
                      <a:pt x="14319" y="454"/>
                      <a:pt x="14076" y="454"/>
                    </a:cubicBezTo>
                    <a:cubicBezTo>
                      <a:pt x="13834" y="47"/>
                      <a:pt x="13106" y="454"/>
                      <a:pt x="12863" y="47"/>
                    </a:cubicBezTo>
                    <a:cubicBezTo>
                      <a:pt x="12135" y="-361"/>
                      <a:pt x="12135" y="2084"/>
                      <a:pt x="11407" y="454"/>
                    </a:cubicBezTo>
                    <a:cubicBezTo>
                      <a:pt x="11164" y="454"/>
                      <a:pt x="10679" y="862"/>
                      <a:pt x="10436" y="862"/>
                    </a:cubicBezTo>
                    <a:cubicBezTo>
                      <a:pt x="9951" y="1269"/>
                      <a:pt x="10193" y="3307"/>
                      <a:pt x="9951" y="3307"/>
                    </a:cubicBezTo>
                    <a:cubicBezTo>
                      <a:pt x="9708" y="3307"/>
                      <a:pt x="9465" y="2492"/>
                      <a:pt x="9222" y="2492"/>
                    </a:cubicBezTo>
                    <a:cubicBezTo>
                      <a:pt x="9222" y="2492"/>
                      <a:pt x="8980" y="2899"/>
                      <a:pt x="8737" y="2899"/>
                    </a:cubicBezTo>
                    <a:cubicBezTo>
                      <a:pt x="8494" y="2899"/>
                      <a:pt x="8252" y="2492"/>
                      <a:pt x="8252" y="2084"/>
                    </a:cubicBezTo>
                    <a:cubicBezTo>
                      <a:pt x="8252" y="1677"/>
                      <a:pt x="7766" y="2492"/>
                      <a:pt x="7524" y="2492"/>
                    </a:cubicBezTo>
                    <a:cubicBezTo>
                      <a:pt x="7281" y="2492"/>
                      <a:pt x="7281" y="2084"/>
                      <a:pt x="7038" y="2084"/>
                    </a:cubicBezTo>
                    <a:cubicBezTo>
                      <a:pt x="6796" y="2084"/>
                      <a:pt x="6796" y="2492"/>
                      <a:pt x="6796" y="2899"/>
                    </a:cubicBezTo>
                    <a:cubicBezTo>
                      <a:pt x="6796" y="2899"/>
                      <a:pt x="5097" y="1677"/>
                      <a:pt x="5097" y="1677"/>
                    </a:cubicBezTo>
                    <a:cubicBezTo>
                      <a:pt x="4369" y="1269"/>
                      <a:pt x="3640" y="1269"/>
                      <a:pt x="2912" y="1269"/>
                    </a:cubicBezTo>
                    <a:cubicBezTo>
                      <a:pt x="2427" y="1269"/>
                      <a:pt x="2184" y="2084"/>
                      <a:pt x="1456" y="2084"/>
                    </a:cubicBezTo>
                    <a:cubicBezTo>
                      <a:pt x="1456" y="3307"/>
                      <a:pt x="2184" y="3307"/>
                      <a:pt x="2184" y="4122"/>
                    </a:cubicBezTo>
                    <a:cubicBezTo>
                      <a:pt x="2184" y="4530"/>
                      <a:pt x="2427" y="4937"/>
                      <a:pt x="2427" y="5345"/>
                    </a:cubicBezTo>
                    <a:cubicBezTo>
                      <a:pt x="2184" y="5752"/>
                      <a:pt x="1456" y="5752"/>
                      <a:pt x="1213" y="6160"/>
                    </a:cubicBezTo>
                    <a:cubicBezTo>
                      <a:pt x="485" y="6975"/>
                      <a:pt x="728" y="7790"/>
                      <a:pt x="485" y="9013"/>
                    </a:cubicBezTo>
                    <a:cubicBezTo>
                      <a:pt x="485" y="9828"/>
                      <a:pt x="243" y="10235"/>
                      <a:pt x="0" y="1064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0" name="Shape">
                <a:extLst>
                  <a:ext uri="{FF2B5EF4-FFF2-40B4-BE49-F238E27FC236}">
                    <a16:creationId xmlns:a16="http://schemas.microsoft.com/office/drawing/2014/main" xmlns="" id="{6B4819CD-9A1C-6C49-9CEB-1261F4ED7A7A}"/>
                  </a:ext>
                </a:extLst>
              </p:cNvPr>
              <p:cNvSpPr/>
              <p:nvPr/>
            </p:nvSpPr>
            <p:spPr>
              <a:xfrm>
                <a:off x="12392680" y="7292809"/>
                <a:ext cx="184451" cy="7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4" h="20506" extrusionOk="0">
                    <a:moveTo>
                      <a:pt x="20034" y="7200"/>
                    </a:moveTo>
                    <a:cubicBezTo>
                      <a:pt x="17874" y="3600"/>
                      <a:pt x="17154" y="0"/>
                      <a:pt x="14274" y="0"/>
                    </a:cubicBezTo>
                    <a:cubicBezTo>
                      <a:pt x="12834" y="0"/>
                      <a:pt x="12114" y="0"/>
                      <a:pt x="10674" y="0"/>
                    </a:cubicBezTo>
                    <a:cubicBezTo>
                      <a:pt x="9234" y="0"/>
                      <a:pt x="9234" y="1800"/>
                      <a:pt x="8514" y="1800"/>
                    </a:cubicBezTo>
                    <a:cubicBezTo>
                      <a:pt x="7794" y="1800"/>
                      <a:pt x="7074" y="0"/>
                      <a:pt x="6354" y="0"/>
                    </a:cubicBezTo>
                    <a:cubicBezTo>
                      <a:pt x="5634" y="1800"/>
                      <a:pt x="4914" y="3600"/>
                      <a:pt x="4194" y="5400"/>
                    </a:cubicBezTo>
                    <a:cubicBezTo>
                      <a:pt x="2754" y="9000"/>
                      <a:pt x="-1566" y="7200"/>
                      <a:pt x="594" y="16200"/>
                    </a:cubicBezTo>
                    <a:cubicBezTo>
                      <a:pt x="1314" y="19800"/>
                      <a:pt x="4194" y="21600"/>
                      <a:pt x="6354" y="19800"/>
                    </a:cubicBezTo>
                    <a:cubicBezTo>
                      <a:pt x="7074" y="19800"/>
                      <a:pt x="7074" y="16200"/>
                      <a:pt x="7794" y="16200"/>
                    </a:cubicBezTo>
                    <a:cubicBezTo>
                      <a:pt x="9234" y="16200"/>
                      <a:pt x="10674" y="16200"/>
                      <a:pt x="11394" y="16200"/>
                    </a:cubicBezTo>
                    <a:cubicBezTo>
                      <a:pt x="12114" y="16200"/>
                      <a:pt x="12114" y="12600"/>
                      <a:pt x="12114" y="10800"/>
                    </a:cubicBezTo>
                    <a:cubicBezTo>
                      <a:pt x="12834" y="9000"/>
                      <a:pt x="14994" y="12600"/>
                      <a:pt x="15714" y="12600"/>
                    </a:cubicBezTo>
                    <a:cubicBezTo>
                      <a:pt x="16434" y="12600"/>
                      <a:pt x="17874" y="12600"/>
                      <a:pt x="18594" y="12600"/>
                    </a:cubicBezTo>
                    <a:cubicBezTo>
                      <a:pt x="19314" y="12600"/>
                      <a:pt x="19314" y="9000"/>
                      <a:pt x="20034" y="7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1" name="Shape">
                <a:extLst>
                  <a:ext uri="{FF2B5EF4-FFF2-40B4-BE49-F238E27FC236}">
                    <a16:creationId xmlns:a16="http://schemas.microsoft.com/office/drawing/2014/main" xmlns="" id="{5C07BB4E-807F-7745-98E0-DC618981FF01}"/>
                  </a:ext>
                </a:extLst>
              </p:cNvPr>
              <p:cNvSpPr/>
              <p:nvPr/>
            </p:nvSpPr>
            <p:spPr>
              <a:xfrm>
                <a:off x="12599745" y="6994429"/>
                <a:ext cx="303549" cy="223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4" h="20716" extrusionOk="0">
                    <a:moveTo>
                      <a:pt x="4897" y="17897"/>
                    </a:moveTo>
                    <a:cubicBezTo>
                      <a:pt x="6276" y="17897"/>
                      <a:pt x="7195" y="18514"/>
                      <a:pt x="8114" y="18514"/>
                    </a:cubicBezTo>
                    <a:cubicBezTo>
                      <a:pt x="8114" y="18514"/>
                      <a:pt x="10412" y="20366"/>
                      <a:pt x="10412" y="20366"/>
                    </a:cubicBezTo>
                    <a:cubicBezTo>
                      <a:pt x="10412" y="19749"/>
                      <a:pt x="10872" y="17897"/>
                      <a:pt x="11331" y="19131"/>
                    </a:cubicBezTo>
                    <a:cubicBezTo>
                      <a:pt x="12251" y="20983"/>
                      <a:pt x="12710" y="17897"/>
                      <a:pt x="13170" y="19749"/>
                    </a:cubicBezTo>
                    <a:cubicBezTo>
                      <a:pt x="13629" y="20983"/>
                      <a:pt x="14548" y="19749"/>
                      <a:pt x="15008" y="19749"/>
                    </a:cubicBezTo>
                    <a:cubicBezTo>
                      <a:pt x="15468" y="19131"/>
                      <a:pt x="16387" y="21600"/>
                      <a:pt x="16387" y="20366"/>
                    </a:cubicBezTo>
                    <a:cubicBezTo>
                      <a:pt x="16846" y="19131"/>
                      <a:pt x="16387" y="17897"/>
                      <a:pt x="17306" y="17280"/>
                    </a:cubicBezTo>
                    <a:cubicBezTo>
                      <a:pt x="17765" y="17280"/>
                      <a:pt x="18685" y="16663"/>
                      <a:pt x="19144" y="16663"/>
                    </a:cubicBezTo>
                    <a:cubicBezTo>
                      <a:pt x="18685" y="16046"/>
                      <a:pt x="18225" y="14811"/>
                      <a:pt x="18225" y="13577"/>
                    </a:cubicBezTo>
                    <a:cubicBezTo>
                      <a:pt x="18225" y="12343"/>
                      <a:pt x="19144" y="13577"/>
                      <a:pt x="20063" y="12960"/>
                    </a:cubicBezTo>
                    <a:cubicBezTo>
                      <a:pt x="20982" y="12960"/>
                      <a:pt x="21442" y="11726"/>
                      <a:pt x="20523" y="10491"/>
                    </a:cubicBezTo>
                    <a:cubicBezTo>
                      <a:pt x="20063" y="9874"/>
                      <a:pt x="19604" y="10491"/>
                      <a:pt x="19144" y="9257"/>
                    </a:cubicBezTo>
                    <a:cubicBezTo>
                      <a:pt x="18685" y="8640"/>
                      <a:pt x="18225" y="8023"/>
                      <a:pt x="17765" y="6789"/>
                    </a:cubicBezTo>
                    <a:cubicBezTo>
                      <a:pt x="17306" y="6171"/>
                      <a:pt x="17306" y="4937"/>
                      <a:pt x="17306" y="3703"/>
                    </a:cubicBezTo>
                    <a:cubicBezTo>
                      <a:pt x="17765" y="2469"/>
                      <a:pt x="16387" y="1234"/>
                      <a:pt x="15927" y="1234"/>
                    </a:cubicBezTo>
                    <a:cubicBezTo>
                      <a:pt x="15468" y="617"/>
                      <a:pt x="15468" y="1234"/>
                      <a:pt x="15008" y="1234"/>
                    </a:cubicBezTo>
                    <a:cubicBezTo>
                      <a:pt x="14089" y="1851"/>
                      <a:pt x="14089" y="1234"/>
                      <a:pt x="13629" y="617"/>
                    </a:cubicBezTo>
                    <a:cubicBezTo>
                      <a:pt x="13170" y="0"/>
                      <a:pt x="13170" y="1234"/>
                      <a:pt x="12710" y="1234"/>
                    </a:cubicBezTo>
                    <a:cubicBezTo>
                      <a:pt x="12251" y="1234"/>
                      <a:pt x="11331" y="0"/>
                      <a:pt x="11331" y="0"/>
                    </a:cubicBezTo>
                    <a:cubicBezTo>
                      <a:pt x="10412" y="0"/>
                      <a:pt x="10412" y="1234"/>
                      <a:pt x="9953" y="1234"/>
                    </a:cubicBezTo>
                    <a:cubicBezTo>
                      <a:pt x="9033" y="1851"/>
                      <a:pt x="8574" y="1851"/>
                      <a:pt x="7655" y="1851"/>
                    </a:cubicBezTo>
                    <a:cubicBezTo>
                      <a:pt x="7195" y="2469"/>
                      <a:pt x="7655" y="3703"/>
                      <a:pt x="7655" y="3703"/>
                    </a:cubicBezTo>
                    <a:cubicBezTo>
                      <a:pt x="7195" y="4937"/>
                      <a:pt x="5816" y="4320"/>
                      <a:pt x="5816" y="5554"/>
                    </a:cubicBezTo>
                    <a:cubicBezTo>
                      <a:pt x="5357" y="6171"/>
                      <a:pt x="5357" y="6789"/>
                      <a:pt x="5357" y="8023"/>
                    </a:cubicBezTo>
                    <a:cubicBezTo>
                      <a:pt x="5357" y="8640"/>
                      <a:pt x="3978" y="8640"/>
                      <a:pt x="3519" y="8640"/>
                    </a:cubicBezTo>
                    <a:cubicBezTo>
                      <a:pt x="2140" y="9257"/>
                      <a:pt x="1680" y="9874"/>
                      <a:pt x="302" y="9874"/>
                    </a:cubicBezTo>
                    <a:cubicBezTo>
                      <a:pt x="761" y="11726"/>
                      <a:pt x="2140" y="12960"/>
                      <a:pt x="761" y="14811"/>
                    </a:cubicBezTo>
                    <a:cubicBezTo>
                      <a:pt x="-158" y="15429"/>
                      <a:pt x="-158" y="16046"/>
                      <a:pt x="302" y="16663"/>
                    </a:cubicBezTo>
                    <a:cubicBezTo>
                      <a:pt x="1221" y="17280"/>
                      <a:pt x="302" y="18514"/>
                      <a:pt x="302" y="19131"/>
                    </a:cubicBezTo>
                    <a:cubicBezTo>
                      <a:pt x="1221" y="19131"/>
                      <a:pt x="1680" y="19131"/>
                      <a:pt x="2140" y="18514"/>
                    </a:cubicBezTo>
                    <a:cubicBezTo>
                      <a:pt x="3059" y="17897"/>
                      <a:pt x="4438" y="17897"/>
                      <a:pt x="4897" y="1789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2" name="Shape">
                <a:extLst>
                  <a:ext uri="{FF2B5EF4-FFF2-40B4-BE49-F238E27FC236}">
                    <a16:creationId xmlns:a16="http://schemas.microsoft.com/office/drawing/2014/main" xmlns="" id="{26BD111F-C4EF-E846-9FAF-9C298CCD7E00}"/>
                  </a:ext>
                </a:extLst>
              </p:cNvPr>
              <p:cNvSpPr/>
              <p:nvPr/>
            </p:nvSpPr>
            <p:spPr>
              <a:xfrm>
                <a:off x="12525153" y="6984569"/>
                <a:ext cx="186062" cy="118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2" h="20160" extrusionOk="0">
                    <a:moveTo>
                      <a:pt x="11917" y="19831"/>
                    </a:moveTo>
                    <a:cubicBezTo>
                      <a:pt x="13407" y="17557"/>
                      <a:pt x="15641" y="17557"/>
                      <a:pt x="17131" y="16421"/>
                    </a:cubicBezTo>
                    <a:cubicBezTo>
                      <a:pt x="17131" y="15284"/>
                      <a:pt x="17131" y="14147"/>
                      <a:pt x="17131" y="13010"/>
                    </a:cubicBezTo>
                    <a:cubicBezTo>
                      <a:pt x="17876" y="10736"/>
                      <a:pt x="18621" y="10736"/>
                      <a:pt x="20110" y="9600"/>
                    </a:cubicBezTo>
                    <a:cubicBezTo>
                      <a:pt x="21600" y="8463"/>
                      <a:pt x="20855" y="5052"/>
                      <a:pt x="19366" y="3915"/>
                    </a:cubicBezTo>
                    <a:cubicBezTo>
                      <a:pt x="17876" y="2779"/>
                      <a:pt x="16386" y="1642"/>
                      <a:pt x="14152" y="505"/>
                    </a:cubicBezTo>
                    <a:cubicBezTo>
                      <a:pt x="12662" y="-632"/>
                      <a:pt x="9683" y="505"/>
                      <a:pt x="7448" y="505"/>
                    </a:cubicBezTo>
                    <a:cubicBezTo>
                      <a:pt x="5959" y="505"/>
                      <a:pt x="0" y="-632"/>
                      <a:pt x="0" y="3915"/>
                    </a:cubicBezTo>
                    <a:cubicBezTo>
                      <a:pt x="0" y="3915"/>
                      <a:pt x="745" y="5052"/>
                      <a:pt x="745" y="6189"/>
                    </a:cubicBezTo>
                    <a:cubicBezTo>
                      <a:pt x="1490" y="7326"/>
                      <a:pt x="745" y="8463"/>
                      <a:pt x="1490" y="9600"/>
                    </a:cubicBezTo>
                    <a:cubicBezTo>
                      <a:pt x="2234" y="9600"/>
                      <a:pt x="2979" y="11873"/>
                      <a:pt x="3724" y="10736"/>
                    </a:cubicBezTo>
                    <a:cubicBezTo>
                      <a:pt x="5214" y="10736"/>
                      <a:pt x="6703" y="9600"/>
                      <a:pt x="6703" y="11873"/>
                    </a:cubicBezTo>
                    <a:cubicBezTo>
                      <a:pt x="6703" y="13010"/>
                      <a:pt x="6703" y="15284"/>
                      <a:pt x="5959" y="16421"/>
                    </a:cubicBezTo>
                    <a:cubicBezTo>
                      <a:pt x="8193" y="16421"/>
                      <a:pt x="8193" y="16421"/>
                      <a:pt x="8938" y="19831"/>
                    </a:cubicBezTo>
                    <a:cubicBezTo>
                      <a:pt x="9683" y="19831"/>
                      <a:pt x="11917" y="19831"/>
                      <a:pt x="11917" y="19831"/>
                    </a:cubicBezTo>
                    <a:cubicBezTo>
                      <a:pt x="12662" y="18694"/>
                      <a:pt x="11172" y="20968"/>
                      <a:pt x="11917" y="1983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3" name="Shape">
                <a:extLst>
                  <a:ext uri="{FF2B5EF4-FFF2-40B4-BE49-F238E27FC236}">
                    <a16:creationId xmlns:a16="http://schemas.microsoft.com/office/drawing/2014/main" xmlns="" id="{F6A9C4C2-AD96-3A4D-85A8-C51E0516F175}"/>
                  </a:ext>
                </a:extLst>
              </p:cNvPr>
              <p:cNvSpPr/>
              <p:nvPr/>
            </p:nvSpPr>
            <p:spPr>
              <a:xfrm>
                <a:off x="12525153" y="6905795"/>
                <a:ext cx="237288" cy="11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98" extrusionOk="0">
                    <a:moveTo>
                      <a:pt x="6600" y="14871"/>
                    </a:moveTo>
                    <a:cubicBezTo>
                      <a:pt x="8400" y="14871"/>
                      <a:pt x="9600" y="13671"/>
                      <a:pt x="11400" y="13671"/>
                    </a:cubicBezTo>
                    <a:cubicBezTo>
                      <a:pt x="12000" y="13671"/>
                      <a:pt x="14400" y="16071"/>
                      <a:pt x="15000" y="17271"/>
                    </a:cubicBezTo>
                    <a:cubicBezTo>
                      <a:pt x="15600" y="18471"/>
                      <a:pt x="16200" y="20871"/>
                      <a:pt x="17400" y="19671"/>
                    </a:cubicBezTo>
                    <a:cubicBezTo>
                      <a:pt x="18000" y="19671"/>
                      <a:pt x="18600" y="18471"/>
                      <a:pt x="19800" y="18471"/>
                    </a:cubicBezTo>
                    <a:cubicBezTo>
                      <a:pt x="20400" y="18471"/>
                      <a:pt x="20400" y="16071"/>
                      <a:pt x="21600" y="16071"/>
                    </a:cubicBezTo>
                    <a:cubicBezTo>
                      <a:pt x="21000" y="13671"/>
                      <a:pt x="19800" y="10071"/>
                      <a:pt x="20400" y="8871"/>
                    </a:cubicBezTo>
                    <a:cubicBezTo>
                      <a:pt x="21000" y="6471"/>
                      <a:pt x="19200" y="4071"/>
                      <a:pt x="18600" y="4071"/>
                    </a:cubicBezTo>
                    <a:cubicBezTo>
                      <a:pt x="17400" y="2871"/>
                      <a:pt x="16200" y="5271"/>
                      <a:pt x="15000" y="2871"/>
                    </a:cubicBezTo>
                    <a:cubicBezTo>
                      <a:pt x="13200" y="471"/>
                      <a:pt x="12600" y="-729"/>
                      <a:pt x="10800" y="471"/>
                    </a:cubicBezTo>
                    <a:cubicBezTo>
                      <a:pt x="9600" y="1671"/>
                      <a:pt x="10200" y="2871"/>
                      <a:pt x="10200" y="5271"/>
                    </a:cubicBezTo>
                    <a:cubicBezTo>
                      <a:pt x="9600" y="6471"/>
                      <a:pt x="9600" y="7671"/>
                      <a:pt x="9000" y="7671"/>
                    </a:cubicBezTo>
                    <a:cubicBezTo>
                      <a:pt x="7200" y="10071"/>
                      <a:pt x="6000" y="5271"/>
                      <a:pt x="4800" y="4071"/>
                    </a:cubicBezTo>
                    <a:cubicBezTo>
                      <a:pt x="1800" y="-729"/>
                      <a:pt x="0" y="12471"/>
                      <a:pt x="0" y="17271"/>
                    </a:cubicBezTo>
                    <a:cubicBezTo>
                      <a:pt x="2400" y="14871"/>
                      <a:pt x="4200" y="14871"/>
                      <a:pt x="6600" y="1487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4" name="Shape">
                <a:extLst>
                  <a:ext uri="{FF2B5EF4-FFF2-40B4-BE49-F238E27FC236}">
                    <a16:creationId xmlns:a16="http://schemas.microsoft.com/office/drawing/2014/main" xmlns="" id="{720BAB05-B4AA-4B4D-B1D9-A05949F008D2}"/>
                  </a:ext>
                </a:extLst>
              </p:cNvPr>
              <p:cNvSpPr/>
              <p:nvPr/>
            </p:nvSpPr>
            <p:spPr>
              <a:xfrm>
                <a:off x="12597468" y="6829418"/>
                <a:ext cx="158193" cy="99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cubicBezTo>
                      <a:pt x="15300" y="21600"/>
                      <a:pt x="17100" y="21600"/>
                      <a:pt x="18000" y="21600"/>
                    </a:cubicBezTo>
                    <a:cubicBezTo>
                      <a:pt x="18000" y="20160"/>
                      <a:pt x="19800" y="20160"/>
                      <a:pt x="19800" y="18720"/>
                    </a:cubicBezTo>
                    <a:cubicBezTo>
                      <a:pt x="19800" y="17280"/>
                      <a:pt x="19800" y="15840"/>
                      <a:pt x="19800" y="14400"/>
                    </a:cubicBezTo>
                    <a:cubicBezTo>
                      <a:pt x="18900" y="11520"/>
                      <a:pt x="18000" y="10080"/>
                      <a:pt x="18900" y="7200"/>
                    </a:cubicBezTo>
                    <a:cubicBezTo>
                      <a:pt x="20700" y="5760"/>
                      <a:pt x="21600" y="2880"/>
                      <a:pt x="21600" y="0"/>
                    </a:cubicBezTo>
                    <a:cubicBezTo>
                      <a:pt x="19800" y="4320"/>
                      <a:pt x="13500" y="0"/>
                      <a:pt x="10800" y="0"/>
                    </a:cubicBezTo>
                    <a:cubicBezTo>
                      <a:pt x="9000" y="0"/>
                      <a:pt x="7200" y="0"/>
                      <a:pt x="5400" y="1440"/>
                    </a:cubicBezTo>
                    <a:cubicBezTo>
                      <a:pt x="4500" y="1440"/>
                      <a:pt x="0" y="7200"/>
                      <a:pt x="0" y="7200"/>
                    </a:cubicBezTo>
                    <a:cubicBezTo>
                      <a:pt x="0" y="8640"/>
                      <a:pt x="2700" y="7200"/>
                      <a:pt x="1800" y="8640"/>
                    </a:cubicBezTo>
                    <a:cubicBezTo>
                      <a:pt x="1800" y="10080"/>
                      <a:pt x="1800" y="10080"/>
                      <a:pt x="1800" y="11520"/>
                    </a:cubicBezTo>
                    <a:cubicBezTo>
                      <a:pt x="2700" y="14400"/>
                      <a:pt x="6300" y="12960"/>
                      <a:pt x="6300" y="12960"/>
                    </a:cubicBezTo>
                    <a:cubicBezTo>
                      <a:pt x="6300" y="14400"/>
                      <a:pt x="5400" y="17280"/>
                      <a:pt x="5400" y="18720"/>
                    </a:cubicBezTo>
                    <a:cubicBezTo>
                      <a:pt x="6300" y="17280"/>
                      <a:pt x="8100" y="15840"/>
                      <a:pt x="9900" y="17280"/>
                    </a:cubicBezTo>
                    <a:cubicBezTo>
                      <a:pt x="11700" y="18720"/>
                      <a:pt x="12600" y="21600"/>
                      <a:pt x="1440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5" name="Shape">
                <a:extLst>
                  <a:ext uri="{FF2B5EF4-FFF2-40B4-BE49-F238E27FC236}">
                    <a16:creationId xmlns:a16="http://schemas.microsoft.com/office/drawing/2014/main" xmlns="" id="{FB1BBFAE-44C0-D740-B4BB-464EC4B28067}"/>
                  </a:ext>
                </a:extLst>
              </p:cNvPr>
              <p:cNvSpPr/>
              <p:nvPr/>
            </p:nvSpPr>
            <p:spPr>
              <a:xfrm>
                <a:off x="12477697" y="7035119"/>
                <a:ext cx="106215" cy="4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00" extrusionOk="0">
                    <a:moveTo>
                      <a:pt x="21600" y="10800"/>
                    </a:moveTo>
                    <a:cubicBezTo>
                      <a:pt x="21600" y="2700"/>
                      <a:pt x="18900" y="5400"/>
                      <a:pt x="16200" y="5400"/>
                    </a:cubicBezTo>
                    <a:cubicBezTo>
                      <a:pt x="14850" y="8100"/>
                      <a:pt x="13500" y="2700"/>
                      <a:pt x="10800" y="0"/>
                    </a:cubicBezTo>
                    <a:cubicBezTo>
                      <a:pt x="10800" y="2700"/>
                      <a:pt x="10800" y="5400"/>
                      <a:pt x="9450" y="8100"/>
                    </a:cubicBezTo>
                    <a:cubicBezTo>
                      <a:pt x="8100" y="8100"/>
                      <a:pt x="9450" y="2700"/>
                      <a:pt x="6750" y="5400"/>
                    </a:cubicBezTo>
                    <a:cubicBezTo>
                      <a:pt x="5400" y="5400"/>
                      <a:pt x="2700" y="5400"/>
                      <a:pt x="2700" y="8100"/>
                    </a:cubicBezTo>
                    <a:cubicBezTo>
                      <a:pt x="1350" y="13500"/>
                      <a:pt x="2700" y="16200"/>
                      <a:pt x="0" y="13500"/>
                    </a:cubicBezTo>
                    <a:cubicBezTo>
                      <a:pt x="0" y="13500"/>
                      <a:pt x="0" y="13500"/>
                      <a:pt x="0" y="16200"/>
                    </a:cubicBezTo>
                    <a:cubicBezTo>
                      <a:pt x="0" y="16200"/>
                      <a:pt x="1350" y="16200"/>
                      <a:pt x="2700" y="16200"/>
                    </a:cubicBezTo>
                    <a:cubicBezTo>
                      <a:pt x="5400" y="18900"/>
                      <a:pt x="8100" y="18900"/>
                      <a:pt x="10800" y="18900"/>
                    </a:cubicBezTo>
                    <a:cubicBezTo>
                      <a:pt x="13500" y="18900"/>
                      <a:pt x="21600" y="21600"/>
                      <a:pt x="21600" y="10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6" name="Shape">
                <a:extLst>
                  <a:ext uri="{FF2B5EF4-FFF2-40B4-BE49-F238E27FC236}">
                    <a16:creationId xmlns:a16="http://schemas.microsoft.com/office/drawing/2014/main" xmlns="" id="{E06D1778-276A-4848-8BB4-C8CC46EF55BC}"/>
                  </a:ext>
                </a:extLst>
              </p:cNvPr>
              <p:cNvSpPr/>
              <p:nvPr/>
            </p:nvSpPr>
            <p:spPr>
              <a:xfrm>
                <a:off x="12312724" y="7056435"/>
                <a:ext cx="316382" cy="264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1" extrusionOk="0">
                    <a:moveTo>
                      <a:pt x="450" y="5568"/>
                    </a:moveTo>
                    <a:cubicBezTo>
                      <a:pt x="450" y="6083"/>
                      <a:pt x="0" y="7111"/>
                      <a:pt x="0" y="7626"/>
                    </a:cubicBezTo>
                    <a:cubicBezTo>
                      <a:pt x="450" y="8140"/>
                      <a:pt x="900" y="9168"/>
                      <a:pt x="900" y="9683"/>
                    </a:cubicBezTo>
                    <a:cubicBezTo>
                      <a:pt x="900" y="10711"/>
                      <a:pt x="1350" y="12254"/>
                      <a:pt x="1800" y="13283"/>
                    </a:cubicBezTo>
                    <a:cubicBezTo>
                      <a:pt x="2250" y="14826"/>
                      <a:pt x="3600" y="14311"/>
                      <a:pt x="4050" y="15340"/>
                    </a:cubicBezTo>
                    <a:cubicBezTo>
                      <a:pt x="4050" y="15340"/>
                      <a:pt x="4050" y="16368"/>
                      <a:pt x="4500" y="16368"/>
                    </a:cubicBezTo>
                    <a:cubicBezTo>
                      <a:pt x="4950" y="16883"/>
                      <a:pt x="5400" y="15854"/>
                      <a:pt x="5850" y="15854"/>
                    </a:cubicBezTo>
                    <a:cubicBezTo>
                      <a:pt x="6750" y="15340"/>
                      <a:pt x="8550" y="17397"/>
                      <a:pt x="9450" y="17911"/>
                    </a:cubicBezTo>
                    <a:cubicBezTo>
                      <a:pt x="9900" y="18426"/>
                      <a:pt x="10350" y="19454"/>
                      <a:pt x="11250" y="18426"/>
                    </a:cubicBezTo>
                    <a:cubicBezTo>
                      <a:pt x="11700" y="17911"/>
                      <a:pt x="13950" y="18426"/>
                      <a:pt x="14850" y="18426"/>
                    </a:cubicBezTo>
                    <a:cubicBezTo>
                      <a:pt x="16200" y="18426"/>
                      <a:pt x="16650" y="19454"/>
                      <a:pt x="17550" y="20483"/>
                    </a:cubicBezTo>
                    <a:cubicBezTo>
                      <a:pt x="18000" y="20997"/>
                      <a:pt x="18000" y="17911"/>
                      <a:pt x="18450" y="17397"/>
                    </a:cubicBezTo>
                    <a:cubicBezTo>
                      <a:pt x="18900" y="16883"/>
                      <a:pt x="19350" y="16368"/>
                      <a:pt x="19800" y="15854"/>
                    </a:cubicBezTo>
                    <a:cubicBezTo>
                      <a:pt x="20250" y="15854"/>
                      <a:pt x="21600" y="15854"/>
                      <a:pt x="21600" y="15340"/>
                    </a:cubicBezTo>
                    <a:cubicBezTo>
                      <a:pt x="21150" y="13797"/>
                      <a:pt x="21150" y="13283"/>
                      <a:pt x="20250" y="12768"/>
                    </a:cubicBezTo>
                    <a:cubicBezTo>
                      <a:pt x="19350" y="11740"/>
                      <a:pt x="20700" y="10197"/>
                      <a:pt x="19800" y="9168"/>
                    </a:cubicBezTo>
                    <a:cubicBezTo>
                      <a:pt x="18900" y="8654"/>
                      <a:pt x="21150" y="6597"/>
                      <a:pt x="20700" y="5568"/>
                    </a:cubicBezTo>
                    <a:cubicBezTo>
                      <a:pt x="20250" y="4540"/>
                      <a:pt x="19800" y="4026"/>
                      <a:pt x="19800" y="2997"/>
                    </a:cubicBezTo>
                    <a:cubicBezTo>
                      <a:pt x="19800" y="2483"/>
                      <a:pt x="19800" y="1968"/>
                      <a:pt x="18900" y="1968"/>
                    </a:cubicBezTo>
                    <a:cubicBezTo>
                      <a:pt x="16650" y="940"/>
                      <a:pt x="13500" y="2483"/>
                      <a:pt x="11250" y="1454"/>
                    </a:cubicBezTo>
                    <a:cubicBezTo>
                      <a:pt x="11250" y="2997"/>
                      <a:pt x="9450" y="426"/>
                      <a:pt x="9000" y="426"/>
                    </a:cubicBezTo>
                    <a:cubicBezTo>
                      <a:pt x="7650" y="-603"/>
                      <a:pt x="6750" y="426"/>
                      <a:pt x="5850" y="1454"/>
                    </a:cubicBezTo>
                    <a:cubicBezTo>
                      <a:pt x="4500" y="1968"/>
                      <a:pt x="3600" y="2483"/>
                      <a:pt x="2700" y="2483"/>
                    </a:cubicBezTo>
                    <a:cubicBezTo>
                      <a:pt x="2250" y="2997"/>
                      <a:pt x="1350" y="2997"/>
                      <a:pt x="900" y="2997"/>
                    </a:cubicBezTo>
                    <a:cubicBezTo>
                      <a:pt x="450" y="3511"/>
                      <a:pt x="1350" y="4026"/>
                      <a:pt x="450" y="4026"/>
                    </a:cubicBezTo>
                    <a:cubicBezTo>
                      <a:pt x="450" y="4540"/>
                      <a:pt x="450" y="5054"/>
                      <a:pt x="450" y="5568"/>
                    </a:cubicBezTo>
                    <a:cubicBezTo>
                      <a:pt x="450" y="6597"/>
                      <a:pt x="450" y="5568"/>
                      <a:pt x="450" y="556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7" name="Shape">
                <a:extLst>
                  <a:ext uri="{FF2B5EF4-FFF2-40B4-BE49-F238E27FC236}">
                    <a16:creationId xmlns:a16="http://schemas.microsoft.com/office/drawing/2014/main" xmlns="" id="{42756881-DC25-BA45-80E6-E59973E8E000}"/>
                  </a:ext>
                </a:extLst>
              </p:cNvPr>
              <p:cNvSpPr/>
              <p:nvPr/>
            </p:nvSpPr>
            <p:spPr>
              <a:xfrm>
                <a:off x="12504811" y="7340280"/>
                <a:ext cx="305084" cy="198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43" y="9360"/>
                    </a:moveTo>
                    <a:cubicBezTo>
                      <a:pt x="18313" y="7200"/>
                      <a:pt x="16904" y="5760"/>
                      <a:pt x="16435" y="4320"/>
                    </a:cubicBezTo>
                    <a:cubicBezTo>
                      <a:pt x="15496" y="3600"/>
                      <a:pt x="15026" y="1440"/>
                      <a:pt x="15026" y="0"/>
                    </a:cubicBezTo>
                    <a:cubicBezTo>
                      <a:pt x="13617" y="720"/>
                      <a:pt x="12209" y="2880"/>
                      <a:pt x="10330" y="2880"/>
                    </a:cubicBezTo>
                    <a:cubicBezTo>
                      <a:pt x="9861" y="2880"/>
                      <a:pt x="8922" y="2160"/>
                      <a:pt x="8452" y="2160"/>
                    </a:cubicBezTo>
                    <a:cubicBezTo>
                      <a:pt x="7513" y="2160"/>
                      <a:pt x="6574" y="2160"/>
                      <a:pt x="5635" y="2160"/>
                    </a:cubicBezTo>
                    <a:cubicBezTo>
                      <a:pt x="5635" y="2160"/>
                      <a:pt x="4226" y="4320"/>
                      <a:pt x="3757" y="4320"/>
                    </a:cubicBezTo>
                    <a:cubicBezTo>
                      <a:pt x="3287" y="6480"/>
                      <a:pt x="2348" y="7920"/>
                      <a:pt x="1878" y="10080"/>
                    </a:cubicBezTo>
                    <a:cubicBezTo>
                      <a:pt x="1409" y="10080"/>
                      <a:pt x="470" y="10080"/>
                      <a:pt x="0" y="10800"/>
                    </a:cubicBezTo>
                    <a:cubicBezTo>
                      <a:pt x="0" y="11520"/>
                      <a:pt x="1409" y="12240"/>
                      <a:pt x="1409" y="12960"/>
                    </a:cubicBezTo>
                    <a:cubicBezTo>
                      <a:pt x="1409" y="14400"/>
                      <a:pt x="1878" y="14400"/>
                      <a:pt x="2348" y="15840"/>
                    </a:cubicBezTo>
                    <a:cubicBezTo>
                      <a:pt x="2348" y="17280"/>
                      <a:pt x="2817" y="17280"/>
                      <a:pt x="3757" y="17280"/>
                    </a:cubicBezTo>
                    <a:cubicBezTo>
                      <a:pt x="4226" y="17280"/>
                      <a:pt x="5165" y="17280"/>
                      <a:pt x="5165" y="18000"/>
                    </a:cubicBezTo>
                    <a:cubicBezTo>
                      <a:pt x="5165" y="18720"/>
                      <a:pt x="5165" y="19440"/>
                      <a:pt x="5165" y="20160"/>
                    </a:cubicBezTo>
                    <a:cubicBezTo>
                      <a:pt x="6104" y="21600"/>
                      <a:pt x="8452" y="21600"/>
                      <a:pt x="9861" y="21600"/>
                    </a:cubicBezTo>
                    <a:cubicBezTo>
                      <a:pt x="11270" y="21600"/>
                      <a:pt x="12209" y="21600"/>
                      <a:pt x="13148" y="20160"/>
                    </a:cubicBezTo>
                    <a:cubicBezTo>
                      <a:pt x="15026" y="18720"/>
                      <a:pt x="16904" y="20160"/>
                      <a:pt x="18783" y="21600"/>
                    </a:cubicBezTo>
                    <a:cubicBezTo>
                      <a:pt x="18783" y="20160"/>
                      <a:pt x="18783" y="18000"/>
                      <a:pt x="19252" y="16560"/>
                    </a:cubicBezTo>
                    <a:cubicBezTo>
                      <a:pt x="19722" y="15840"/>
                      <a:pt x="21130" y="17280"/>
                      <a:pt x="21600" y="14400"/>
                    </a:cubicBezTo>
                    <a:cubicBezTo>
                      <a:pt x="20191" y="12960"/>
                      <a:pt x="19722" y="14400"/>
                      <a:pt x="18313" y="14400"/>
                    </a:cubicBezTo>
                    <a:cubicBezTo>
                      <a:pt x="17374" y="13680"/>
                      <a:pt x="17374" y="10080"/>
                      <a:pt x="17843" y="9360"/>
                    </a:cubicBezTo>
                    <a:cubicBezTo>
                      <a:pt x="18313" y="7920"/>
                      <a:pt x="17374" y="10800"/>
                      <a:pt x="17843" y="93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8" name="Shape">
                <a:extLst>
                  <a:ext uri="{FF2B5EF4-FFF2-40B4-BE49-F238E27FC236}">
                    <a16:creationId xmlns:a16="http://schemas.microsoft.com/office/drawing/2014/main" xmlns="" id="{70AC18EF-2A33-5F40-BC61-A8BA3038F567}"/>
                  </a:ext>
                </a:extLst>
              </p:cNvPr>
              <p:cNvSpPr/>
              <p:nvPr/>
            </p:nvSpPr>
            <p:spPr>
              <a:xfrm>
                <a:off x="12717240" y="7338806"/>
                <a:ext cx="99879" cy="128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2" h="20740" extrusionOk="0">
                    <a:moveTo>
                      <a:pt x="17788" y="9940"/>
                    </a:moveTo>
                    <a:cubicBezTo>
                      <a:pt x="15247" y="7780"/>
                      <a:pt x="13976" y="3460"/>
                      <a:pt x="11435" y="2380"/>
                    </a:cubicBezTo>
                    <a:cubicBezTo>
                      <a:pt x="10165" y="2380"/>
                      <a:pt x="0" y="-860"/>
                      <a:pt x="0" y="220"/>
                    </a:cubicBezTo>
                    <a:cubicBezTo>
                      <a:pt x="1271" y="4540"/>
                      <a:pt x="3812" y="6700"/>
                      <a:pt x="6353" y="9940"/>
                    </a:cubicBezTo>
                    <a:cubicBezTo>
                      <a:pt x="8894" y="13180"/>
                      <a:pt x="5082" y="17500"/>
                      <a:pt x="8894" y="20740"/>
                    </a:cubicBezTo>
                    <a:cubicBezTo>
                      <a:pt x="10165" y="19660"/>
                      <a:pt x="11435" y="16420"/>
                      <a:pt x="12706" y="14260"/>
                    </a:cubicBezTo>
                    <a:cubicBezTo>
                      <a:pt x="15247" y="13180"/>
                      <a:pt x="16518" y="14260"/>
                      <a:pt x="17788" y="14260"/>
                    </a:cubicBezTo>
                    <a:cubicBezTo>
                      <a:pt x="21600" y="14260"/>
                      <a:pt x="17788" y="9940"/>
                      <a:pt x="17788" y="9940"/>
                    </a:cubicBezTo>
                    <a:cubicBezTo>
                      <a:pt x="16518" y="8860"/>
                      <a:pt x="17788" y="9940"/>
                      <a:pt x="17788" y="99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9" name="Shape">
                <a:extLst>
                  <a:ext uri="{FF2B5EF4-FFF2-40B4-BE49-F238E27FC236}">
                    <a16:creationId xmlns:a16="http://schemas.microsoft.com/office/drawing/2014/main" xmlns="" id="{4217BA41-941D-CB43-AE70-D77CE8CE8910}"/>
                  </a:ext>
                </a:extLst>
              </p:cNvPr>
              <p:cNvSpPr/>
              <p:nvPr/>
            </p:nvSpPr>
            <p:spPr>
              <a:xfrm>
                <a:off x="12762438" y="7412613"/>
                <a:ext cx="65536" cy="61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40" extrusionOk="0">
                    <a:moveTo>
                      <a:pt x="15120" y="17280"/>
                    </a:moveTo>
                    <a:cubicBezTo>
                      <a:pt x="12960" y="15120"/>
                      <a:pt x="12960" y="15120"/>
                      <a:pt x="15120" y="12960"/>
                    </a:cubicBezTo>
                    <a:cubicBezTo>
                      <a:pt x="17280" y="10800"/>
                      <a:pt x="19440" y="8640"/>
                      <a:pt x="21600" y="6480"/>
                    </a:cubicBezTo>
                    <a:cubicBezTo>
                      <a:pt x="21600" y="6480"/>
                      <a:pt x="17280" y="2160"/>
                      <a:pt x="17280" y="0"/>
                    </a:cubicBezTo>
                    <a:cubicBezTo>
                      <a:pt x="17280" y="8640"/>
                      <a:pt x="6480" y="-2160"/>
                      <a:pt x="6480" y="6480"/>
                    </a:cubicBezTo>
                    <a:cubicBezTo>
                      <a:pt x="6480" y="10800"/>
                      <a:pt x="2160" y="15120"/>
                      <a:pt x="0" y="17280"/>
                    </a:cubicBezTo>
                    <a:cubicBezTo>
                      <a:pt x="0" y="19440"/>
                      <a:pt x="4320" y="17280"/>
                      <a:pt x="6480" y="17280"/>
                    </a:cubicBezTo>
                    <a:cubicBezTo>
                      <a:pt x="10800" y="17280"/>
                      <a:pt x="12960" y="17280"/>
                      <a:pt x="15120" y="19440"/>
                    </a:cubicBezTo>
                    <a:cubicBezTo>
                      <a:pt x="15120" y="19440"/>
                      <a:pt x="15120" y="17280"/>
                      <a:pt x="15120" y="17280"/>
                    </a:cubicBezTo>
                    <a:cubicBezTo>
                      <a:pt x="12960" y="15120"/>
                      <a:pt x="15120" y="17280"/>
                      <a:pt x="15120" y="17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0" name="Shape">
                <a:extLst>
                  <a:ext uri="{FF2B5EF4-FFF2-40B4-BE49-F238E27FC236}">
                    <a16:creationId xmlns:a16="http://schemas.microsoft.com/office/drawing/2014/main" xmlns="" id="{FA75296D-3A52-7744-ADEE-F56A9EFF1D5C}"/>
                  </a:ext>
                </a:extLst>
              </p:cNvPr>
              <p:cNvSpPr/>
              <p:nvPr/>
            </p:nvSpPr>
            <p:spPr>
              <a:xfrm>
                <a:off x="12569183" y="7512074"/>
                <a:ext cx="195526" cy="121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1" h="20781" extrusionOk="0">
                    <a:moveTo>
                      <a:pt x="10904" y="4547"/>
                    </a:moveTo>
                    <a:cubicBezTo>
                      <a:pt x="8204" y="4547"/>
                      <a:pt x="1454" y="6821"/>
                      <a:pt x="779" y="0"/>
                    </a:cubicBezTo>
                    <a:cubicBezTo>
                      <a:pt x="104" y="2274"/>
                      <a:pt x="-571" y="4547"/>
                      <a:pt x="779" y="5684"/>
                    </a:cubicBezTo>
                    <a:cubicBezTo>
                      <a:pt x="1454" y="6821"/>
                      <a:pt x="2129" y="7958"/>
                      <a:pt x="1454" y="9095"/>
                    </a:cubicBezTo>
                    <a:cubicBezTo>
                      <a:pt x="779" y="10232"/>
                      <a:pt x="104" y="10232"/>
                      <a:pt x="104" y="12505"/>
                    </a:cubicBezTo>
                    <a:cubicBezTo>
                      <a:pt x="779" y="14779"/>
                      <a:pt x="1454" y="15916"/>
                      <a:pt x="1454" y="19326"/>
                    </a:cubicBezTo>
                    <a:cubicBezTo>
                      <a:pt x="2804" y="19326"/>
                      <a:pt x="4154" y="19326"/>
                      <a:pt x="5504" y="19326"/>
                    </a:cubicBezTo>
                    <a:cubicBezTo>
                      <a:pt x="6854" y="19326"/>
                      <a:pt x="8879" y="21600"/>
                      <a:pt x="10229" y="20463"/>
                    </a:cubicBezTo>
                    <a:cubicBezTo>
                      <a:pt x="11579" y="20463"/>
                      <a:pt x="12929" y="18189"/>
                      <a:pt x="13604" y="17053"/>
                    </a:cubicBezTo>
                    <a:cubicBezTo>
                      <a:pt x="14954" y="14779"/>
                      <a:pt x="16304" y="15916"/>
                      <a:pt x="18329" y="15916"/>
                    </a:cubicBezTo>
                    <a:cubicBezTo>
                      <a:pt x="17654" y="13642"/>
                      <a:pt x="17654" y="12505"/>
                      <a:pt x="18329" y="9095"/>
                    </a:cubicBezTo>
                    <a:cubicBezTo>
                      <a:pt x="19004" y="6821"/>
                      <a:pt x="21029" y="4547"/>
                      <a:pt x="19004" y="3411"/>
                    </a:cubicBezTo>
                    <a:cubicBezTo>
                      <a:pt x="17654" y="2274"/>
                      <a:pt x="15629" y="1137"/>
                      <a:pt x="13604" y="2274"/>
                    </a:cubicBezTo>
                    <a:cubicBezTo>
                      <a:pt x="12254" y="2274"/>
                      <a:pt x="11579" y="4547"/>
                      <a:pt x="10904" y="454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1" name="Shape">
                <a:extLst>
                  <a:ext uri="{FF2B5EF4-FFF2-40B4-BE49-F238E27FC236}">
                    <a16:creationId xmlns:a16="http://schemas.microsoft.com/office/drawing/2014/main" xmlns="" id="{FD855E82-BFCD-B040-B8EE-8015C83A8C87}"/>
                  </a:ext>
                </a:extLst>
              </p:cNvPr>
              <p:cNvSpPr/>
              <p:nvPr/>
            </p:nvSpPr>
            <p:spPr>
              <a:xfrm>
                <a:off x="12364003" y="7480427"/>
                <a:ext cx="109650" cy="99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4" h="21600" extrusionOk="0">
                    <a:moveTo>
                      <a:pt x="10903" y="0"/>
                    </a:moveTo>
                    <a:cubicBezTo>
                      <a:pt x="8503" y="0"/>
                      <a:pt x="-1097" y="0"/>
                      <a:pt x="103" y="2880"/>
                    </a:cubicBezTo>
                    <a:cubicBezTo>
                      <a:pt x="103" y="4320"/>
                      <a:pt x="2503" y="10080"/>
                      <a:pt x="3703" y="11520"/>
                    </a:cubicBezTo>
                    <a:cubicBezTo>
                      <a:pt x="6103" y="15840"/>
                      <a:pt x="10903" y="18720"/>
                      <a:pt x="14503" y="21600"/>
                    </a:cubicBezTo>
                    <a:cubicBezTo>
                      <a:pt x="14503" y="18720"/>
                      <a:pt x="14503" y="15840"/>
                      <a:pt x="16903" y="14400"/>
                    </a:cubicBezTo>
                    <a:cubicBezTo>
                      <a:pt x="19303" y="12960"/>
                      <a:pt x="20503" y="11520"/>
                      <a:pt x="19303" y="8640"/>
                    </a:cubicBezTo>
                    <a:cubicBezTo>
                      <a:pt x="19303" y="5760"/>
                      <a:pt x="19303" y="4320"/>
                      <a:pt x="18103" y="2880"/>
                    </a:cubicBezTo>
                    <a:cubicBezTo>
                      <a:pt x="15703" y="1440"/>
                      <a:pt x="13303" y="0"/>
                      <a:pt x="10903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2" name="Shape">
                <a:extLst>
                  <a:ext uri="{FF2B5EF4-FFF2-40B4-BE49-F238E27FC236}">
                    <a16:creationId xmlns:a16="http://schemas.microsoft.com/office/drawing/2014/main" xmlns="" id="{37F05E6B-9CA3-1F46-8088-ECA2223CBE91}"/>
                  </a:ext>
                </a:extLst>
              </p:cNvPr>
              <p:cNvSpPr/>
              <p:nvPr/>
            </p:nvSpPr>
            <p:spPr>
              <a:xfrm>
                <a:off x="12443795" y="7437851"/>
                <a:ext cx="142981" cy="173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5" h="21008" extrusionOk="0">
                    <a:moveTo>
                      <a:pt x="20618" y="14608"/>
                    </a:moveTo>
                    <a:cubicBezTo>
                      <a:pt x="21600" y="13808"/>
                      <a:pt x="20618" y="13808"/>
                      <a:pt x="19636" y="13008"/>
                    </a:cubicBezTo>
                    <a:cubicBezTo>
                      <a:pt x="18655" y="12208"/>
                      <a:pt x="18655" y="11408"/>
                      <a:pt x="18655" y="9808"/>
                    </a:cubicBezTo>
                    <a:cubicBezTo>
                      <a:pt x="20618" y="7408"/>
                      <a:pt x="17673" y="7408"/>
                      <a:pt x="14727" y="7408"/>
                    </a:cubicBezTo>
                    <a:cubicBezTo>
                      <a:pt x="13745" y="7408"/>
                      <a:pt x="13745" y="6608"/>
                      <a:pt x="13745" y="5808"/>
                    </a:cubicBezTo>
                    <a:cubicBezTo>
                      <a:pt x="12764" y="4208"/>
                      <a:pt x="11782" y="5008"/>
                      <a:pt x="11782" y="3408"/>
                    </a:cubicBezTo>
                    <a:cubicBezTo>
                      <a:pt x="10800" y="1008"/>
                      <a:pt x="8836" y="-592"/>
                      <a:pt x="4909" y="208"/>
                    </a:cubicBezTo>
                    <a:cubicBezTo>
                      <a:pt x="1964" y="1008"/>
                      <a:pt x="1964" y="1008"/>
                      <a:pt x="1964" y="2608"/>
                    </a:cubicBezTo>
                    <a:cubicBezTo>
                      <a:pt x="2945" y="5008"/>
                      <a:pt x="3927" y="7408"/>
                      <a:pt x="3927" y="10608"/>
                    </a:cubicBezTo>
                    <a:cubicBezTo>
                      <a:pt x="4909" y="13008"/>
                      <a:pt x="1964" y="12208"/>
                      <a:pt x="982" y="14608"/>
                    </a:cubicBezTo>
                    <a:cubicBezTo>
                      <a:pt x="0" y="15408"/>
                      <a:pt x="0" y="17008"/>
                      <a:pt x="0" y="17808"/>
                    </a:cubicBezTo>
                    <a:cubicBezTo>
                      <a:pt x="0" y="19408"/>
                      <a:pt x="2945" y="20208"/>
                      <a:pt x="3927" y="21008"/>
                    </a:cubicBezTo>
                    <a:cubicBezTo>
                      <a:pt x="3927" y="20208"/>
                      <a:pt x="3927" y="17808"/>
                      <a:pt x="5891" y="17808"/>
                    </a:cubicBezTo>
                    <a:cubicBezTo>
                      <a:pt x="7855" y="17808"/>
                      <a:pt x="8836" y="18608"/>
                      <a:pt x="9818" y="20208"/>
                    </a:cubicBezTo>
                    <a:cubicBezTo>
                      <a:pt x="10800" y="20208"/>
                      <a:pt x="17673" y="18608"/>
                      <a:pt x="19636" y="18608"/>
                    </a:cubicBezTo>
                    <a:cubicBezTo>
                      <a:pt x="17673" y="17008"/>
                      <a:pt x="19636" y="16208"/>
                      <a:pt x="20618" y="14608"/>
                    </a:cubicBezTo>
                    <a:cubicBezTo>
                      <a:pt x="21600" y="13808"/>
                      <a:pt x="19636" y="15408"/>
                      <a:pt x="20618" y="1460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3" name="Shape">
                <a:extLst>
                  <a:ext uri="{FF2B5EF4-FFF2-40B4-BE49-F238E27FC236}">
                    <a16:creationId xmlns:a16="http://schemas.microsoft.com/office/drawing/2014/main" xmlns="" id="{826547A5-6BE2-5541-B562-9556E42BB373}"/>
                  </a:ext>
                </a:extLst>
              </p:cNvPr>
              <p:cNvSpPr/>
              <p:nvPr/>
            </p:nvSpPr>
            <p:spPr>
              <a:xfrm>
                <a:off x="12375787" y="7332311"/>
                <a:ext cx="211525" cy="120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9" h="20646" extrusionOk="0">
                    <a:moveTo>
                      <a:pt x="17485" y="2457"/>
                    </a:moveTo>
                    <a:cubicBezTo>
                      <a:pt x="17485" y="1320"/>
                      <a:pt x="14400" y="1320"/>
                      <a:pt x="13782" y="183"/>
                    </a:cubicBezTo>
                    <a:cubicBezTo>
                      <a:pt x="11314" y="-954"/>
                      <a:pt x="12548" y="3593"/>
                      <a:pt x="10697" y="3593"/>
                    </a:cubicBezTo>
                    <a:cubicBezTo>
                      <a:pt x="10080" y="2457"/>
                      <a:pt x="9462" y="3593"/>
                      <a:pt x="8228" y="3593"/>
                    </a:cubicBezTo>
                    <a:cubicBezTo>
                      <a:pt x="7611" y="3593"/>
                      <a:pt x="7611" y="5867"/>
                      <a:pt x="6994" y="5867"/>
                    </a:cubicBezTo>
                    <a:cubicBezTo>
                      <a:pt x="4525" y="8141"/>
                      <a:pt x="3291" y="5867"/>
                      <a:pt x="2057" y="3593"/>
                    </a:cubicBezTo>
                    <a:cubicBezTo>
                      <a:pt x="2057" y="4730"/>
                      <a:pt x="2057" y="5867"/>
                      <a:pt x="2057" y="7004"/>
                    </a:cubicBezTo>
                    <a:cubicBezTo>
                      <a:pt x="1440" y="8141"/>
                      <a:pt x="822" y="5867"/>
                      <a:pt x="822" y="8141"/>
                    </a:cubicBezTo>
                    <a:cubicBezTo>
                      <a:pt x="822" y="11551"/>
                      <a:pt x="-1029" y="13825"/>
                      <a:pt x="822" y="16099"/>
                    </a:cubicBezTo>
                    <a:cubicBezTo>
                      <a:pt x="2057" y="18372"/>
                      <a:pt x="3908" y="20646"/>
                      <a:pt x="5760" y="20646"/>
                    </a:cubicBezTo>
                    <a:cubicBezTo>
                      <a:pt x="8228" y="20646"/>
                      <a:pt x="9462" y="17235"/>
                      <a:pt x="11931" y="18372"/>
                    </a:cubicBezTo>
                    <a:cubicBezTo>
                      <a:pt x="11931" y="17235"/>
                      <a:pt x="13782" y="17235"/>
                      <a:pt x="14400" y="16099"/>
                    </a:cubicBezTo>
                    <a:cubicBezTo>
                      <a:pt x="15017" y="13825"/>
                      <a:pt x="15634" y="11551"/>
                      <a:pt x="16868" y="9278"/>
                    </a:cubicBezTo>
                    <a:cubicBezTo>
                      <a:pt x="17485" y="7004"/>
                      <a:pt x="18102" y="7004"/>
                      <a:pt x="19337" y="5867"/>
                    </a:cubicBezTo>
                    <a:cubicBezTo>
                      <a:pt x="20571" y="3593"/>
                      <a:pt x="17485" y="3593"/>
                      <a:pt x="17485" y="2457"/>
                    </a:cubicBezTo>
                    <a:cubicBezTo>
                      <a:pt x="17485" y="2457"/>
                      <a:pt x="17485" y="3593"/>
                      <a:pt x="17485" y="245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4" name="Shape">
                <a:extLst>
                  <a:ext uri="{FF2B5EF4-FFF2-40B4-BE49-F238E27FC236}">
                    <a16:creationId xmlns:a16="http://schemas.microsoft.com/office/drawing/2014/main" xmlns="" id="{945233BB-62F9-5240-9BC7-9FE78A06EE27}"/>
                  </a:ext>
                </a:extLst>
              </p:cNvPr>
              <p:cNvSpPr/>
              <p:nvPr/>
            </p:nvSpPr>
            <p:spPr>
              <a:xfrm>
                <a:off x="12501350" y="7611535"/>
                <a:ext cx="202333" cy="206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2" h="20991" extrusionOk="0">
                    <a:moveTo>
                      <a:pt x="21252" y="0"/>
                    </a:moveTo>
                    <a:cubicBezTo>
                      <a:pt x="19162" y="1350"/>
                      <a:pt x="18465" y="2700"/>
                      <a:pt x="15678" y="2025"/>
                    </a:cubicBezTo>
                    <a:cubicBezTo>
                      <a:pt x="14284" y="1350"/>
                      <a:pt x="10104" y="675"/>
                      <a:pt x="8710" y="1350"/>
                    </a:cubicBezTo>
                    <a:cubicBezTo>
                      <a:pt x="8710" y="3375"/>
                      <a:pt x="6620" y="2025"/>
                      <a:pt x="5923" y="2700"/>
                    </a:cubicBezTo>
                    <a:cubicBezTo>
                      <a:pt x="5226" y="3375"/>
                      <a:pt x="4529" y="3375"/>
                      <a:pt x="3833" y="3375"/>
                    </a:cubicBezTo>
                    <a:cubicBezTo>
                      <a:pt x="2439" y="4050"/>
                      <a:pt x="2439" y="4725"/>
                      <a:pt x="2439" y="5400"/>
                    </a:cubicBezTo>
                    <a:cubicBezTo>
                      <a:pt x="1742" y="6075"/>
                      <a:pt x="1742" y="6750"/>
                      <a:pt x="1046" y="7425"/>
                    </a:cubicBezTo>
                    <a:cubicBezTo>
                      <a:pt x="-348" y="8775"/>
                      <a:pt x="-348" y="8775"/>
                      <a:pt x="1046" y="10125"/>
                    </a:cubicBezTo>
                    <a:cubicBezTo>
                      <a:pt x="1742" y="10800"/>
                      <a:pt x="2439" y="10800"/>
                      <a:pt x="2439" y="11475"/>
                    </a:cubicBezTo>
                    <a:cubicBezTo>
                      <a:pt x="2439" y="12825"/>
                      <a:pt x="2439" y="13500"/>
                      <a:pt x="3136" y="14850"/>
                    </a:cubicBezTo>
                    <a:cubicBezTo>
                      <a:pt x="3136" y="15525"/>
                      <a:pt x="3136" y="16200"/>
                      <a:pt x="3833" y="16875"/>
                    </a:cubicBezTo>
                    <a:cubicBezTo>
                      <a:pt x="5226" y="17550"/>
                      <a:pt x="3833" y="18225"/>
                      <a:pt x="4529" y="18900"/>
                    </a:cubicBezTo>
                    <a:cubicBezTo>
                      <a:pt x="4529" y="20250"/>
                      <a:pt x="5226" y="19575"/>
                      <a:pt x="5226" y="19575"/>
                    </a:cubicBezTo>
                    <a:cubicBezTo>
                      <a:pt x="6620" y="19575"/>
                      <a:pt x="6620" y="20250"/>
                      <a:pt x="6620" y="20925"/>
                    </a:cubicBezTo>
                    <a:cubicBezTo>
                      <a:pt x="7317" y="20925"/>
                      <a:pt x="8013" y="20250"/>
                      <a:pt x="8013" y="20250"/>
                    </a:cubicBezTo>
                    <a:cubicBezTo>
                      <a:pt x="8710" y="19575"/>
                      <a:pt x="8710" y="20925"/>
                      <a:pt x="8710" y="20925"/>
                    </a:cubicBezTo>
                    <a:cubicBezTo>
                      <a:pt x="9407" y="21600"/>
                      <a:pt x="8710" y="16875"/>
                      <a:pt x="8710" y="17550"/>
                    </a:cubicBezTo>
                    <a:cubicBezTo>
                      <a:pt x="8710" y="16875"/>
                      <a:pt x="10800" y="17550"/>
                      <a:pt x="11497" y="17550"/>
                    </a:cubicBezTo>
                    <a:cubicBezTo>
                      <a:pt x="11497" y="16875"/>
                      <a:pt x="9407" y="16200"/>
                      <a:pt x="9407" y="15525"/>
                    </a:cubicBezTo>
                    <a:cubicBezTo>
                      <a:pt x="10104" y="14175"/>
                      <a:pt x="11497" y="15525"/>
                      <a:pt x="11497" y="16200"/>
                    </a:cubicBezTo>
                    <a:cubicBezTo>
                      <a:pt x="12891" y="16875"/>
                      <a:pt x="12194" y="15525"/>
                      <a:pt x="12194" y="14850"/>
                    </a:cubicBezTo>
                    <a:cubicBezTo>
                      <a:pt x="12194" y="14175"/>
                      <a:pt x="14284" y="15525"/>
                      <a:pt x="14284" y="15525"/>
                    </a:cubicBezTo>
                    <a:cubicBezTo>
                      <a:pt x="14284" y="14850"/>
                      <a:pt x="12891" y="12825"/>
                      <a:pt x="12891" y="12825"/>
                    </a:cubicBezTo>
                    <a:cubicBezTo>
                      <a:pt x="12194" y="12150"/>
                      <a:pt x="10800" y="12150"/>
                      <a:pt x="10104" y="11475"/>
                    </a:cubicBezTo>
                    <a:cubicBezTo>
                      <a:pt x="10104" y="11475"/>
                      <a:pt x="10104" y="10125"/>
                      <a:pt x="10104" y="10800"/>
                    </a:cubicBezTo>
                    <a:cubicBezTo>
                      <a:pt x="9407" y="9450"/>
                      <a:pt x="7317" y="8100"/>
                      <a:pt x="7317" y="6750"/>
                    </a:cubicBezTo>
                    <a:cubicBezTo>
                      <a:pt x="8013" y="4050"/>
                      <a:pt x="10104" y="6750"/>
                      <a:pt x="10800" y="7425"/>
                    </a:cubicBezTo>
                    <a:cubicBezTo>
                      <a:pt x="10800" y="7425"/>
                      <a:pt x="10800" y="6750"/>
                      <a:pt x="10800" y="6750"/>
                    </a:cubicBezTo>
                    <a:cubicBezTo>
                      <a:pt x="11497" y="6075"/>
                      <a:pt x="12194" y="6750"/>
                      <a:pt x="12194" y="7425"/>
                    </a:cubicBezTo>
                    <a:cubicBezTo>
                      <a:pt x="12194" y="7425"/>
                      <a:pt x="11497" y="6075"/>
                      <a:pt x="11497" y="6075"/>
                    </a:cubicBezTo>
                    <a:cubicBezTo>
                      <a:pt x="12194" y="6075"/>
                      <a:pt x="13587" y="6750"/>
                      <a:pt x="14284" y="6750"/>
                    </a:cubicBezTo>
                    <a:cubicBezTo>
                      <a:pt x="14284" y="6075"/>
                      <a:pt x="11497" y="6075"/>
                      <a:pt x="11497" y="4725"/>
                    </a:cubicBezTo>
                    <a:cubicBezTo>
                      <a:pt x="11497" y="4725"/>
                      <a:pt x="14284" y="3375"/>
                      <a:pt x="14981" y="3375"/>
                    </a:cubicBezTo>
                    <a:cubicBezTo>
                      <a:pt x="14981" y="3375"/>
                      <a:pt x="14284" y="4725"/>
                      <a:pt x="14284" y="4725"/>
                    </a:cubicBezTo>
                    <a:cubicBezTo>
                      <a:pt x="14284" y="4725"/>
                      <a:pt x="16375" y="3375"/>
                      <a:pt x="17071" y="3375"/>
                    </a:cubicBezTo>
                    <a:cubicBezTo>
                      <a:pt x="17768" y="3375"/>
                      <a:pt x="18465" y="4050"/>
                      <a:pt x="19858" y="4725"/>
                    </a:cubicBezTo>
                    <a:cubicBezTo>
                      <a:pt x="20555" y="3375"/>
                      <a:pt x="21252" y="1350"/>
                      <a:pt x="21252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5" name="Shape">
                <a:extLst>
                  <a:ext uri="{FF2B5EF4-FFF2-40B4-BE49-F238E27FC236}">
                    <a16:creationId xmlns:a16="http://schemas.microsoft.com/office/drawing/2014/main" xmlns="" id="{DFFFADE7-B2B5-F148-B41B-154D4386D1B2}"/>
                  </a:ext>
                </a:extLst>
              </p:cNvPr>
              <p:cNvSpPr/>
              <p:nvPr/>
            </p:nvSpPr>
            <p:spPr>
              <a:xfrm>
                <a:off x="12688117" y="7603360"/>
                <a:ext cx="94661" cy="60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3" h="20029" extrusionOk="0">
                    <a:moveTo>
                      <a:pt x="20563" y="11929"/>
                    </a:moveTo>
                    <a:cubicBezTo>
                      <a:pt x="17683" y="7609"/>
                      <a:pt x="13363" y="7609"/>
                      <a:pt x="13363" y="1129"/>
                    </a:cubicBezTo>
                    <a:cubicBezTo>
                      <a:pt x="6163" y="-1031"/>
                      <a:pt x="4723" y="-1031"/>
                      <a:pt x="1843" y="9769"/>
                    </a:cubicBezTo>
                    <a:cubicBezTo>
                      <a:pt x="1843" y="11929"/>
                      <a:pt x="-1037" y="18409"/>
                      <a:pt x="403" y="18409"/>
                    </a:cubicBezTo>
                    <a:cubicBezTo>
                      <a:pt x="3283" y="20569"/>
                      <a:pt x="6163" y="20569"/>
                      <a:pt x="7603" y="18409"/>
                    </a:cubicBezTo>
                    <a:cubicBezTo>
                      <a:pt x="10483" y="16249"/>
                      <a:pt x="11923" y="14089"/>
                      <a:pt x="14803" y="14089"/>
                    </a:cubicBezTo>
                    <a:cubicBezTo>
                      <a:pt x="14803" y="14089"/>
                      <a:pt x="20563" y="14089"/>
                      <a:pt x="20563" y="11929"/>
                    </a:cubicBezTo>
                    <a:cubicBezTo>
                      <a:pt x="19123" y="11929"/>
                      <a:pt x="20563" y="14089"/>
                      <a:pt x="20563" y="119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6" name="Shape">
                <a:extLst>
                  <a:ext uri="{FF2B5EF4-FFF2-40B4-BE49-F238E27FC236}">
                    <a16:creationId xmlns:a16="http://schemas.microsoft.com/office/drawing/2014/main" xmlns="" id="{7D81B65F-034B-9641-B06F-9678322511D7}"/>
                  </a:ext>
                </a:extLst>
              </p:cNvPr>
              <p:cNvSpPr/>
              <p:nvPr/>
            </p:nvSpPr>
            <p:spPr>
              <a:xfrm>
                <a:off x="12470916" y="7585897"/>
                <a:ext cx="51287" cy="113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4" h="20517" extrusionOk="0">
                    <a:moveTo>
                      <a:pt x="14400" y="18117"/>
                    </a:moveTo>
                    <a:cubicBezTo>
                      <a:pt x="16800" y="15717"/>
                      <a:pt x="21600" y="13317"/>
                      <a:pt x="16800" y="12117"/>
                    </a:cubicBezTo>
                    <a:cubicBezTo>
                      <a:pt x="14400" y="10917"/>
                      <a:pt x="12000" y="8517"/>
                      <a:pt x="14400" y="6117"/>
                    </a:cubicBezTo>
                    <a:cubicBezTo>
                      <a:pt x="14400" y="6117"/>
                      <a:pt x="16800" y="3717"/>
                      <a:pt x="16800" y="3717"/>
                    </a:cubicBezTo>
                    <a:cubicBezTo>
                      <a:pt x="14400" y="2517"/>
                      <a:pt x="9600" y="117"/>
                      <a:pt x="7200" y="117"/>
                    </a:cubicBezTo>
                    <a:cubicBezTo>
                      <a:pt x="0" y="-1083"/>
                      <a:pt x="0" y="7317"/>
                      <a:pt x="0" y="9717"/>
                    </a:cubicBezTo>
                    <a:cubicBezTo>
                      <a:pt x="0" y="14517"/>
                      <a:pt x="4800" y="16917"/>
                      <a:pt x="9600" y="20517"/>
                    </a:cubicBezTo>
                    <a:cubicBezTo>
                      <a:pt x="12000" y="19317"/>
                      <a:pt x="14400" y="18117"/>
                      <a:pt x="14400" y="18117"/>
                    </a:cubicBezTo>
                    <a:cubicBezTo>
                      <a:pt x="16800" y="15717"/>
                      <a:pt x="14400" y="18117"/>
                      <a:pt x="14400" y="1811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7" name="Shape">
                <a:extLst>
                  <a:ext uri="{FF2B5EF4-FFF2-40B4-BE49-F238E27FC236}">
                    <a16:creationId xmlns:a16="http://schemas.microsoft.com/office/drawing/2014/main" xmlns="" id="{1559A59E-0939-D54E-97B2-69B0E3801F8E}"/>
                  </a:ext>
                </a:extLst>
              </p:cNvPr>
              <p:cNvSpPr/>
              <p:nvPr/>
            </p:nvSpPr>
            <p:spPr>
              <a:xfrm>
                <a:off x="12508816" y="7593452"/>
                <a:ext cx="72974" cy="58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55" h="21600" extrusionOk="0">
                    <a:moveTo>
                      <a:pt x="17270" y="0"/>
                    </a:moveTo>
                    <a:cubicBezTo>
                      <a:pt x="13947" y="0"/>
                      <a:pt x="2316" y="0"/>
                      <a:pt x="2316" y="4800"/>
                    </a:cubicBezTo>
                    <a:cubicBezTo>
                      <a:pt x="-1007" y="9600"/>
                      <a:pt x="-1007" y="19200"/>
                      <a:pt x="3978" y="21600"/>
                    </a:cubicBezTo>
                    <a:cubicBezTo>
                      <a:pt x="5639" y="19200"/>
                      <a:pt x="8962" y="21600"/>
                      <a:pt x="10624" y="19200"/>
                    </a:cubicBezTo>
                    <a:cubicBezTo>
                      <a:pt x="12285" y="19200"/>
                      <a:pt x="13947" y="14400"/>
                      <a:pt x="15608" y="16800"/>
                    </a:cubicBezTo>
                    <a:cubicBezTo>
                      <a:pt x="20593" y="21600"/>
                      <a:pt x="17270" y="2400"/>
                      <a:pt x="172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8" name="Shape">
                <a:extLst>
                  <a:ext uri="{FF2B5EF4-FFF2-40B4-BE49-F238E27FC236}">
                    <a16:creationId xmlns:a16="http://schemas.microsoft.com/office/drawing/2014/main" xmlns="" id="{6FD26AD2-9112-034C-903C-FC46B20C2897}"/>
                  </a:ext>
                </a:extLst>
              </p:cNvPr>
              <p:cNvSpPr/>
              <p:nvPr/>
            </p:nvSpPr>
            <p:spPr>
              <a:xfrm>
                <a:off x="13259012" y="7631876"/>
                <a:ext cx="100034" cy="98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3" h="20055" extrusionOk="0">
                    <a:moveTo>
                      <a:pt x="17073" y="18900"/>
                    </a:moveTo>
                    <a:cubicBezTo>
                      <a:pt x="17073" y="16200"/>
                      <a:pt x="17073" y="14850"/>
                      <a:pt x="14799" y="13500"/>
                    </a:cubicBezTo>
                    <a:cubicBezTo>
                      <a:pt x="12526" y="12150"/>
                      <a:pt x="14799" y="10800"/>
                      <a:pt x="13662" y="9450"/>
                    </a:cubicBezTo>
                    <a:cubicBezTo>
                      <a:pt x="12526" y="6750"/>
                      <a:pt x="11389" y="8100"/>
                      <a:pt x="11389" y="4050"/>
                    </a:cubicBezTo>
                    <a:cubicBezTo>
                      <a:pt x="11389" y="4050"/>
                      <a:pt x="7978" y="1350"/>
                      <a:pt x="9115" y="0"/>
                    </a:cubicBezTo>
                    <a:cubicBezTo>
                      <a:pt x="5705" y="0"/>
                      <a:pt x="-4527" y="1350"/>
                      <a:pt x="2294" y="8100"/>
                    </a:cubicBezTo>
                    <a:cubicBezTo>
                      <a:pt x="3431" y="9450"/>
                      <a:pt x="4568" y="10800"/>
                      <a:pt x="5705" y="12150"/>
                    </a:cubicBezTo>
                    <a:cubicBezTo>
                      <a:pt x="6841" y="13500"/>
                      <a:pt x="7978" y="13500"/>
                      <a:pt x="9115" y="14850"/>
                    </a:cubicBezTo>
                    <a:cubicBezTo>
                      <a:pt x="11389" y="14850"/>
                      <a:pt x="13662" y="14850"/>
                      <a:pt x="13662" y="17550"/>
                    </a:cubicBezTo>
                    <a:cubicBezTo>
                      <a:pt x="14799" y="18900"/>
                      <a:pt x="15936" y="21600"/>
                      <a:pt x="17073" y="18900"/>
                    </a:cubicBezTo>
                    <a:cubicBezTo>
                      <a:pt x="17073" y="17550"/>
                      <a:pt x="15936" y="20250"/>
                      <a:pt x="17073" y="189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9" name="Shape">
                <a:extLst>
                  <a:ext uri="{FF2B5EF4-FFF2-40B4-BE49-F238E27FC236}">
                    <a16:creationId xmlns:a16="http://schemas.microsoft.com/office/drawing/2014/main" xmlns="" id="{319D65B1-45E1-6A40-B7DE-49A79A3F604E}"/>
                  </a:ext>
                </a:extLst>
              </p:cNvPr>
              <p:cNvSpPr/>
              <p:nvPr/>
            </p:nvSpPr>
            <p:spPr>
              <a:xfrm>
                <a:off x="13279949" y="7698771"/>
                <a:ext cx="638865" cy="543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109" extrusionOk="0">
                    <a:moveTo>
                      <a:pt x="20727" y="18280"/>
                    </a:moveTo>
                    <a:cubicBezTo>
                      <a:pt x="20291" y="18023"/>
                      <a:pt x="20509" y="17509"/>
                      <a:pt x="20291" y="16995"/>
                    </a:cubicBezTo>
                    <a:cubicBezTo>
                      <a:pt x="20291" y="16738"/>
                      <a:pt x="19855" y="16480"/>
                      <a:pt x="19636" y="16223"/>
                    </a:cubicBezTo>
                    <a:cubicBezTo>
                      <a:pt x="19200" y="15966"/>
                      <a:pt x="18982" y="15452"/>
                      <a:pt x="18764" y="14938"/>
                    </a:cubicBezTo>
                    <a:cubicBezTo>
                      <a:pt x="18327" y="14423"/>
                      <a:pt x="18545" y="14423"/>
                      <a:pt x="18982" y="13652"/>
                    </a:cubicBezTo>
                    <a:cubicBezTo>
                      <a:pt x="19200" y="13395"/>
                      <a:pt x="19636" y="12880"/>
                      <a:pt x="19418" y="12366"/>
                    </a:cubicBezTo>
                    <a:cubicBezTo>
                      <a:pt x="19200" y="12109"/>
                      <a:pt x="18545" y="12109"/>
                      <a:pt x="18327" y="12109"/>
                    </a:cubicBezTo>
                    <a:cubicBezTo>
                      <a:pt x="18109" y="11852"/>
                      <a:pt x="18327" y="11338"/>
                      <a:pt x="18327" y="11338"/>
                    </a:cubicBezTo>
                    <a:cubicBezTo>
                      <a:pt x="18109" y="10823"/>
                      <a:pt x="18109" y="10052"/>
                      <a:pt x="18327" y="9795"/>
                    </a:cubicBezTo>
                    <a:cubicBezTo>
                      <a:pt x="18764" y="9280"/>
                      <a:pt x="18109" y="9023"/>
                      <a:pt x="17891" y="8766"/>
                    </a:cubicBezTo>
                    <a:cubicBezTo>
                      <a:pt x="17891" y="8509"/>
                      <a:pt x="18327" y="7738"/>
                      <a:pt x="18545" y="7480"/>
                    </a:cubicBezTo>
                    <a:cubicBezTo>
                      <a:pt x="18545" y="7223"/>
                      <a:pt x="18982" y="4652"/>
                      <a:pt x="18764" y="4652"/>
                    </a:cubicBezTo>
                    <a:cubicBezTo>
                      <a:pt x="18109" y="4652"/>
                      <a:pt x="17891" y="4652"/>
                      <a:pt x="17236" y="4138"/>
                    </a:cubicBezTo>
                    <a:cubicBezTo>
                      <a:pt x="17018" y="3880"/>
                      <a:pt x="16800" y="3623"/>
                      <a:pt x="16582" y="3366"/>
                    </a:cubicBezTo>
                    <a:cubicBezTo>
                      <a:pt x="16364" y="3109"/>
                      <a:pt x="15709" y="3109"/>
                      <a:pt x="15491" y="2852"/>
                    </a:cubicBezTo>
                    <a:cubicBezTo>
                      <a:pt x="15055" y="2852"/>
                      <a:pt x="14836" y="2852"/>
                      <a:pt x="14400" y="2595"/>
                    </a:cubicBezTo>
                    <a:cubicBezTo>
                      <a:pt x="14182" y="2080"/>
                      <a:pt x="13745" y="2338"/>
                      <a:pt x="13309" y="2338"/>
                    </a:cubicBezTo>
                    <a:cubicBezTo>
                      <a:pt x="13091" y="2595"/>
                      <a:pt x="12655" y="2338"/>
                      <a:pt x="12436" y="2595"/>
                    </a:cubicBezTo>
                    <a:cubicBezTo>
                      <a:pt x="12000" y="2595"/>
                      <a:pt x="11782" y="3109"/>
                      <a:pt x="11564" y="3366"/>
                    </a:cubicBezTo>
                    <a:cubicBezTo>
                      <a:pt x="11345" y="3623"/>
                      <a:pt x="10691" y="3366"/>
                      <a:pt x="10691" y="3880"/>
                    </a:cubicBezTo>
                    <a:cubicBezTo>
                      <a:pt x="10691" y="4395"/>
                      <a:pt x="10473" y="4395"/>
                      <a:pt x="10036" y="4652"/>
                    </a:cubicBezTo>
                    <a:cubicBezTo>
                      <a:pt x="8945" y="4909"/>
                      <a:pt x="8073" y="4909"/>
                      <a:pt x="7200" y="4138"/>
                    </a:cubicBezTo>
                    <a:cubicBezTo>
                      <a:pt x="6982" y="3880"/>
                      <a:pt x="6764" y="3623"/>
                      <a:pt x="6545" y="3623"/>
                    </a:cubicBezTo>
                    <a:cubicBezTo>
                      <a:pt x="6109" y="3109"/>
                      <a:pt x="5891" y="3366"/>
                      <a:pt x="5455" y="3366"/>
                    </a:cubicBezTo>
                    <a:cubicBezTo>
                      <a:pt x="5236" y="3109"/>
                      <a:pt x="5236" y="2338"/>
                      <a:pt x="5236" y="2080"/>
                    </a:cubicBezTo>
                    <a:cubicBezTo>
                      <a:pt x="4582" y="1823"/>
                      <a:pt x="4364" y="1566"/>
                      <a:pt x="4364" y="795"/>
                    </a:cubicBezTo>
                    <a:cubicBezTo>
                      <a:pt x="4364" y="-491"/>
                      <a:pt x="3491" y="280"/>
                      <a:pt x="3055" y="795"/>
                    </a:cubicBezTo>
                    <a:cubicBezTo>
                      <a:pt x="2836" y="1052"/>
                      <a:pt x="2618" y="1309"/>
                      <a:pt x="2400" y="1309"/>
                    </a:cubicBezTo>
                    <a:cubicBezTo>
                      <a:pt x="1964" y="1052"/>
                      <a:pt x="1309" y="1052"/>
                      <a:pt x="1091" y="538"/>
                    </a:cubicBezTo>
                    <a:cubicBezTo>
                      <a:pt x="655" y="23"/>
                      <a:pt x="655" y="-234"/>
                      <a:pt x="218" y="280"/>
                    </a:cubicBezTo>
                    <a:cubicBezTo>
                      <a:pt x="218" y="538"/>
                      <a:pt x="0" y="538"/>
                      <a:pt x="0" y="795"/>
                    </a:cubicBezTo>
                    <a:cubicBezTo>
                      <a:pt x="0" y="1052"/>
                      <a:pt x="0" y="1309"/>
                      <a:pt x="218" y="1566"/>
                    </a:cubicBezTo>
                    <a:cubicBezTo>
                      <a:pt x="218" y="1566"/>
                      <a:pt x="436" y="2080"/>
                      <a:pt x="218" y="2080"/>
                    </a:cubicBezTo>
                    <a:cubicBezTo>
                      <a:pt x="218" y="2338"/>
                      <a:pt x="0" y="2338"/>
                      <a:pt x="218" y="2595"/>
                    </a:cubicBezTo>
                    <a:cubicBezTo>
                      <a:pt x="218" y="2852"/>
                      <a:pt x="655" y="2852"/>
                      <a:pt x="655" y="3109"/>
                    </a:cubicBezTo>
                    <a:cubicBezTo>
                      <a:pt x="655" y="3366"/>
                      <a:pt x="436" y="3623"/>
                      <a:pt x="655" y="3623"/>
                    </a:cubicBezTo>
                    <a:cubicBezTo>
                      <a:pt x="873" y="4138"/>
                      <a:pt x="873" y="4395"/>
                      <a:pt x="1091" y="4909"/>
                    </a:cubicBezTo>
                    <a:cubicBezTo>
                      <a:pt x="1309" y="5166"/>
                      <a:pt x="1309" y="5423"/>
                      <a:pt x="1745" y="5680"/>
                    </a:cubicBezTo>
                    <a:cubicBezTo>
                      <a:pt x="1745" y="5680"/>
                      <a:pt x="2182" y="5938"/>
                      <a:pt x="2182" y="5938"/>
                    </a:cubicBezTo>
                    <a:cubicBezTo>
                      <a:pt x="2400" y="6966"/>
                      <a:pt x="436" y="7995"/>
                      <a:pt x="1745" y="9023"/>
                    </a:cubicBezTo>
                    <a:cubicBezTo>
                      <a:pt x="2182" y="9280"/>
                      <a:pt x="2182" y="9795"/>
                      <a:pt x="2618" y="10052"/>
                    </a:cubicBezTo>
                    <a:cubicBezTo>
                      <a:pt x="3055" y="10566"/>
                      <a:pt x="3491" y="10823"/>
                      <a:pt x="3927" y="11595"/>
                    </a:cubicBezTo>
                    <a:cubicBezTo>
                      <a:pt x="3927" y="11852"/>
                      <a:pt x="3709" y="12109"/>
                      <a:pt x="3709" y="12366"/>
                    </a:cubicBezTo>
                    <a:cubicBezTo>
                      <a:pt x="3927" y="12623"/>
                      <a:pt x="4364" y="12623"/>
                      <a:pt x="4145" y="12880"/>
                    </a:cubicBezTo>
                    <a:cubicBezTo>
                      <a:pt x="4145" y="13652"/>
                      <a:pt x="4582" y="13909"/>
                      <a:pt x="4800" y="14423"/>
                    </a:cubicBezTo>
                    <a:cubicBezTo>
                      <a:pt x="5236" y="14166"/>
                      <a:pt x="5018" y="13909"/>
                      <a:pt x="5236" y="13652"/>
                    </a:cubicBezTo>
                    <a:cubicBezTo>
                      <a:pt x="5236" y="13652"/>
                      <a:pt x="5455" y="13909"/>
                      <a:pt x="5455" y="13909"/>
                    </a:cubicBezTo>
                    <a:cubicBezTo>
                      <a:pt x="5891" y="13909"/>
                      <a:pt x="5455" y="13909"/>
                      <a:pt x="5673" y="14166"/>
                    </a:cubicBezTo>
                    <a:cubicBezTo>
                      <a:pt x="5891" y="14423"/>
                      <a:pt x="6109" y="13652"/>
                      <a:pt x="6545" y="14166"/>
                    </a:cubicBezTo>
                    <a:cubicBezTo>
                      <a:pt x="6982" y="14938"/>
                      <a:pt x="7200" y="15709"/>
                      <a:pt x="7636" y="16480"/>
                    </a:cubicBezTo>
                    <a:cubicBezTo>
                      <a:pt x="8073" y="17252"/>
                      <a:pt x="9164" y="18023"/>
                      <a:pt x="10036" y="18538"/>
                    </a:cubicBezTo>
                    <a:cubicBezTo>
                      <a:pt x="10473" y="18795"/>
                      <a:pt x="10909" y="18795"/>
                      <a:pt x="11345" y="19052"/>
                    </a:cubicBezTo>
                    <a:cubicBezTo>
                      <a:pt x="11564" y="19052"/>
                      <a:pt x="12218" y="18795"/>
                      <a:pt x="12218" y="18795"/>
                    </a:cubicBezTo>
                    <a:cubicBezTo>
                      <a:pt x="12218" y="18795"/>
                      <a:pt x="12218" y="19052"/>
                      <a:pt x="12218" y="19052"/>
                    </a:cubicBezTo>
                    <a:cubicBezTo>
                      <a:pt x="12436" y="19052"/>
                      <a:pt x="13091" y="18538"/>
                      <a:pt x="13309" y="18280"/>
                    </a:cubicBezTo>
                    <a:cubicBezTo>
                      <a:pt x="13309" y="18280"/>
                      <a:pt x="13091" y="18280"/>
                      <a:pt x="13091" y="18280"/>
                    </a:cubicBezTo>
                    <a:cubicBezTo>
                      <a:pt x="13091" y="18023"/>
                      <a:pt x="13527" y="18280"/>
                      <a:pt x="13527" y="18280"/>
                    </a:cubicBezTo>
                    <a:cubicBezTo>
                      <a:pt x="13964" y="18538"/>
                      <a:pt x="13964" y="18795"/>
                      <a:pt x="14182" y="19309"/>
                    </a:cubicBezTo>
                    <a:cubicBezTo>
                      <a:pt x="14400" y="20080"/>
                      <a:pt x="14618" y="20080"/>
                      <a:pt x="15055" y="20338"/>
                    </a:cubicBezTo>
                    <a:cubicBezTo>
                      <a:pt x="16364" y="20595"/>
                      <a:pt x="17891" y="20852"/>
                      <a:pt x="19200" y="21109"/>
                    </a:cubicBezTo>
                    <a:cubicBezTo>
                      <a:pt x="19200" y="20080"/>
                      <a:pt x="19418" y="19823"/>
                      <a:pt x="20073" y="19309"/>
                    </a:cubicBezTo>
                    <a:cubicBezTo>
                      <a:pt x="20509" y="19052"/>
                      <a:pt x="21600" y="18795"/>
                      <a:pt x="20727" y="18280"/>
                    </a:cubicBezTo>
                    <a:cubicBezTo>
                      <a:pt x="20509" y="18023"/>
                      <a:pt x="21164" y="18538"/>
                      <a:pt x="20727" y="182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0" name="Shape">
                <a:extLst>
                  <a:ext uri="{FF2B5EF4-FFF2-40B4-BE49-F238E27FC236}">
                    <a16:creationId xmlns:a16="http://schemas.microsoft.com/office/drawing/2014/main" xmlns="" id="{418DC317-F77F-5649-853A-7ED5DEC76C2A}"/>
                  </a:ext>
                </a:extLst>
              </p:cNvPr>
              <p:cNvSpPr/>
              <p:nvPr/>
            </p:nvSpPr>
            <p:spPr>
              <a:xfrm>
                <a:off x="13293507" y="7692911"/>
                <a:ext cx="51979" cy="38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3600"/>
                    </a:moveTo>
                    <a:cubicBezTo>
                      <a:pt x="5400" y="3600"/>
                      <a:pt x="5400" y="10800"/>
                      <a:pt x="8100" y="14400"/>
                    </a:cubicBezTo>
                    <a:cubicBezTo>
                      <a:pt x="13500" y="14400"/>
                      <a:pt x="16200" y="18000"/>
                      <a:pt x="21600" y="21600"/>
                    </a:cubicBezTo>
                    <a:cubicBezTo>
                      <a:pt x="18900" y="7200"/>
                      <a:pt x="8100" y="3600"/>
                      <a:pt x="0" y="0"/>
                    </a:cubicBezTo>
                    <a:cubicBezTo>
                      <a:pt x="0" y="3600"/>
                      <a:pt x="0" y="3600"/>
                      <a:pt x="2700" y="3600"/>
                    </a:cubicBezTo>
                    <a:cubicBezTo>
                      <a:pt x="5400" y="3600"/>
                      <a:pt x="0" y="3600"/>
                      <a:pt x="2700" y="3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1" name="Shape">
                <a:extLst>
                  <a:ext uri="{FF2B5EF4-FFF2-40B4-BE49-F238E27FC236}">
                    <a16:creationId xmlns:a16="http://schemas.microsoft.com/office/drawing/2014/main" xmlns="" id="{41EB37F6-D6AA-4548-A5FF-0660C66926E1}"/>
                  </a:ext>
                </a:extLst>
              </p:cNvPr>
              <p:cNvSpPr/>
              <p:nvPr/>
            </p:nvSpPr>
            <p:spPr>
              <a:xfrm>
                <a:off x="13139835" y="7541251"/>
                <a:ext cx="227014" cy="110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6" h="20007" extrusionOk="0">
                    <a:moveTo>
                      <a:pt x="16046" y="16407"/>
                    </a:moveTo>
                    <a:cubicBezTo>
                      <a:pt x="16663" y="15207"/>
                      <a:pt x="17897" y="17607"/>
                      <a:pt x="18514" y="18807"/>
                    </a:cubicBezTo>
                    <a:cubicBezTo>
                      <a:pt x="18514" y="18807"/>
                      <a:pt x="20983" y="18807"/>
                      <a:pt x="20983" y="18807"/>
                    </a:cubicBezTo>
                    <a:cubicBezTo>
                      <a:pt x="21600" y="17607"/>
                      <a:pt x="18514" y="12807"/>
                      <a:pt x="20366" y="12807"/>
                    </a:cubicBezTo>
                    <a:cubicBezTo>
                      <a:pt x="19749" y="11607"/>
                      <a:pt x="18514" y="11607"/>
                      <a:pt x="18514" y="10407"/>
                    </a:cubicBezTo>
                    <a:cubicBezTo>
                      <a:pt x="18514" y="8007"/>
                      <a:pt x="17897" y="6807"/>
                      <a:pt x="16663" y="6807"/>
                    </a:cubicBezTo>
                    <a:cubicBezTo>
                      <a:pt x="14811" y="6807"/>
                      <a:pt x="13577" y="8007"/>
                      <a:pt x="11726" y="5607"/>
                    </a:cubicBezTo>
                    <a:cubicBezTo>
                      <a:pt x="9874" y="4407"/>
                      <a:pt x="8023" y="4407"/>
                      <a:pt x="5554" y="3207"/>
                    </a:cubicBezTo>
                    <a:cubicBezTo>
                      <a:pt x="3703" y="2007"/>
                      <a:pt x="2469" y="-1593"/>
                      <a:pt x="0" y="807"/>
                    </a:cubicBezTo>
                    <a:cubicBezTo>
                      <a:pt x="1851" y="5607"/>
                      <a:pt x="6789" y="6807"/>
                      <a:pt x="4937" y="15207"/>
                    </a:cubicBezTo>
                    <a:cubicBezTo>
                      <a:pt x="6789" y="15207"/>
                      <a:pt x="11109" y="15207"/>
                      <a:pt x="11109" y="20007"/>
                    </a:cubicBezTo>
                    <a:cubicBezTo>
                      <a:pt x="11109" y="16407"/>
                      <a:pt x="14811" y="16407"/>
                      <a:pt x="16046" y="16407"/>
                    </a:cubicBezTo>
                    <a:cubicBezTo>
                      <a:pt x="16663" y="15207"/>
                      <a:pt x="11726" y="16407"/>
                      <a:pt x="16046" y="1640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2" name="Shape">
                <a:extLst>
                  <a:ext uri="{FF2B5EF4-FFF2-40B4-BE49-F238E27FC236}">
                    <a16:creationId xmlns:a16="http://schemas.microsoft.com/office/drawing/2014/main" xmlns="" id="{1711313D-8F62-F142-B619-095804B94B67}"/>
                  </a:ext>
                </a:extLst>
              </p:cNvPr>
              <p:cNvSpPr/>
              <p:nvPr/>
            </p:nvSpPr>
            <p:spPr>
              <a:xfrm>
                <a:off x="13314982" y="7611535"/>
                <a:ext cx="153274" cy="140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4" h="21600" extrusionOk="0">
                    <a:moveTo>
                      <a:pt x="4622" y="2057"/>
                    </a:moveTo>
                    <a:cubicBezTo>
                      <a:pt x="4622" y="2057"/>
                      <a:pt x="7022" y="4114"/>
                      <a:pt x="6222" y="5143"/>
                    </a:cubicBezTo>
                    <a:cubicBezTo>
                      <a:pt x="6222" y="5143"/>
                      <a:pt x="3822" y="5143"/>
                      <a:pt x="3822" y="5143"/>
                    </a:cubicBezTo>
                    <a:cubicBezTo>
                      <a:pt x="2222" y="5143"/>
                      <a:pt x="2222" y="3086"/>
                      <a:pt x="1422" y="3086"/>
                    </a:cubicBezTo>
                    <a:cubicBezTo>
                      <a:pt x="-1778" y="2057"/>
                      <a:pt x="1422" y="6171"/>
                      <a:pt x="1422" y="7200"/>
                    </a:cubicBezTo>
                    <a:cubicBezTo>
                      <a:pt x="1422" y="10286"/>
                      <a:pt x="3822" y="8229"/>
                      <a:pt x="3022" y="11314"/>
                    </a:cubicBezTo>
                    <a:cubicBezTo>
                      <a:pt x="2222" y="13371"/>
                      <a:pt x="3822" y="13371"/>
                      <a:pt x="4622" y="14400"/>
                    </a:cubicBezTo>
                    <a:cubicBezTo>
                      <a:pt x="5422" y="14400"/>
                      <a:pt x="5422" y="16457"/>
                      <a:pt x="5422" y="17486"/>
                    </a:cubicBezTo>
                    <a:cubicBezTo>
                      <a:pt x="6222" y="16457"/>
                      <a:pt x="9422" y="14400"/>
                      <a:pt x="11022" y="13371"/>
                    </a:cubicBezTo>
                    <a:cubicBezTo>
                      <a:pt x="11822" y="13371"/>
                      <a:pt x="11822" y="15429"/>
                      <a:pt x="11822" y="16457"/>
                    </a:cubicBezTo>
                    <a:cubicBezTo>
                      <a:pt x="11822" y="19543"/>
                      <a:pt x="12622" y="20571"/>
                      <a:pt x="15022" y="21600"/>
                    </a:cubicBezTo>
                    <a:cubicBezTo>
                      <a:pt x="15022" y="20571"/>
                      <a:pt x="15022" y="18514"/>
                      <a:pt x="15022" y="18514"/>
                    </a:cubicBezTo>
                    <a:cubicBezTo>
                      <a:pt x="15822" y="17486"/>
                      <a:pt x="16622" y="17486"/>
                      <a:pt x="16622" y="16457"/>
                    </a:cubicBezTo>
                    <a:cubicBezTo>
                      <a:pt x="17422" y="14400"/>
                      <a:pt x="17422" y="12343"/>
                      <a:pt x="18222" y="11314"/>
                    </a:cubicBezTo>
                    <a:cubicBezTo>
                      <a:pt x="19822" y="8229"/>
                      <a:pt x="15022" y="2057"/>
                      <a:pt x="13422" y="1029"/>
                    </a:cubicBezTo>
                    <a:cubicBezTo>
                      <a:pt x="11822" y="4114"/>
                      <a:pt x="10222" y="4114"/>
                      <a:pt x="7822" y="2057"/>
                    </a:cubicBezTo>
                    <a:cubicBezTo>
                      <a:pt x="7822" y="1029"/>
                      <a:pt x="6222" y="0"/>
                      <a:pt x="5422" y="0"/>
                    </a:cubicBezTo>
                    <a:cubicBezTo>
                      <a:pt x="4622" y="0"/>
                      <a:pt x="4622" y="1029"/>
                      <a:pt x="4622" y="2057"/>
                    </a:cubicBezTo>
                    <a:cubicBezTo>
                      <a:pt x="5422" y="3086"/>
                      <a:pt x="3822" y="0"/>
                      <a:pt x="4622" y="205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3" name="Shape">
                <a:extLst>
                  <a:ext uri="{FF2B5EF4-FFF2-40B4-BE49-F238E27FC236}">
                    <a16:creationId xmlns:a16="http://schemas.microsoft.com/office/drawing/2014/main" xmlns="" id="{0F384EBA-79FA-A743-ABAB-4159BF6D731F}"/>
                  </a:ext>
                </a:extLst>
              </p:cNvPr>
              <p:cNvSpPr/>
              <p:nvPr/>
            </p:nvSpPr>
            <p:spPr>
              <a:xfrm>
                <a:off x="13359045" y="8057823"/>
                <a:ext cx="58757" cy="6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28" extrusionOk="0">
                    <a:moveTo>
                      <a:pt x="7200" y="1848"/>
                    </a:moveTo>
                    <a:cubicBezTo>
                      <a:pt x="2400" y="4008"/>
                      <a:pt x="0" y="8328"/>
                      <a:pt x="0" y="12648"/>
                    </a:cubicBezTo>
                    <a:cubicBezTo>
                      <a:pt x="2400" y="12648"/>
                      <a:pt x="9600" y="12648"/>
                      <a:pt x="9600" y="14808"/>
                    </a:cubicBezTo>
                    <a:cubicBezTo>
                      <a:pt x="14400" y="19128"/>
                      <a:pt x="16800" y="19128"/>
                      <a:pt x="21600" y="19128"/>
                    </a:cubicBezTo>
                    <a:cubicBezTo>
                      <a:pt x="21600" y="19128"/>
                      <a:pt x="16800" y="8328"/>
                      <a:pt x="16800" y="8328"/>
                    </a:cubicBezTo>
                    <a:cubicBezTo>
                      <a:pt x="19200" y="8328"/>
                      <a:pt x="21600" y="8328"/>
                      <a:pt x="19200" y="4008"/>
                    </a:cubicBezTo>
                    <a:cubicBezTo>
                      <a:pt x="14400" y="1848"/>
                      <a:pt x="12000" y="-2472"/>
                      <a:pt x="7200" y="1848"/>
                    </a:cubicBezTo>
                    <a:cubicBezTo>
                      <a:pt x="2400" y="6168"/>
                      <a:pt x="9600" y="-312"/>
                      <a:pt x="7200" y="184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4" name="Shape">
                <a:extLst>
                  <a:ext uri="{FF2B5EF4-FFF2-40B4-BE49-F238E27FC236}">
                    <a16:creationId xmlns:a16="http://schemas.microsoft.com/office/drawing/2014/main" xmlns="" id="{2B7B2685-EA4A-6843-A277-8D223CA5F7BA}"/>
                  </a:ext>
                </a:extLst>
              </p:cNvPr>
              <p:cNvSpPr/>
              <p:nvPr/>
            </p:nvSpPr>
            <p:spPr>
              <a:xfrm>
                <a:off x="12998546" y="7799151"/>
                <a:ext cx="220388" cy="178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2" h="21600" extrusionOk="0">
                    <a:moveTo>
                      <a:pt x="16949" y="8000"/>
                    </a:moveTo>
                    <a:cubicBezTo>
                      <a:pt x="17566" y="7200"/>
                      <a:pt x="18183" y="6400"/>
                      <a:pt x="17566" y="5600"/>
                    </a:cubicBezTo>
                    <a:cubicBezTo>
                      <a:pt x="16949" y="4800"/>
                      <a:pt x="16332" y="4800"/>
                      <a:pt x="16949" y="4000"/>
                    </a:cubicBezTo>
                    <a:cubicBezTo>
                      <a:pt x="18183" y="2400"/>
                      <a:pt x="20652" y="2400"/>
                      <a:pt x="20652" y="0"/>
                    </a:cubicBezTo>
                    <a:cubicBezTo>
                      <a:pt x="18801" y="0"/>
                      <a:pt x="16332" y="0"/>
                      <a:pt x="14481" y="800"/>
                    </a:cubicBezTo>
                    <a:cubicBezTo>
                      <a:pt x="13246" y="800"/>
                      <a:pt x="12012" y="1600"/>
                      <a:pt x="10778" y="1600"/>
                    </a:cubicBezTo>
                    <a:cubicBezTo>
                      <a:pt x="8926" y="1600"/>
                      <a:pt x="8309" y="800"/>
                      <a:pt x="7075" y="1600"/>
                    </a:cubicBezTo>
                    <a:cubicBezTo>
                      <a:pt x="5841" y="2400"/>
                      <a:pt x="5223" y="2400"/>
                      <a:pt x="3989" y="1600"/>
                    </a:cubicBezTo>
                    <a:cubicBezTo>
                      <a:pt x="2755" y="0"/>
                      <a:pt x="3372" y="3200"/>
                      <a:pt x="3372" y="3200"/>
                    </a:cubicBezTo>
                    <a:cubicBezTo>
                      <a:pt x="2755" y="4000"/>
                      <a:pt x="2755" y="4800"/>
                      <a:pt x="2755" y="4800"/>
                    </a:cubicBezTo>
                    <a:cubicBezTo>
                      <a:pt x="2138" y="6400"/>
                      <a:pt x="1521" y="4800"/>
                      <a:pt x="903" y="4800"/>
                    </a:cubicBezTo>
                    <a:cubicBezTo>
                      <a:pt x="286" y="5600"/>
                      <a:pt x="903" y="7200"/>
                      <a:pt x="903" y="8000"/>
                    </a:cubicBezTo>
                    <a:cubicBezTo>
                      <a:pt x="903" y="8800"/>
                      <a:pt x="286" y="10400"/>
                      <a:pt x="1521" y="11200"/>
                    </a:cubicBezTo>
                    <a:cubicBezTo>
                      <a:pt x="4606" y="13600"/>
                      <a:pt x="2138" y="15200"/>
                      <a:pt x="286" y="17600"/>
                    </a:cubicBezTo>
                    <a:cubicBezTo>
                      <a:pt x="-948" y="19200"/>
                      <a:pt x="2138" y="21600"/>
                      <a:pt x="3372" y="21600"/>
                    </a:cubicBezTo>
                    <a:cubicBezTo>
                      <a:pt x="4606" y="21600"/>
                      <a:pt x="5841" y="20000"/>
                      <a:pt x="7075" y="19200"/>
                    </a:cubicBezTo>
                    <a:cubicBezTo>
                      <a:pt x="8926" y="17600"/>
                      <a:pt x="10778" y="16800"/>
                      <a:pt x="12629" y="15200"/>
                    </a:cubicBezTo>
                    <a:cubicBezTo>
                      <a:pt x="13863" y="14400"/>
                      <a:pt x="15098" y="13600"/>
                      <a:pt x="16332" y="12000"/>
                    </a:cubicBezTo>
                    <a:cubicBezTo>
                      <a:pt x="16949" y="10400"/>
                      <a:pt x="16332" y="8800"/>
                      <a:pt x="16949" y="8000"/>
                    </a:cubicBezTo>
                    <a:cubicBezTo>
                      <a:pt x="17566" y="6400"/>
                      <a:pt x="16949" y="8800"/>
                      <a:pt x="16949" y="80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5" name="Shape">
                <a:extLst>
                  <a:ext uri="{FF2B5EF4-FFF2-40B4-BE49-F238E27FC236}">
                    <a16:creationId xmlns:a16="http://schemas.microsoft.com/office/drawing/2014/main" xmlns="" id="{3030C8B1-629D-4E4A-93DC-4B3A01799648}"/>
                  </a:ext>
                </a:extLst>
              </p:cNvPr>
              <p:cNvSpPr/>
              <p:nvPr/>
            </p:nvSpPr>
            <p:spPr>
              <a:xfrm>
                <a:off x="13100595" y="7790567"/>
                <a:ext cx="323985" cy="306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0" h="21255" extrusionOk="0">
                    <a:moveTo>
                      <a:pt x="19914" y="16200"/>
                    </a:moveTo>
                    <a:cubicBezTo>
                      <a:pt x="19914" y="16200"/>
                      <a:pt x="19050" y="15740"/>
                      <a:pt x="19050" y="15281"/>
                    </a:cubicBezTo>
                    <a:cubicBezTo>
                      <a:pt x="19050" y="14821"/>
                      <a:pt x="19482" y="14821"/>
                      <a:pt x="19482" y="14361"/>
                    </a:cubicBezTo>
                    <a:cubicBezTo>
                      <a:pt x="19050" y="13442"/>
                      <a:pt x="18186" y="12983"/>
                      <a:pt x="17322" y="12064"/>
                    </a:cubicBezTo>
                    <a:cubicBezTo>
                      <a:pt x="16890" y="12064"/>
                      <a:pt x="16026" y="11604"/>
                      <a:pt x="16026" y="11144"/>
                    </a:cubicBezTo>
                    <a:cubicBezTo>
                      <a:pt x="15594" y="10225"/>
                      <a:pt x="14730" y="9306"/>
                      <a:pt x="14730" y="7927"/>
                    </a:cubicBezTo>
                    <a:cubicBezTo>
                      <a:pt x="14298" y="7008"/>
                      <a:pt x="16890" y="5170"/>
                      <a:pt x="16026" y="4251"/>
                    </a:cubicBezTo>
                    <a:cubicBezTo>
                      <a:pt x="15162" y="3791"/>
                      <a:pt x="14730" y="3332"/>
                      <a:pt x="14298" y="2412"/>
                    </a:cubicBezTo>
                    <a:cubicBezTo>
                      <a:pt x="13866" y="1953"/>
                      <a:pt x="13866" y="1034"/>
                      <a:pt x="13434" y="574"/>
                    </a:cubicBezTo>
                    <a:cubicBezTo>
                      <a:pt x="13002" y="574"/>
                      <a:pt x="13002" y="1034"/>
                      <a:pt x="12570" y="1034"/>
                    </a:cubicBezTo>
                    <a:cubicBezTo>
                      <a:pt x="11706" y="1034"/>
                      <a:pt x="12138" y="115"/>
                      <a:pt x="11706" y="115"/>
                    </a:cubicBezTo>
                    <a:cubicBezTo>
                      <a:pt x="11274" y="115"/>
                      <a:pt x="10410" y="574"/>
                      <a:pt x="10410" y="574"/>
                    </a:cubicBezTo>
                    <a:cubicBezTo>
                      <a:pt x="9546" y="-345"/>
                      <a:pt x="9114" y="115"/>
                      <a:pt x="8250" y="115"/>
                    </a:cubicBezTo>
                    <a:cubicBezTo>
                      <a:pt x="7386" y="574"/>
                      <a:pt x="7818" y="1034"/>
                      <a:pt x="7386" y="1493"/>
                    </a:cubicBezTo>
                    <a:cubicBezTo>
                      <a:pt x="6522" y="1953"/>
                      <a:pt x="5658" y="1953"/>
                      <a:pt x="5226" y="2872"/>
                    </a:cubicBezTo>
                    <a:cubicBezTo>
                      <a:pt x="4794" y="3791"/>
                      <a:pt x="5658" y="3332"/>
                      <a:pt x="5658" y="4251"/>
                    </a:cubicBezTo>
                    <a:cubicBezTo>
                      <a:pt x="5658" y="4710"/>
                      <a:pt x="5226" y="4710"/>
                      <a:pt x="5226" y="5629"/>
                    </a:cubicBezTo>
                    <a:cubicBezTo>
                      <a:pt x="5226" y="7008"/>
                      <a:pt x="4794" y="7468"/>
                      <a:pt x="3498" y="8387"/>
                    </a:cubicBezTo>
                    <a:cubicBezTo>
                      <a:pt x="2634" y="8846"/>
                      <a:pt x="-390" y="10225"/>
                      <a:pt x="42" y="11144"/>
                    </a:cubicBezTo>
                    <a:cubicBezTo>
                      <a:pt x="474" y="11604"/>
                      <a:pt x="474" y="12983"/>
                      <a:pt x="906" y="13442"/>
                    </a:cubicBezTo>
                    <a:cubicBezTo>
                      <a:pt x="1338" y="13902"/>
                      <a:pt x="3066" y="13902"/>
                      <a:pt x="3498" y="13902"/>
                    </a:cubicBezTo>
                    <a:cubicBezTo>
                      <a:pt x="4794" y="14361"/>
                      <a:pt x="6090" y="15281"/>
                      <a:pt x="7386" y="16200"/>
                    </a:cubicBezTo>
                    <a:cubicBezTo>
                      <a:pt x="9114" y="17578"/>
                      <a:pt x="10410" y="18957"/>
                      <a:pt x="12138" y="20336"/>
                    </a:cubicBezTo>
                    <a:cubicBezTo>
                      <a:pt x="13434" y="21255"/>
                      <a:pt x="14730" y="21255"/>
                      <a:pt x="16026" y="21255"/>
                    </a:cubicBezTo>
                    <a:cubicBezTo>
                      <a:pt x="17322" y="21255"/>
                      <a:pt x="17322" y="19876"/>
                      <a:pt x="18186" y="18957"/>
                    </a:cubicBezTo>
                    <a:cubicBezTo>
                      <a:pt x="19050" y="18038"/>
                      <a:pt x="20778" y="19876"/>
                      <a:pt x="21210" y="19417"/>
                    </a:cubicBezTo>
                    <a:cubicBezTo>
                      <a:pt x="20778" y="18957"/>
                      <a:pt x="20346" y="18498"/>
                      <a:pt x="19914" y="17578"/>
                    </a:cubicBezTo>
                    <a:cubicBezTo>
                      <a:pt x="19914" y="17119"/>
                      <a:pt x="20346" y="16659"/>
                      <a:pt x="19914" y="16200"/>
                    </a:cubicBezTo>
                    <a:cubicBezTo>
                      <a:pt x="19482" y="15740"/>
                      <a:pt x="20346" y="16659"/>
                      <a:pt x="19914" y="16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6" name="Shape">
                <a:extLst>
                  <a:ext uri="{FF2B5EF4-FFF2-40B4-BE49-F238E27FC236}">
                    <a16:creationId xmlns:a16="http://schemas.microsoft.com/office/drawing/2014/main" xmlns="" id="{AA960549-E72A-B74F-89BB-046C95E74215}"/>
                  </a:ext>
                </a:extLst>
              </p:cNvPr>
              <p:cNvSpPr/>
              <p:nvPr/>
            </p:nvSpPr>
            <p:spPr>
              <a:xfrm>
                <a:off x="12685924" y="7604754"/>
                <a:ext cx="614072" cy="239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3" h="21600" extrusionOk="0">
                    <a:moveTo>
                      <a:pt x="11501" y="21600"/>
                    </a:moveTo>
                    <a:cubicBezTo>
                      <a:pt x="11729" y="21000"/>
                      <a:pt x="11956" y="19800"/>
                      <a:pt x="11956" y="19800"/>
                    </a:cubicBezTo>
                    <a:cubicBezTo>
                      <a:pt x="11729" y="18600"/>
                      <a:pt x="11956" y="18000"/>
                      <a:pt x="12183" y="18600"/>
                    </a:cubicBezTo>
                    <a:cubicBezTo>
                      <a:pt x="12638" y="19200"/>
                      <a:pt x="12865" y="18600"/>
                      <a:pt x="13320" y="18600"/>
                    </a:cubicBezTo>
                    <a:cubicBezTo>
                      <a:pt x="13775" y="18000"/>
                      <a:pt x="13775" y="18000"/>
                      <a:pt x="14230" y="18600"/>
                    </a:cubicBezTo>
                    <a:cubicBezTo>
                      <a:pt x="15139" y="18600"/>
                      <a:pt x="15821" y="17400"/>
                      <a:pt x="16731" y="17400"/>
                    </a:cubicBezTo>
                    <a:cubicBezTo>
                      <a:pt x="17413" y="17400"/>
                      <a:pt x="18322" y="17400"/>
                      <a:pt x="19004" y="16800"/>
                    </a:cubicBezTo>
                    <a:cubicBezTo>
                      <a:pt x="19459" y="16200"/>
                      <a:pt x="19459" y="17400"/>
                      <a:pt x="20141" y="16800"/>
                    </a:cubicBezTo>
                    <a:cubicBezTo>
                      <a:pt x="20596" y="16200"/>
                      <a:pt x="20369" y="17400"/>
                      <a:pt x="20596" y="18000"/>
                    </a:cubicBezTo>
                    <a:cubicBezTo>
                      <a:pt x="20823" y="18600"/>
                      <a:pt x="21278" y="17400"/>
                      <a:pt x="21051" y="16800"/>
                    </a:cubicBezTo>
                    <a:cubicBezTo>
                      <a:pt x="20823" y="16200"/>
                      <a:pt x="21278" y="15000"/>
                      <a:pt x="20596" y="14400"/>
                    </a:cubicBezTo>
                    <a:cubicBezTo>
                      <a:pt x="20369" y="13800"/>
                      <a:pt x="20823" y="13800"/>
                      <a:pt x="20596" y="13200"/>
                    </a:cubicBezTo>
                    <a:cubicBezTo>
                      <a:pt x="20596" y="12000"/>
                      <a:pt x="20369" y="11400"/>
                      <a:pt x="20369" y="10200"/>
                    </a:cubicBezTo>
                    <a:cubicBezTo>
                      <a:pt x="20369" y="9600"/>
                      <a:pt x="20823" y="8400"/>
                      <a:pt x="20823" y="8400"/>
                    </a:cubicBezTo>
                    <a:cubicBezTo>
                      <a:pt x="20596" y="7200"/>
                      <a:pt x="20141" y="6600"/>
                      <a:pt x="19914" y="4800"/>
                    </a:cubicBezTo>
                    <a:cubicBezTo>
                      <a:pt x="19459" y="3000"/>
                      <a:pt x="19459" y="2400"/>
                      <a:pt x="18550" y="1800"/>
                    </a:cubicBezTo>
                    <a:cubicBezTo>
                      <a:pt x="18322" y="1800"/>
                      <a:pt x="18095" y="1800"/>
                      <a:pt x="17867" y="1800"/>
                    </a:cubicBezTo>
                    <a:cubicBezTo>
                      <a:pt x="17413" y="1200"/>
                      <a:pt x="17640" y="1800"/>
                      <a:pt x="17413" y="1800"/>
                    </a:cubicBezTo>
                    <a:cubicBezTo>
                      <a:pt x="16958" y="3000"/>
                      <a:pt x="16503" y="3000"/>
                      <a:pt x="16276" y="3600"/>
                    </a:cubicBezTo>
                    <a:cubicBezTo>
                      <a:pt x="15594" y="4200"/>
                      <a:pt x="14684" y="3600"/>
                      <a:pt x="14002" y="3600"/>
                    </a:cubicBezTo>
                    <a:cubicBezTo>
                      <a:pt x="13547" y="3600"/>
                      <a:pt x="13093" y="3600"/>
                      <a:pt x="12865" y="3600"/>
                    </a:cubicBezTo>
                    <a:cubicBezTo>
                      <a:pt x="12411" y="3000"/>
                      <a:pt x="12411" y="2400"/>
                      <a:pt x="11956" y="2400"/>
                    </a:cubicBezTo>
                    <a:cubicBezTo>
                      <a:pt x="11501" y="2400"/>
                      <a:pt x="11274" y="1800"/>
                      <a:pt x="11046" y="1200"/>
                    </a:cubicBezTo>
                    <a:cubicBezTo>
                      <a:pt x="10819" y="1200"/>
                      <a:pt x="9910" y="0"/>
                      <a:pt x="10137" y="0"/>
                    </a:cubicBezTo>
                    <a:cubicBezTo>
                      <a:pt x="9682" y="600"/>
                      <a:pt x="8545" y="0"/>
                      <a:pt x="8091" y="0"/>
                    </a:cubicBezTo>
                    <a:cubicBezTo>
                      <a:pt x="7409" y="0"/>
                      <a:pt x="6726" y="1800"/>
                      <a:pt x="6272" y="2400"/>
                    </a:cubicBezTo>
                    <a:cubicBezTo>
                      <a:pt x="5590" y="3600"/>
                      <a:pt x="4453" y="2400"/>
                      <a:pt x="3771" y="3000"/>
                    </a:cubicBezTo>
                    <a:cubicBezTo>
                      <a:pt x="3543" y="3000"/>
                      <a:pt x="3316" y="3000"/>
                      <a:pt x="3316" y="3600"/>
                    </a:cubicBezTo>
                    <a:cubicBezTo>
                      <a:pt x="3316" y="3600"/>
                      <a:pt x="3771" y="3600"/>
                      <a:pt x="3771" y="4200"/>
                    </a:cubicBezTo>
                    <a:cubicBezTo>
                      <a:pt x="3771" y="4200"/>
                      <a:pt x="3089" y="4200"/>
                      <a:pt x="3089" y="4800"/>
                    </a:cubicBezTo>
                    <a:cubicBezTo>
                      <a:pt x="3089" y="5400"/>
                      <a:pt x="3089" y="5400"/>
                      <a:pt x="2634" y="5400"/>
                    </a:cubicBezTo>
                    <a:cubicBezTo>
                      <a:pt x="1952" y="5400"/>
                      <a:pt x="1270" y="5400"/>
                      <a:pt x="587" y="5400"/>
                    </a:cubicBezTo>
                    <a:cubicBezTo>
                      <a:pt x="133" y="5400"/>
                      <a:pt x="360" y="6000"/>
                      <a:pt x="360" y="6600"/>
                    </a:cubicBezTo>
                    <a:cubicBezTo>
                      <a:pt x="133" y="7800"/>
                      <a:pt x="-322" y="8400"/>
                      <a:pt x="360" y="9000"/>
                    </a:cubicBezTo>
                    <a:cubicBezTo>
                      <a:pt x="360" y="9000"/>
                      <a:pt x="815" y="8400"/>
                      <a:pt x="815" y="8400"/>
                    </a:cubicBezTo>
                    <a:cubicBezTo>
                      <a:pt x="815" y="9000"/>
                      <a:pt x="360" y="10200"/>
                      <a:pt x="360" y="10200"/>
                    </a:cubicBezTo>
                    <a:cubicBezTo>
                      <a:pt x="587" y="10800"/>
                      <a:pt x="587" y="10200"/>
                      <a:pt x="815" y="10200"/>
                    </a:cubicBezTo>
                    <a:cubicBezTo>
                      <a:pt x="815" y="10200"/>
                      <a:pt x="815" y="11400"/>
                      <a:pt x="815" y="11400"/>
                    </a:cubicBezTo>
                    <a:cubicBezTo>
                      <a:pt x="1270" y="13200"/>
                      <a:pt x="587" y="12000"/>
                      <a:pt x="360" y="12000"/>
                    </a:cubicBezTo>
                    <a:cubicBezTo>
                      <a:pt x="360" y="12000"/>
                      <a:pt x="133" y="13800"/>
                      <a:pt x="587" y="13200"/>
                    </a:cubicBezTo>
                    <a:cubicBezTo>
                      <a:pt x="1042" y="13200"/>
                      <a:pt x="587" y="14400"/>
                      <a:pt x="587" y="15000"/>
                    </a:cubicBezTo>
                    <a:cubicBezTo>
                      <a:pt x="587" y="15600"/>
                      <a:pt x="1270" y="15600"/>
                      <a:pt x="1497" y="16200"/>
                    </a:cubicBezTo>
                    <a:cubicBezTo>
                      <a:pt x="1724" y="16800"/>
                      <a:pt x="1270" y="18000"/>
                      <a:pt x="1270" y="18000"/>
                    </a:cubicBezTo>
                    <a:cubicBezTo>
                      <a:pt x="1497" y="18000"/>
                      <a:pt x="1724" y="16800"/>
                      <a:pt x="1952" y="18000"/>
                    </a:cubicBezTo>
                    <a:cubicBezTo>
                      <a:pt x="1952" y="18600"/>
                      <a:pt x="1497" y="18600"/>
                      <a:pt x="1497" y="18600"/>
                    </a:cubicBezTo>
                    <a:cubicBezTo>
                      <a:pt x="1497" y="18600"/>
                      <a:pt x="1952" y="18600"/>
                      <a:pt x="1952" y="18600"/>
                    </a:cubicBezTo>
                    <a:cubicBezTo>
                      <a:pt x="2179" y="19200"/>
                      <a:pt x="1952" y="19800"/>
                      <a:pt x="1724" y="20400"/>
                    </a:cubicBezTo>
                    <a:cubicBezTo>
                      <a:pt x="1724" y="21000"/>
                      <a:pt x="2179" y="21600"/>
                      <a:pt x="2179" y="21000"/>
                    </a:cubicBezTo>
                    <a:cubicBezTo>
                      <a:pt x="2406" y="20400"/>
                      <a:pt x="2179" y="19200"/>
                      <a:pt x="2406" y="18600"/>
                    </a:cubicBezTo>
                    <a:cubicBezTo>
                      <a:pt x="2634" y="18000"/>
                      <a:pt x="3089" y="19200"/>
                      <a:pt x="3316" y="19200"/>
                    </a:cubicBezTo>
                    <a:cubicBezTo>
                      <a:pt x="3771" y="19800"/>
                      <a:pt x="4225" y="21000"/>
                      <a:pt x="4680" y="19800"/>
                    </a:cubicBezTo>
                    <a:cubicBezTo>
                      <a:pt x="5362" y="19200"/>
                      <a:pt x="4907" y="17400"/>
                      <a:pt x="5817" y="18600"/>
                    </a:cubicBezTo>
                    <a:cubicBezTo>
                      <a:pt x="6272" y="19800"/>
                      <a:pt x="6954" y="21000"/>
                      <a:pt x="7636" y="21000"/>
                    </a:cubicBezTo>
                    <a:cubicBezTo>
                      <a:pt x="8091" y="20400"/>
                      <a:pt x="8773" y="19800"/>
                      <a:pt x="9227" y="19200"/>
                    </a:cubicBezTo>
                    <a:cubicBezTo>
                      <a:pt x="9455" y="18600"/>
                      <a:pt x="9455" y="18000"/>
                      <a:pt x="9682" y="18000"/>
                    </a:cubicBezTo>
                    <a:cubicBezTo>
                      <a:pt x="10137" y="18600"/>
                      <a:pt x="10364" y="19200"/>
                      <a:pt x="10592" y="18600"/>
                    </a:cubicBezTo>
                    <a:cubicBezTo>
                      <a:pt x="11274" y="18000"/>
                      <a:pt x="11274" y="18600"/>
                      <a:pt x="11046" y="19800"/>
                    </a:cubicBezTo>
                    <a:cubicBezTo>
                      <a:pt x="11046" y="20400"/>
                      <a:pt x="11501" y="20400"/>
                      <a:pt x="11046" y="21000"/>
                    </a:cubicBezTo>
                    <a:cubicBezTo>
                      <a:pt x="11274" y="21600"/>
                      <a:pt x="11274" y="21600"/>
                      <a:pt x="11501" y="21600"/>
                    </a:cubicBezTo>
                    <a:cubicBezTo>
                      <a:pt x="11729" y="21000"/>
                      <a:pt x="11274" y="21600"/>
                      <a:pt x="11501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7" name="Shape">
                <a:extLst>
                  <a:ext uri="{FF2B5EF4-FFF2-40B4-BE49-F238E27FC236}">
                    <a16:creationId xmlns:a16="http://schemas.microsoft.com/office/drawing/2014/main" xmlns="" id="{3FBB2443-BA0B-644B-9537-2D8A5A105017}"/>
                  </a:ext>
                </a:extLst>
              </p:cNvPr>
              <p:cNvSpPr/>
              <p:nvPr/>
            </p:nvSpPr>
            <p:spPr>
              <a:xfrm>
                <a:off x="12965334" y="7986172"/>
                <a:ext cx="692011" cy="55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5" h="21536" extrusionOk="0">
                    <a:moveTo>
                      <a:pt x="13246" y="5079"/>
                    </a:moveTo>
                    <a:cubicBezTo>
                      <a:pt x="13041" y="4307"/>
                      <a:pt x="13041" y="4307"/>
                      <a:pt x="12424" y="4307"/>
                    </a:cubicBezTo>
                    <a:cubicBezTo>
                      <a:pt x="11806" y="4307"/>
                      <a:pt x="11189" y="4307"/>
                      <a:pt x="10572" y="4307"/>
                    </a:cubicBezTo>
                    <a:cubicBezTo>
                      <a:pt x="10161" y="4307"/>
                      <a:pt x="9955" y="3793"/>
                      <a:pt x="9749" y="3793"/>
                    </a:cubicBezTo>
                    <a:cubicBezTo>
                      <a:pt x="9132" y="3022"/>
                      <a:pt x="8515" y="2507"/>
                      <a:pt x="8104" y="1993"/>
                    </a:cubicBezTo>
                    <a:cubicBezTo>
                      <a:pt x="7281" y="1222"/>
                      <a:pt x="6458" y="450"/>
                      <a:pt x="5429" y="193"/>
                    </a:cubicBezTo>
                    <a:cubicBezTo>
                      <a:pt x="5018" y="-64"/>
                      <a:pt x="4812" y="-64"/>
                      <a:pt x="4195" y="193"/>
                    </a:cubicBezTo>
                    <a:cubicBezTo>
                      <a:pt x="3784" y="193"/>
                      <a:pt x="3166" y="450"/>
                      <a:pt x="2549" y="707"/>
                    </a:cubicBezTo>
                    <a:cubicBezTo>
                      <a:pt x="2755" y="1222"/>
                      <a:pt x="3372" y="1736"/>
                      <a:pt x="3372" y="2250"/>
                    </a:cubicBezTo>
                    <a:cubicBezTo>
                      <a:pt x="3372" y="2765"/>
                      <a:pt x="2755" y="3022"/>
                      <a:pt x="2549" y="3022"/>
                    </a:cubicBezTo>
                    <a:cubicBezTo>
                      <a:pt x="2344" y="3279"/>
                      <a:pt x="2138" y="3022"/>
                      <a:pt x="1932" y="3022"/>
                    </a:cubicBezTo>
                    <a:cubicBezTo>
                      <a:pt x="1726" y="3279"/>
                      <a:pt x="1726" y="3536"/>
                      <a:pt x="1726" y="3536"/>
                    </a:cubicBezTo>
                    <a:cubicBezTo>
                      <a:pt x="1315" y="4307"/>
                      <a:pt x="492" y="3793"/>
                      <a:pt x="286" y="3536"/>
                    </a:cubicBezTo>
                    <a:cubicBezTo>
                      <a:pt x="81" y="4050"/>
                      <a:pt x="81" y="4307"/>
                      <a:pt x="81" y="4822"/>
                    </a:cubicBezTo>
                    <a:cubicBezTo>
                      <a:pt x="-125" y="5593"/>
                      <a:pt x="81" y="5336"/>
                      <a:pt x="492" y="5593"/>
                    </a:cubicBezTo>
                    <a:cubicBezTo>
                      <a:pt x="904" y="6107"/>
                      <a:pt x="1315" y="7136"/>
                      <a:pt x="1521" y="7907"/>
                    </a:cubicBezTo>
                    <a:cubicBezTo>
                      <a:pt x="1932" y="8422"/>
                      <a:pt x="2138" y="8936"/>
                      <a:pt x="2344" y="9707"/>
                    </a:cubicBezTo>
                    <a:cubicBezTo>
                      <a:pt x="2549" y="10222"/>
                      <a:pt x="2755" y="10479"/>
                      <a:pt x="2961" y="10736"/>
                    </a:cubicBezTo>
                    <a:cubicBezTo>
                      <a:pt x="3372" y="11250"/>
                      <a:pt x="3784" y="11250"/>
                      <a:pt x="3989" y="11765"/>
                    </a:cubicBezTo>
                    <a:cubicBezTo>
                      <a:pt x="4195" y="12279"/>
                      <a:pt x="4401" y="12793"/>
                      <a:pt x="4401" y="13565"/>
                    </a:cubicBezTo>
                    <a:cubicBezTo>
                      <a:pt x="4606" y="14079"/>
                      <a:pt x="4401" y="14593"/>
                      <a:pt x="4606" y="15107"/>
                    </a:cubicBezTo>
                    <a:cubicBezTo>
                      <a:pt x="5018" y="16136"/>
                      <a:pt x="5841" y="16393"/>
                      <a:pt x="6252" y="17165"/>
                    </a:cubicBezTo>
                    <a:cubicBezTo>
                      <a:pt x="6664" y="17936"/>
                      <a:pt x="6869" y="18965"/>
                      <a:pt x="7281" y="19479"/>
                    </a:cubicBezTo>
                    <a:cubicBezTo>
                      <a:pt x="7486" y="19993"/>
                      <a:pt x="7898" y="20507"/>
                      <a:pt x="8104" y="20765"/>
                    </a:cubicBezTo>
                    <a:cubicBezTo>
                      <a:pt x="8104" y="21022"/>
                      <a:pt x="8104" y="21536"/>
                      <a:pt x="8309" y="21536"/>
                    </a:cubicBezTo>
                    <a:cubicBezTo>
                      <a:pt x="8721" y="21536"/>
                      <a:pt x="8515" y="21022"/>
                      <a:pt x="8721" y="20765"/>
                    </a:cubicBezTo>
                    <a:cubicBezTo>
                      <a:pt x="8721" y="19993"/>
                      <a:pt x="9749" y="20250"/>
                      <a:pt x="10161" y="20250"/>
                    </a:cubicBezTo>
                    <a:cubicBezTo>
                      <a:pt x="10778" y="20250"/>
                      <a:pt x="11806" y="19993"/>
                      <a:pt x="12218" y="20507"/>
                    </a:cubicBezTo>
                    <a:cubicBezTo>
                      <a:pt x="12835" y="20765"/>
                      <a:pt x="13041" y="20250"/>
                      <a:pt x="13452" y="19736"/>
                    </a:cubicBezTo>
                    <a:cubicBezTo>
                      <a:pt x="14069" y="18707"/>
                      <a:pt x="14686" y="18707"/>
                      <a:pt x="15509" y="18450"/>
                    </a:cubicBezTo>
                    <a:cubicBezTo>
                      <a:pt x="16744" y="18450"/>
                      <a:pt x="17978" y="17936"/>
                      <a:pt x="19212" y="17422"/>
                    </a:cubicBezTo>
                    <a:cubicBezTo>
                      <a:pt x="19624" y="17165"/>
                      <a:pt x="20241" y="16907"/>
                      <a:pt x="20858" y="16907"/>
                    </a:cubicBezTo>
                    <a:cubicBezTo>
                      <a:pt x="21064" y="16650"/>
                      <a:pt x="21064" y="16136"/>
                      <a:pt x="21269" y="15622"/>
                    </a:cubicBezTo>
                    <a:cubicBezTo>
                      <a:pt x="21269" y="15365"/>
                      <a:pt x="21475" y="14850"/>
                      <a:pt x="21475" y="14336"/>
                    </a:cubicBezTo>
                    <a:cubicBezTo>
                      <a:pt x="21475" y="14079"/>
                      <a:pt x="21269" y="13307"/>
                      <a:pt x="21064" y="13050"/>
                    </a:cubicBezTo>
                    <a:cubicBezTo>
                      <a:pt x="20446" y="13050"/>
                      <a:pt x="19624" y="13050"/>
                      <a:pt x="19006" y="12793"/>
                    </a:cubicBezTo>
                    <a:cubicBezTo>
                      <a:pt x="18389" y="12793"/>
                      <a:pt x="18389" y="12536"/>
                      <a:pt x="17978" y="12022"/>
                    </a:cubicBezTo>
                    <a:cubicBezTo>
                      <a:pt x="17566" y="10993"/>
                      <a:pt x="16949" y="10736"/>
                      <a:pt x="16538" y="9965"/>
                    </a:cubicBezTo>
                    <a:cubicBezTo>
                      <a:pt x="16332" y="9965"/>
                      <a:pt x="15921" y="8936"/>
                      <a:pt x="15715" y="8679"/>
                    </a:cubicBezTo>
                    <a:cubicBezTo>
                      <a:pt x="15509" y="8165"/>
                      <a:pt x="16538" y="7907"/>
                      <a:pt x="15715" y="7393"/>
                    </a:cubicBezTo>
                    <a:cubicBezTo>
                      <a:pt x="15509" y="7393"/>
                      <a:pt x="15304" y="6879"/>
                      <a:pt x="15098" y="6879"/>
                    </a:cubicBezTo>
                    <a:cubicBezTo>
                      <a:pt x="14686" y="6879"/>
                      <a:pt x="14481" y="6107"/>
                      <a:pt x="14275" y="5593"/>
                    </a:cubicBezTo>
                    <a:cubicBezTo>
                      <a:pt x="14069" y="4822"/>
                      <a:pt x="14069" y="5079"/>
                      <a:pt x="13246" y="50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8" name="Shape">
                <a:extLst>
                  <a:ext uri="{FF2B5EF4-FFF2-40B4-BE49-F238E27FC236}">
                    <a16:creationId xmlns:a16="http://schemas.microsoft.com/office/drawing/2014/main" xmlns="" id="{1B82F031-F084-3C4F-8984-6D46FA896142}"/>
                  </a:ext>
                </a:extLst>
              </p:cNvPr>
              <p:cNvSpPr/>
              <p:nvPr/>
            </p:nvSpPr>
            <p:spPr>
              <a:xfrm>
                <a:off x="12974866" y="7943820"/>
                <a:ext cx="137854" cy="146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43" y="21600"/>
                    </a:moveTo>
                    <a:cubicBezTo>
                      <a:pt x="7200" y="21600"/>
                      <a:pt x="7200" y="18655"/>
                      <a:pt x="8229" y="18655"/>
                    </a:cubicBezTo>
                    <a:cubicBezTo>
                      <a:pt x="9257" y="16691"/>
                      <a:pt x="11314" y="17673"/>
                      <a:pt x="12343" y="17673"/>
                    </a:cubicBezTo>
                    <a:cubicBezTo>
                      <a:pt x="13371" y="16691"/>
                      <a:pt x="16457" y="15709"/>
                      <a:pt x="15429" y="14727"/>
                    </a:cubicBezTo>
                    <a:cubicBezTo>
                      <a:pt x="14400" y="12764"/>
                      <a:pt x="13371" y="10800"/>
                      <a:pt x="11314" y="8836"/>
                    </a:cubicBezTo>
                    <a:cubicBezTo>
                      <a:pt x="15429" y="7855"/>
                      <a:pt x="18514" y="6873"/>
                      <a:pt x="21600" y="5891"/>
                    </a:cubicBezTo>
                    <a:cubicBezTo>
                      <a:pt x="21600" y="3927"/>
                      <a:pt x="20571" y="1964"/>
                      <a:pt x="19543" y="0"/>
                    </a:cubicBezTo>
                    <a:cubicBezTo>
                      <a:pt x="16457" y="982"/>
                      <a:pt x="12343" y="4909"/>
                      <a:pt x="9257" y="4909"/>
                    </a:cubicBezTo>
                    <a:cubicBezTo>
                      <a:pt x="7200" y="4909"/>
                      <a:pt x="4114" y="2945"/>
                      <a:pt x="4114" y="982"/>
                    </a:cubicBezTo>
                    <a:cubicBezTo>
                      <a:pt x="3086" y="4909"/>
                      <a:pt x="3086" y="7855"/>
                      <a:pt x="3086" y="10800"/>
                    </a:cubicBezTo>
                    <a:cubicBezTo>
                      <a:pt x="2057" y="12764"/>
                      <a:pt x="0" y="15709"/>
                      <a:pt x="0" y="17673"/>
                    </a:cubicBezTo>
                    <a:cubicBezTo>
                      <a:pt x="0" y="19636"/>
                      <a:pt x="0" y="19636"/>
                      <a:pt x="1029" y="20618"/>
                    </a:cubicBezTo>
                    <a:cubicBezTo>
                      <a:pt x="3086" y="20618"/>
                      <a:pt x="4114" y="21600"/>
                      <a:pt x="5143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9" name="Shape">
                <a:extLst>
                  <a:ext uri="{FF2B5EF4-FFF2-40B4-BE49-F238E27FC236}">
                    <a16:creationId xmlns:a16="http://schemas.microsoft.com/office/drawing/2014/main" xmlns="" id="{2D8EE889-1E47-624F-A4FD-EA8AD308A1EE}"/>
                  </a:ext>
                </a:extLst>
              </p:cNvPr>
              <p:cNvSpPr/>
              <p:nvPr/>
            </p:nvSpPr>
            <p:spPr>
              <a:xfrm>
                <a:off x="12981644" y="7891833"/>
                <a:ext cx="46790" cy="55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43" h="20267" extrusionOk="0">
                    <a:moveTo>
                      <a:pt x="18900" y="4800"/>
                    </a:moveTo>
                    <a:cubicBezTo>
                      <a:pt x="18900" y="2400"/>
                      <a:pt x="13500" y="0"/>
                      <a:pt x="10800" y="0"/>
                    </a:cubicBezTo>
                    <a:cubicBezTo>
                      <a:pt x="8100" y="2400"/>
                      <a:pt x="8100" y="2400"/>
                      <a:pt x="5400" y="4800"/>
                    </a:cubicBezTo>
                    <a:cubicBezTo>
                      <a:pt x="5400" y="9600"/>
                      <a:pt x="2700" y="14400"/>
                      <a:pt x="0" y="19200"/>
                    </a:cubicBezTo>
                    <a:cubicBezTo>
                      <a:pt x="5400" y="19200"/>
                      <a:pt x="5400" y="21600"/>
                      <a:pt x="10800" y="19200"/>
                    </a:cubicBezTo>
                    <a:cubicBezTo>
                      <a:pt x="13500" y="16800"/>
                      <a:pt x="21600" y="9600"/>
                      <a:pt x="18900" y="4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0" name="Shape">
                <a:extLst>
                  <a:ext uri="{FF2B5EF4-FFF2-40B4-BE49-F238E27FC236}">
                    <a16:creationId xmlns:a16="http://schemas.microsoft.com/office/drawing/2014/main" xmlns="" id="{150B1ED3-CE23-9A4C-8A18-2D428C144E5D}"/>
                  </a:ext>
                </a:extLst>
              </p:cNvPr>
              <p:cNvSpPr/>
              <p:nvPr/>
            </p:nvSpPr>
            <p:spPr>
              <a:xfrm>
                <a:off x="12974866" y="7970949"/>
                <a:ext cx="20341" cy="47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257"/>
                    </a:moveTo>
                    <a:cubicBezTo>
                      <a:pt x="0" y="15429"/>
                      <a:pt x="7200" y="18514"/>
                      <a:pt x="21600" y="21600"/>
                    </a:cubicBezTo>
                    <a:cubicBezTo>
                      <a:pt x="21600" y="15429"/>
                      <a:pt x="21600" y="9257"/>
                      <a:pt x="21600" y="3086"/>
                    </a:cubicBezTo>
                    <a:cubicBezTo>
                      <a:pt x="21600" y="0"/>
                      <a:pt x="21600" y="0"/>
                      <a:pt x="14400" y="0"/>
                    </a:cubicBezTo>
                    <a:cubicBezTo>
                      <a:pt x="0" y="0"/>
                      <a:pt x="0" y="6171"/>
                      <a:pt x="0" y="925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1" name="Shape">
                <a:extLst>
                  <a:ext uri="{FF2B5EF4-FFF2-40B4-BE49-F238E27FC236}">
                    <a16:creationId xmlns:a16="http://schemas.microsoft.com/office/drawing/2014/main" xmlns="" id="{6CFEFEDA-249D-E64E-8D28-5041C9389666}"/>
                  </a:ext>
                </a:extLst>
              </p:cNvPr>
              <p:cNvSpPr/>
              <p:nvPr/>
            </p:nvSpPr>
            <p:spPr>
              <a:xfrm>
                <a:off x="12947749" y="7943820"/>
                <a:ext cx="51910" cy="174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4" h="21600" extrusionOk="0">
                    <a:moveTo>
                      <a:pt x="10800" y="14123"/>
                    </a:moveTo>
                    <a:cubicBezTo>
                      <a:pt x="10800" y="13292"/>
                      <a:pt x="13500" y="12462"/>
                      <a:pt x="16200" y="10800"/>
                    </a:cubicBezTo>
                    <a:cubicBezTo>
                      <a:pt x="18900" y="9138"/>
                      <a:pt x="16200" y="9969"/>
                      <a:pt x="13500" y="8308"/>
                    </a:cubicBezTo>
                    <a:cubicBezTo>
                      <a:pt x="8100" y="6646"/>
                      <a:pt x="10800" y="2492"/>
                      <a:pt x="18900" y="3323"/>
                    </a:cubicBezTo>
                    <a:cubicBezTo>
                      <a:pt x="21600" y="831"/>
                      <a:pt x="21600" y="831"/>
                      <a:pt x="16200" y="0"/>
                    </a:cubicBezTo>
                    <a:cubicBezTo>
                      <a:pt x="10800" y="0"/>
                      <a:pt x="8100" y="4154"/>
                      <a:pt x="5400" y="5815"/>
                    </a:cubicBezTo>
                    <a:cubicBezTo>
                      <a:pt x="2700" y="6646"/>
                      <a:pt x="0" y="7477"/>
                      <a:pt x="0" y="9138"/>
                    </a:cubicBezTo>
                    <a:cubicBezTo>
                      <a:pt x="0" y="9969"/>
                      <a:pt x="2700" y="11631"/>
                      <a:pt x="2700" y="13292"/>
                    </a:cubicBezTo>
                    <a:cubicBezTo>
                      <a:pt x="2700" y="15785"/>
                      <a:pt x="5400" y="18277"/>
                      <a:pt x="5400" y="21600"/>
                    </a:cubicBezTo>
                    <a:cubicBezTo>
                      <a:pt x="5400" y="20769"/>
                      <a:pt x="5400" y="20769"/>
                      <a:pt x="5400" y="20769"/>
                    </a:cubicBezTo>
                    <a:cubicBezTo>
                      <a:pt x="8100" y="19108"/>
                      <a:pt x="8100" y="16615"/>
                      <a:pt x="10800" y="14123"/>
                    </a:cubicBezTo>
                    <a:cubicBezTo>
                      <a:pt x="10800" y="13292"/>
                      <a:pt x="10800" y="14954"/>
                      <a:pt x="10800" y="1412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2" name="Shape">
                <a:extLst>
                  <a:ext uri="{FF2B5EF4-FFF2-40B4-BE49-F238E27FC236}">
                    <a16:creationId xmlns:a16="http://schemas.microsoft.com/office/drawing/2014/main" xmlns="" id="{DC51F309-DB7E-AD47-98B2-DD17C61B6954}"/>
                  </a:ext>
                </a:extLst>
              </p:cNvPr>
              <p:cNvSpPr/>
              <p:nvPr/>
            </p:nvSpPr>
            <p:spPr>
              <a:xfrm>
                <a:off x="13496895" y="8203773"/>
                <a:ext cx="24767" cy="51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1" h="21600" extrusionOk="0">
                    <a:moveTo>
                      <a:pt x="12960" y="21600"/>
                    </a:moveTo>
                    <a:cubicBezTo>
                      <a:pt x="12960" y="18900"/>
                      <a:pt x="21600" y="0"/>
                      <a:pt x="8640" y="0"/>
                    </a:cubicBezTo>
                    <a:cubicBezTo>
                      <a:pt x="4320" y="2700"/>
                      <a:pt x="0" y="8100"/>
                      <a:pt x="0" y="10800"/>
                    </a:cubicBezTo>
                    <a:cubicBezTo>
                      <a:pt x="0" y="16200"/>
                      <a:pt x="4320" y="18900"/>
                      <a:pt x="12960" y="21600"/>
                    </a:cubicBezTo>
                    <a:cubicBezTo>
                      <a:pt x="12960" y="21600"/>
                      <a:pt x="8640" y="21600"/>
                      <a:pt x="12960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3" name="Shape">
                <a:extLst>
                  <a:ext uri="{FF2B5EF4-FFF2-40B4-BE49-F238E27FC236}">
                    <a16:creationId xmlns:a16="http://schemas.microsoft.com/office/drawing/2014/main" xmlns="" id="{8DF417B4-24AE-8F4A-BC79-AF8B4D6FD1E5}"/>
                  </a:ext>
                </a:extLst>
              </p:cNvPr>
              <p:cNvSpPr/>
              <p:nvPr/>
            </p:nvSpPr>
            <p:spPr>
              <a:xfrm>
                <a:off x="13227375" y="8450165"/>
                <a:ext cx="345100" cy="218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063" extrusionOk="0">
                    <a:moveTo>
                      <a:pt x="19053" y="0"/>
                    </a:moveTo>
                    <a:cubicBezTo>
                      <a:pt x="17830" y="635"/>
                      <a:pt x="16607" y="1271"/>
                      <a:pt x="15385" y="1271"/>
                    </a:cubicBezTo>
                    <a:cubicBezTo>
                      <a:pt x="14162" y="1906"/>
                      <a:pt x="12532" y="1271"/>
                      <a:pt x="11309" y="2541"/>
                    </a:cubicBezTo>
                    <a:cubicBezTo>
                      <a:pt x="10494" y="3812"/>
                      <a:pt x="10087" y="5082"/>
                      <a:pt x="9272" y="6353"/>
                    </a:cubicBezTo>
                    <a:cubicBezTo>
                      <a:pt x="8864" y="6988"/>
                      <a:pt x="7641" y="5718"/>
                      <a:pt x="6826" y="5718"/>
                    </a:cubicBezTo>
                    <a:cubicBezTo>
                      <a:pt x="5604" y="5718"/>
                      <a:pt x="4789" y="5718"/>
                      <a:pt x="3566" y="5718"/>
                    </a:cubicBezTo>
                    <a:cubicBezTo>
                      <a:pt x="2343" y="5718"/>
                      <a:pt x="1121" y="5082"/>
                      <a:pt x="1121" y="7624"/>
                    </a:cubicBezTo>
                    <a:cubicBezTo>
                      <a:pt x="713" y="8894"/>
                      <a:pt x="306" y="8259"/>
                      <a:pt x="306" y="9529"/>
                    </a:cubicBezTo>
                    <a:cubicBezTo>
                      <a:pt x="-102" y="10800"/>
                      <a:pt x="-102" y="12071"/>
                      <a:pt x="306" y="13341"/>
                    </a:cubicBezTo>
                    <a:cubicBezTo>
                      <a:pt x="306" y="14612"/>
                      <a:pt x="713" y="16518"/>
                      <a:pt x="1121" y="17788"/>
                    </a:cubicBezTo>
                    <a:cubicBezTo>
                      <a:pt x="1121" y="18424"/>
                      <a:pt x="1121" y="19694"/>
                      <a:pt x="1528" y="20329"/>
                    </a:cubicBezTo>
                    <a:cubicBezTo>
                      <a:pt x="1936" y="21600"/>
                      <a:pt x="3973" y="20965"/>
                      <a:pt x="4789" y="20329"/>
                    </a:cubicBezTo>
                    <a:cubicBezTo>
                      <a:pt x="5196" y="19694"/>
                      <a:pt x="5604" y="19059"/>
                      <a:pt x="6419" y="18424"/>
                    </a:cubicBezTo>
                    <a:cubicBezTo>
                      <a:pt x="6826" y="18424"/>
                      <a:pt x="7641" y="18424"/>
                      <a:pt x="8456" y="18424"/>
                    </a:cubicBezTo>
                    <a:cubicBezTo>
                      <a:pt x="8864" y="17788"/>
                      <a:pt x="9272" y="17153"/>
                      <a:pt x="9679" y="16518"/>
                    </a:cubicBezTo>
                    <a:cubicBezTo>
                      <a:pt x="10902" y="15882"/>
                      <a:pt x="11717" y="15882"/>
                      <a:pt x="12940" y="15247"/>
                    </a:cubicBezTo>
                    <a:cubicBezTo>
                      <a:pt x="14162" y="14612"/>
                      <a:pt x="15385" y="13976"/>
                      <a:pt x="16607" y="13341"/>
                    </a:cubicBezTo>
                    <a:cubicBezTo>
                      <a:pt x="17423" y="12706"/>
                      <a:pt x="19053" y="12071"/>
                      <a:pt x="19053" y="10800"/>
                    </a:cubicBezTo>
                    <a:cubicBezTo>
                      <a:pt x="19460" y="8894"/>
                      <a:pt x="21498" y="8894"/>
                      <a:pt x="21090" y="7624"/>
                    </a:cubicBezTo>
                    <a:cubicBezTo>
                      <a:pt x="20275" y="5082"/>
                      <a:pt x="19868" y="2541"/>
                      <a:pt x="19053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4" name="Shape">
                <a:extLst>
                  <a:ext uri="{FF2B5EF4-FFF2-40B4-BE49-F238E27FC236}">
                    <a16:creationId xmlns:a16="http://schemas.microsoft.com/office/drawing/2014/main" xmlns="" id="{46D73747-4B53-824D-A738-365422A900C8}"/>
                  </a:ext>
                </a:extLst>
              </p:cNvPr>
              <p:cNvSpPr/>
              <p:nvPr/>
            </p:nvSpPr>
            <p:spPr>
              <a:xfrm>
                <a:off x="13537572" y="8203773"/>
                <a:ext cx="262405" cy="325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1" h="21600" extrusionOk="0">
                    <a:moveTo>
                      <a:pt x="20546" y="8376"/>
                    </a:moveTo>
                    <a:cubicBezTo>
                      <a:pt x="18966" y="8376"/>
                      <a:pt x="18439" y="7053"/>
                      <a:pt x="17912" y="6171"/>
                    </a:cubicBezTo>
                    <a:cubicBezTo>
                      <a:pt x="17385" y="5731"/>
                      <a:pt x="15278" y="5731"/>
                      <a:pt x="14751" y="5290"/>
                    </a:cubicBezTo>
                    <a:cubicBezTo>
                      <a:pt x="13171" y="4849"/>
                      <a:pt x="12644" y="3967"/>
                      <a:pt x="11590" y="2645"/>
                    </a:cubicBezTo>
                    <a:cubicBezTo>
                      <a:pt x="11590" y="2204"/>
                      <a:pt x="11063" y="1763"/>
                      <a:pt x="11063" y="1322"/>
                    </a:cubicBezTo>
                    <a:cubicBezTo>
                      <a:pt x="11063" y="1322"/>
                      <a:pt x="11590" y="0"/>
                      <a:pt x="11590" y="0"/>
                    </a:cubicBezTo>
                    <a:cubicBezTo>
                      <a:pt x="11063" y="0"/>
                      <a:pt x="9483" y="1763"/>
                      <a:pt x="8956" y="2204"/>
                    </a:cubicBezTo>
                    <a:cubicBezTo>
                      <a:pt x="7902" y="3086"/>
                      <a:pt x="6849" y="4408"/>
                      <a:pt x="5268" y="4408"/>
                    </a:cubicBezTo>
                    <a:cubicBezTo>
                      <a:pt x="4215" y="4849"/>
                      <a:pt x="3688" y="4408"/>
                      <a:pt x="2634" y="4408"/>
                    </a:cubicBezTo>
                    <a:cubicBezTo>
                      <a:pt x="1580" y="4849"/>
                      <a:pt x="527" y="5731"/>
                      <a:pt x="0" y="4849"/>
                    </a:cubicBezTo>
                    <a:cubicBezTo>
                      <a:pt x="527" y="6171"/>
                      <a:pt x="1054" y="7494"/>
                      <a:pt x="2634" y="7494"/>
                    </a:cubicBezTo>
                    <a:cubicBezTo>
                      <a:pt x="3688" y="7494"/>
                      <a:pt x="7902" y="7494"/>
                      <a:pt x="8429" y="8376"/>
                    </a:cubicBezTo>
                    <a:cubicBezTo>
                      <a:pt x="10010" y="10139"/>
                      <a:pt x="8956" y="11902"/>
                      <a:pt x="8429" y="14106"/>
                    </a:cubicBezTo>
                    <a:cubicBezTo>
                      <a:pt x="7902" y="14547"/>
                      <a:pt x="5795" y="14988"/>
                      <a:pt x="5795" y="14988"/>
                    </a:cubicBezTo>
                    <a:cubicBezTo>
                      <a:pt x="3688" y="15429"/>
                      <a:pt x="1580" y="15869"/>
                      <a:pt x="0" y="16310"/>
                    </a:cubicBezTo>
                    <a:cubicBezTo>
                      <a:pt x="1054" y="18073"/>
                      <a:pt x="2107" y="19837"/>
                      <a:pt x="2634" y="21600"/>
                    </a:cubicBezTo>
                    <a:cubicBezTo>
                      <a:pt x="4215" y="21159"/>
                      <a:pt x="5795" y="21159"/>
                      <a:pt x="7376" y="21159"/>
                    </a:cubicBezTo>
                    <a:cubicBezTo>
                      <a:pt x="9483" y="20718"/>
                      <a:pt x="7902" y="20278"/>
                      <a:pt x="8956" y="19396"/>
                    </a:cubicBezTo>
                    <a:cubicBezTo>
                      <a:pt x="10010" y="18955"/>
                      <a:pt x="11590" y="19396"/>
                      <a:pt x="12117" y="18514"/>
                    </a:cubicBezTo>
                    <a:cubicBezTo>
                      <a:pt x="13171" y="17633"/>
                      <a:pt x="13171" y="17192"/>
                      <a:pt x="14751" y="16751"/>
                    </a:cubicBezTo>
                    <a:cubicBezTo>
                      <a:pt x="15805" y="16310"/>
                      <a:pt x="15278" y="14988"/>
                      <a:pt x="15278" y="14106"/>
                    </a:cubicBezTo>
                    <a:cubicBezTo>
                      <a:pt x="14751" y="13224"/>
                      <a:pt x="15805" y="13224"/>
                      <a:pt x="16859" y="13224"/>
                    </a:cubicBezTo>
                    <a:cubicBezTo>
                      <a:pt x="18439" y="12784"/>
                      <a:pt x="18439" y="11461"/>
                      <a:pt x="19493" y="10580"/>
                    </a:cubicBezTo>
                    <a:cubicBezTo>
                      <a:pt x="20020" y="10139"/>
                      <a:pt x="21600" y="8816"/>
                      <a:pt x="20546" y="8376"/>
                    </a:cubicBezTo>
                    <a:cubicBezTo>
                      <a:pt x="20020" y="8376"/>
                      <a:pt x="21073" y="8816"/>
                      <a:pt x="20546" y="837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5" name="Shape">
                <a:extLst>
                  <a:ext uri="{FF2B5EF4-FFF2-40B4-BE49-F238E27FC236}">
                    <a16:creationId xmlns:a16="http://schemas.microsoft.com/office/drawing/2014/main" xmlns="" id="{2ACC4D2E-0EC4-5A4F-8759-0C81A45FC752}"/>
                  </a:ext>
                </a:extLst>
              </p:cNvPr>
              <p:cNvSpPr/>
              <p:nvPr/>
            </p:nvSpPr>
            <p:spPr>
              <a:xfrm>
                <a:off x="14119987" y="7566325"/>
                <a:ext cx="357690" cy="154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100" extrusionOk="0">
                    <a:moveTo>
                      <a:pt x="21235" y="4500"/>
                    </a:moveTo>
                    <a:cubicBezTo>
                      <a:pt x="20057" y="4500"/>
                      <a:pt x="19271" y="2700"/>
                      <a:pt x="18093" y="2700"/>
                    </a:cubicBezTo>
                    <a:cubicBezTo>
                      <a:pt x="16915" y="1800"/>
                      <a:pt x="15344" y="1800"/>
                      <a:pt x="13773" y="1800"/>
                    </a:cubicBezTo>
                    <a:cubicBezTo>
                      <a:pt x="12595" y="1800"/>
                      <a:pt x="11417" y="1800"/>
                      <a:pt x="10239" y="0"/>
                    </a:cubicBezTo>
                    <a:cubicBezTo>
                      <a:pt x="9453" y="0"/>
                      <a:pt x="8668" y="0"/>
                      <a:pt x="8275" y="1800"/>
                    </a:cubicBezTo>
                    <a:cubicBezTo>
                      <a:pt x="8275" y="3600"/>
                      <a:pt x="7882" y="4500"/>
                      <a:pt x="7097" y="3600"/>
                    </a:cubicBezTo>
                    <a:cubicBezTo>
                      <a:pt x="6311" y="2700"/>
                      <a:pt x="4348" y="900"/>
                      <a:pt x="3955" y="4500"/>
                    </a:cubicBezTo>
                    <a:cubicBezTo>
                      <a:pt x="3562" y="5400"/>
                      <a:pt x="3955" y="5400"/>
                      <a:pt x="3170" y="6300"/>
                    </a:cubicBezTo>
                    <a:cubicBezTo>
                      <a:pt x="2777" y="7200"/>
                      <a:pt x="1991" y="9000"/>
                      <a:pt x="2777" y="9900"/>
                    </a:cubicBezTo>
                    <a:cubicBezTo>
                      <a:pt x="3170" y="10800"/>
                      <a:pt x="4348" y="11700"/>
                      <a:pt x="4348" y="10800"/>
                    </a:cubicBezTo>
                    <a:cubicBezTo>
                      <a:pt x="4740" y="9000"/>
                      <a:pt x="5133" y="9900"/>
                      <a:pt x="5526" y="10800"/>
                    </a:cubicBezTo>
                    <a:cubicBezTo>
                      <a:pt x="5919" y="11700"/>
                      <a:pt x="7490" y="12600"/>
                      <a:pt x="7097" y="13500"/>
                    </a:cubicBezTo>
                    <a:cubicBezTo>
                      <a:pt x="7097" y="14400"/>
                      <a:pt x="5919" y="14400"/>
                      <a:pt x="5526" y="15300"/>
                    </a:cubicBezTo>
                    <a:cubicBezTo>
                      <a:pt x="5133" y="16200"/>
                      <a:pt x="4740" y="17100"/>
                      <a:pt x="3955" y="15300"/>
                    </a:cubicBezTo>
                    <a:cubicBezTo>
                      <a:pt x="3562" y="14400"/>
                      <a:pt x="3562" y="17100"/>
                      <a:pt x="3562" y="18000"/>
                    </a:cubicBezTo>
                    <a:cubicBezTo>
                      <a:pt x="1991" y="19800"/>
                      <a:pt x="1206" y="13500"/>
                      <a:pt x="28" y="18000"/>
                    </a:cubicBezTo>
                    <a:cubicBezTo>
                      <a:pt x="-365" y="18900"/>
                      <a:pt x="3562" y="20700"/>
                      <a:pt x="3955" y="19800"/>
                    </a:cubicBezTo>
                    <a:cubicBezTo>
                      <a:pt x="4348" y="18900"/>
                      <a:pt x="5133" y="19800"/>
                      <a:pt x="5526" y="20700"/>
                    </a:cubicBezTo>
                    <a:cubicBezTo>
                      <a:pt x="5919" y="20700"/>
                      <a:pt x="7097" y="21600"/>
                      <a:pt x="7882" y="20700"/>
                    </a:cubicBezTo>
                    <a:cubicBezTo>
                      <a:pt x="8275" y="19800"/>
                      <a:pt x="9060" y="20700"/>
                      <a:pt x="9453" y="18000"/>
                    </a:cubicBezTo>
                    <a:cubicBezTo>
                      <a:pt x="9453" y="17100"/>
                      <a:pt x="10239" y="16200"/>
                      <a:pt x="10631" y="15300"/>
                    </a:cubicBezTo>
                    <a:cubicBezTo>
                      <a:pt x="11024" y="14400"/>
                      <a:pt x="12595" y="14400"/>
                      <a:pt x="12595" y="14400"/>
                    </a:cubicBezTo>
                    <a:cubicBezTo>
                      <a:pt x="12988" y="16200"/>
                      <a:pt x="13380" y="14400"/>
                      <a:pt x="14166" y="14400"/>
                    </a:cubicBezTo>
                    <a:cubicBezTo>
                      <a:pt x="14559" y="14400"/>
                      <a:pt x="14951" y="11700"/>
                      <a:pt x="15344" y="11700"/>
                    </a:cubicBezTo>
                    <a:cubicBezTo>
                      <a:pt x="15737" y="10800"/>
                      <a:pt x="16522" y="11700"/>
                      <a:pt x="16915" y="10800"/>
                    </a:cubicBezTo>
                    <a:cubicBezTo>
                      <a:pt x="18486" y="9900"/>
                      <a:pt x="19271" y="8100"/>
                      <a:pt x="20842" y="6300"/>
                    </a:cubicBezTo>
                    <a:cubicBezTo>
                      <a:pt x="21235" y="6300"/>
                      <a:pt x="21235" y="6300"/>
                      <a:pt x="21235" y="45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6" name="Shape">
                <a:extLst>
                  <a:ext uri="{FF2B5EF4-FFF2-40B4-BE49-F238E27FC236}">
                    <a16:creationId xmlns:a16="http://schemas.microsoft.com/office/drawing/2014/main" xmlns="" id="{A2CE5087-D60E-2647-97C5-5A9F6F56726C}"/>
                  </a:ext>
                </a:extLst>
              </p:cNvPr>
              <p:cNvSpPr/>
              <p:nvPr/>
            </p:nvSpPr>
            <p:spPr>
              <a:xfrm>
                <a:off x="13674588" y="7466865"/>
                <a:ext cx="565880" cy="345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3" h="21600" extrusionOk="0">
                    <a:moveTo>
                      <a:pt x="18795" y="13292"/>
                    </a:moveTo>
                    <a:cubicBezTo>
                      <a:pt x="19038" y="13708"/>
                      <a:pt x="19038" y="14123"/>
                      <a:pt x="19523" y="13708"/>
                    </a:cubicBezTo>
                    <a:cubicBezTo>
                      <a:pt x="19766" y="13708"/>
                      <a:pt x="20009" y="12877"/>
                      <a:pt x="20252" y="12877"/>
                    </a:cubicBezTo>
                    <a:cubicBezTo>
                      <a:pt x="21465" y="12462"/>
                      <a:pt x="20009" y="11631"/>
                      <a:pt x="19523" y="10800"/>
                    </a:cubicBezTo>
                    <a:cubicBezTo>
                      <a:pt x="19281" y="10385"/>
                      <a:pt x="19281" y="10800"/>
                      <a:pt x="19038" y="11215"/>
                    </a:cubicBezTo>
                    <a:cubicBezTo>
                      <a:pt x="19038" y="11631"/>
                      <a:pt x="18310" y="11215"/>
                      <a:pt x="18067" y="11215"/>
                    </a:cubicBezTo>
                    <a:cubicBezTo>
                      <a:pt x="17096" y="10385"/>
                      <a:pt x="18553" y="9138"/>
                      <a:pt x="18795" y="8723"/>
                    </a:cubicBezTo>
                    <a:cubicBezTo>
                      <a:pt x="18795" y="8723"/>
                      <a:pt x="17825" y="9138"/>
                      <a:pt x="17825" y="9138"/>
                    </a:cubicBezTo>
                    <a:cubicBezTo>
                      <a:pt x="17339" y="9554"/>
                      <a:pt x="16854" y="9554"/>
                      <a:pt x="16368" y="10385"/>
                    </a:cubicBezTo>
                    <a:cubicBezTo>
                      <a:pt x="16126" y="10800"/>
                      <a:pt x="15883" y="11631"/>
                      <a:pt x="15640" y="12046"/>
                    </a:cubicBezTo>
                    <a:cubicBezTo>
                      <a:pt x="15398" y="13292"/>
                      <a:pt x="15155" y="12462"/>
                      <a:pt x="14912" y="11631"/>
                    </a:cubicBezTo>
                    <a:cubicBezTo>
                      <a:pt x="14669" y="10800"/>
                      <a:pt x="14184" y="11215"/>
                      <a:pt x="13699" y="11215"/>
                    </a:cubicBezTo>
                    <a:cubicBezTo>
                      <a:pt x="13213" y="11215"/>
                      <a:pt x="12971" y="9969"/>
                      <a:pt x="12728" y="9554"/>
                    </a:cubicBezTo>
                    <a:cubicBezTo>
                      <a:pt x="12243" y="8723"/>
                      <a:pt x="12971" y="7892"/>
                      <a:pt x="12485" y="7062"/>
                    </a:cubicBezTo>
                    <a:cubicBezTo>
                      <a:pt x="12243" y="6646"/>
                      <a:pt x="12000" y="5815"/>
                      <a:pt x="11757" y="5400"/>
                    </a:cubicBezTo>
                    <a:cubicBezTo>
                      <a:pt x="11514" y="4985"/>
                      <a:pt x="11029" y="4569"/>
                      <a:pt x="10786" y="4985"/>
                    </a:cubicBezTo>
                    <a:cubicBezTo>
                      <a:pt x="10301" y="5400"/>
                      <a:pt x="9816" y="4985"/>
                      <a:pt x="9087" y="4985"/>
                    </a:cubicBezTo>
                    <a:cubicBezTo>
                      <a:pt x="8602" y="4985"/>
                      <a:pt x="7874" y="5400"/>
                      <a:pt x="7389" y="4985"/>
                    </a:cubicBezTo>
                    <a:cubicBezTo>
                      <a:pt x="7146" y="4569"/>
                      <a:pt x="6661" y="3738"/>
                      <a:pt x="6418" y="3323"/>
                    </a:cubicBezTo>
                    <a:cubicBezTo>
                      <a:pt x="5932" y="2492"/>
                      <a:pt x="5690" y="2492"/>
                      <a:pt x="5447" y="3323"/>
                    </a:cubicBezTo>
                    <a:cubicBezTo>
                      <a:pt x="5204" y="3738"/>
                      <a:pt x="4962" y="4154"/>
                      <a:pt x="4476" y="4154"/>
                    </a:cubicBezTo>
                    <a:cubicBezTo>
                      <a:pt x="3748" y="4154"/>
                      <a:pt x="3748" y="3323"/>
                      <a:pt x="3991" y="2492"/>
                    </a:cubicBezTo>
                    <a:cubicBezTo>
                      <a:pt x="4234" y="1246"/>
                      <a:pt x="4234" y="1246"/>
                      <a:pt x="3505" y="415"/>
                    </a:cubicBezTo>
                    <a:cubicBezTo>
                      <a:pt x="3505" y="831"/>
                      <a:pt x="3505" y="1662"/>
                      <a:pt x="3505" y="2077"/>
                    </a:cubicBezTo>
                    <a:cubicBezTo>
                      <a:pt x="3505" y="2908"/>
                      <a:pt x="3748" y="3323"/>
                      <a:pt x="3263" y="3323"/>
                    </a:cubicBezTo>
                    <a:cubicBezTo>
                      <a:pt x="2777" y="2908"/>
                      <a:pt x="2777" y="1662"/>
                      <a:pt x="3020" y="1246"/>
                    </a:cubicBezTo>
                    <a:cubicBezTo>
                      <a:pt x="3020" y="1246"/>
                      <a:pt x="3505" y="0"/>
                      <a:pt x="3263" y="0"/>
                    </a:cubicBezTo>
                    <a:cubicBezTo>
                      <a:pt x="2049" y="415"/>
                      <a:pt x="1078" y="831"/>
                      <a:pt x="108" y="1662"/>
                    </a:cubicBezTo>
                    <a:cubicBezTo>
                      <a:pt x="-135" y="1662"/>
                      <a:pt x="108" y="5815"/>
                      <a:pt x="108" y="6231"/>
                    </a:cubicBezTo>
                    <a:cubicBezTo>
                      <a:pt x="108" y="7477"/>
                      <a:pt x="108" y="8723"/>
                      <a:pt x="108" y="9554"/>
                    </a:cubicBezTo>
                    <a:cubicBezTo>
                      <a:pt x="108" y="10385"/>
                      <a:pt x="-135" y="10800"/>
                      <a:pt x="350" y="10800"/>
                    </a:cubicBezTo>
                    <a:cubicBezTo>
                      <a:pt x="593" y="10800"/>
                      <a:pt x="836" y="10800"/>
                      <a:pt x="1321" y="10800"/>
                    </a:cubicBezTo>
                    <a:cubicBezTo>
                      <a:pt x="1807" y="10800"/>
                      <a:pt x="1078" y="9969"/>
                      <a:pt x="1321" y="9554"/>
                    </a:cubicBezTo>
                    <a:cubicBezTo>
                      <a:pt x="1564" y="8723"/>
                      <a:pt x="2049" y="9138"/>
                      <a:pt x="2292" y="8308"/>
                    </a:cubicBezTo>
                    <a:cubicBezTo>
                      <a:pt x="2777" y="7892"/>
                      <a:pt x="2777" y="7892"/>
                      <a:pt x="3020" y="7477"/>
                    </a:cubicBezTo>
                    <a:cubicBezTo>
                      <a:pt x="3505" y="7062"/>
                      <a:pt x="3748" y="7477"/>
                      <a:pt x="3991" y="7892"/>
                    </a:cubicBezTo>
                    <a:cubicBezTo>
                      <a:pt x="4234" y="8308"/>
                      <a:pt x="4962" y="8308"/>
                      <a:pt x="4962" y="8308"/>
                    </a:cubicBezTo>
                    <a:cubicBezTo>
                      <a:pt x="5204" y="9138"/>
                      <a:pt x="4962" y="9554"/>
                      <a:pt x="4962" y="9969"/>
                    </a:cubicBezTo>
                    <a:cubicBezTo>
                      <a:pt x="5204" y="11215"/>
                      <a:pt x="5932" y="11215"/>
                      <a:pt x="6175" y="11215"/>
                    </a:cubicBezTo>
                    <a:cubicBezTo>
                      <a:pt x="7389" y="11215"/>
                      <a:pt x="7389" y="12462"/>
                      <a:pt x="7874" y="14123"/>
                    </a:cubicBezTo>
                    <a:cubicBezTo>
                      <a:pt x="8117" y="14538"/>
                      <a:pt x="8602" y="14954"/>
                      <a:pt x="9087" y="15369"/>
                    </a:cubicBezTo>
                    <a:cubicBezTo>
                      <a:pt x="9330" y="15369"/>
                      <a:pt x="9573" y="15785"/>
                      <a:pt x="9816" y="16200"/>
                    </a:cubicBezTo>
                    <a:cubicBezTo>
                      <a:pt x="10544" y="17031"/>
                      <a:pt x="11272" y="18277"/>
                      <a:pt x="12000" y="18692"/>
                    </a:cubicBezTo>
                    <a:cubicBezTo>
                      <a:pt x="12971" y="19108"/>
                      <a:pt x="12971" y="19108"/>
                      <a:pt x="12971" y="20354"/>
                    </a:cubicBezTo>
                    <a:cubicBezTo>
                      <a:pt x="13456" y="20354"/>
                      <a:pt x="14184" y="21185"/>
                      <a:pt x="14669" y="21600"/>
                    </a:cubicBezTo>
                    <a:cubicBezTo>
                      <a:pt x="14669" y="20354"/>
                      <a:pt x="14427" y="20354"/>
                      <a:pt x="15155" y="19523"/>
                    </a:cubicBezTo>
                    <a:cubicBezTo>
                      <a:pt x="15398" y="18692"/>
                      <a:pt x="14912" y="18277"/>
                      <a:pt x="14912" y="17446"/>
                    </a:cubicBezTo>
                    <a:cubicBezTo>
                      <a:pt x="15155" y="16200"/>
                      <a:pt x="14427" y="16615"/>
                      <a:pt x="14184" y="15785"/>
                    </a:cubicBezTo>
                    <a:cubicBezTo>
                      <a:pt x="13941" y="14954"/>
                      <a:pt x="15155" y="15369"/>
                      <a:pt x="15398" y="14954"/>
                    </a:cubicBezTo>
                    <a:cubicBezTo>
                      <a:pt x="16126" y="14538"/>
                      <a:pt x="15398" y="13292"/>
                      <a:pt x="15883" y="13708"/>
                    </a:cubicBezTo>
                    <a:cubicBezTo>
                      <a:pt x="16854" y="13708"/>
                      <a:pt x="15883" y="12462"/>
                      <a:pt x="16368" y="12462"/>
                    </a:cubicBezTo>
                    <a:cubicBezTo>
                      <a:pt x="16611" y="12046"/>
                      <a:pt x="16854" y="12877"/>
                      <a:pt x="17096" y="12462"/>
                    </a:cubicBezTo>
                    <a:cubicBezTo>
                      <a:pt x="17339" y="12462"/>
                      <a:pt x="17582" y="12046"/>
                      <a:pt x="17825" y="12046"/>
                    </a:cubicBezTo>
                    <a:cubicBezTo>
                      <a:pt x="18310" y="12046"/>
                      <a:pt x="17825" y="13708"/>
                      <a:pt x="17825" y="14123"/>
                    </a:cubicBezTo>
                    <a:cubicBezTo>
                      <a:pt x="18067" y="14123"/>
                      <a:pt x="18553" y="12877"/>
                      <a:pt x="18553" y="14123"/>
                    </a:cubicBezTo>
                    <a:cubicBezTo>
                      <a:pt x="18553" y="14123"/>
                      <a:pt x="18553" y="13292"/>
                      <a:pt x="18795" y="13292"/>
                    </a:cubicBezTo>
                    <a:cubicBezTo>
                      <a:pt x="19038" y="13292"/>
                      <a:pt x="18553" y="13292"/>
                      <a:pt x="18795" y="1329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7" name="Oval">
                <a:extLst>
                  <a:ext uri="{FF2B5EF4-FFF2-40B4-BE49-F238E27FC236}">
                    <a16:creationId xmlns:a16="http://schemas.microsoft.com/office/drawing/2014/main" xmlns="" id="{6BEA7473-E677-704F-883F-0D39C1B47747}"/>
                  </a:ext>
                </a:extLst>
              </p:cNvPr>
              <p:cNvSpPr/>
              <p:nvPr/>
            </p:nvSpPr>
            <p:spPr>
              <a:xfrm>
                <a:off x="13848002" y="7851143"/>
                <a:ext cx="1147" cy="678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8" name="Shape">
                <a:extLst>
                  <a:ext uri="{FF2B5EF4-FFF2-40B4-BE49-F238E27FC236}">
                    <a16:creationId xmlns:a16="http://schemas.microsoft.com/office/drawing/2014/main" xmlns="" id="{1A026D1D-3712-9445-8692-B48FC85898E6}"/>
                  </a:ext>
                </a:extLst>
              </p:cNvPr>
              <p:cNvSpPr/>
              <p:nvPr/>
            </p:nvSpPr>
            <p:spPr>
              <a:xfrm>
                <a:off x="13557603" y="7586669"/>
                <a:ext cx="470361" cy="284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extrusionOk="0">
                    <a:moveTo>
                      <a:pt x="21008" y="14065"/>
                    </a:moveTo>
                    <a:cubicBezTo>
                      <a:pt x="20712" y="13563"/>
                      <a:pt x="20416" y="13563"/>
                      <a:pt x="19824" y="13563"/>
                    </a:cubicBezTo>
                    <a:cubicBezTo>
                      <a:pt x="19529" y="13060"/>
                      <a:pt x="18937" y="12558"/>
                      <a:pt x="18641" y="12056"/>
                    </a:cubicBezTo>
                    <a:cubicBezTo>
                      <a:pt x="18049" y="11553"/>
                      <a:pt x="17161" y="11051"/>
                      <a:pt x="16570" y="10047"/>
                    </a:cubicBezTo>
                    <a:cubicBezTo>
                      <a:pt x="16274" y="9042"/>
                      <a:pt x="15386" y="9042"/>
                      <a:pt x="14794" y="8037"/>
                    </a:cubicBezTo>
                    <a:cubicBezTo>
                      <a:pt x="14498" y="6530"/>
                      <a:pt x="14203" y="4521"/>
                      <a:pt x="13315" y="4521"/>
                    </a:cubicBezTo>
                    <a:cubicBezTo>
                      <a:pt x="12427" y="4521"/>
                      <a:pt x="11244" y="4521"/>
                      <a:pt x="11244" y="2512"/>
                    </a:cubicBezTo>
                    <a:cubicBezTo>
                      <a:pt x="11244" y="2009"/>
                      <a:pt x="11540" y="1005"/>
                      <a:pt x="11244" y="1005"/>
                    </a:cubicBezTo>
                    <a:cubicBezTo>
                      <a:pt x="10948" y="502"/>
                      <a:pt x="10652" y="1005"/>
                      <a:pt x="10060" y="502"/>
                    </a:cubicBezTo>
                    <a:cubicBezTo>
                      <a:pt x="10060" y="502"/>
                      <a:pt x="9764" y="0"/>
                      <a:pt x="9468" y="0"/>
                    </a:cubicBezTo>
                    <a:cubicBezTo>
                      <a:pt x="9172" y="0"/>
                      <a:pt x="8876" y="502"/>
                      <a:pt x="8581" y="502"/>
                    </a:cubicBezTo>
                    <a:cubicBezTo>
                      <a:pt x="8285" y="0"/>
                      <a:pt x="7989" y="1507"/>
                      <a:pt x="7693" y="1507"/>
                    </a:cubicBezTo>
                    <a:cubicBezTo>
                      <a:pt x="7397" y="1507"/>
                      <a:pt x="6509" y="2009"/>
                      <a:pt x="6805" y="3014"/>
                    </a:cubicBezTo>
                    <a:cubicBezTo>
                      <a:pt x="7101" y="4521"/>
                      <a:pt x="6805" y="4019"/>
                      <a:pt x="5918" y="4019"/>
                    </a:cubicBezTo>
                    <a:cubicBezTo>
                      <a:pt x="5622" y="4019"/>
                      <a:pt x="4734" y="4019"/>
                      <a:pt x="4438" y="4019"/>
                    </a:cubicBezTo>
                    <a:cubicBezTo>
                      <a:pt x="3846" y="3014"/>
                      <a:pt x="3550" y="2009"/>
                      <a:pt x="2959" y="1005"/>
                    </a:cubicBezTo>
                    <a:cubicBezTo>
                      <a:pt x="2071" y="0"/>
                      <a:pt x="887" y="1507"/>
                      <a:pt x="0" y="2512"/>
                    </a:cubicBezTo>
                    <a:cubicBezTo>
                      <a:pt x="296" y="3014"/>
                      <a:pt x="1183" y="5023"/>
                      <a:pt x="887" y="6028"/>
                    </a:cubicBezTo>
                    <a:cubicBezTo>
                      <a:pt x="-592" y="7535"/>
                      <a:pt x="1183" y="7535"/>
                      <a:pt x="1775" y="8540"/>
                    </a:cubicBezTo>
                    <a:cubicBezTo>
                      <a:pt x="1775" y="8540"/>
                      <a:pt x="1775" y="9544"/>
                      <a:pt x="1775" y="9544"/>
                    </a:cubicBezTo>
                    <a:cubicBezTo>
                      <a:pt x="1479" y="10047"/>
                      <a:pt x="2071" y="11051"/>
                      <a:pt x="2367" y="11051"/>
                    </a:cubicBezTo>
                    <a:cubicBezTo>
                      <a:pt x="2367" y="11553"/>
                      <a:pt x="2071" y="12056"/>
                      <a:pt x="2071" y="13060"/>
                    </a:cubicBezTo>
                    <a:cubicBezTo>
                      <a:pt x="2071" y="13563"/>
                      <a:pt x="2071" y="14567"/>
                      <a:pt x="2071" y="15572"/>
                    </a:cubicBezTo>
                    <a:cubicBezTo>
                      <a:pt x="2663" y="15572"/>
                      <a:pt x="2959" y="15572"/>
                      <a:pt x="3550" y="14567"/>
                    </a:cubicBezTo>
                    <a:cubicBezTo>
                      <a:pt x="3846" y="14065"/>
                      <a:pt x="4142" y="13563"/>
                      <a:pt x="4438" y="13060"/>
                    </a:cubicBezTo>
                    <a:cubicBezTo>
                      <a:pt x="5622" y="13060"/>
                      <a:pt x="6509" y="12558"/>
                      <a:pt x="7397" y="13563"/>
                    </a:cubicBezTo>
                    <a:cubicBezTo>
                      <a:pt x="7989" y="15070"/>
                      <a:pt x="9764" y="14065"/>
                      <a:pt x="10356" y="15572"/>
                    </a:cubicBezTo>
                    <a:cubicBezTo>
                      <a:pt x="10948" y="17079"/>
                      <a:pt x="11540" y="17581"/>
                      <a:pt x="12723" y="17581"/>
                    </a:cubicBezTo>
                    <a:cubicBezTo>
                      <a:pt x="13019" y="17581"/>
                      <a:pt x="13019" y="17581"/>
                      <a:pt x="13019" y="18586"/>
                    </a:cubicBezTo>
                    <a:cubicBezTo>
                      <a:pt x="13019" y="20093"/>
                      <a:pt x="13019" y="20093"/>
                      <a:pt x="13611" y="21098"/>
                    </a:cubicBezTo>
                    <a:cubicBezTo>
                      <a:pt x="14203" y="21098"/>
                      <a:pt x="14498" y="21600"/>
                      <a:pt x="15090" y="21600"/>
                    </a:cubicBezTo>
                    <a:cubicBezTo>
                      <a:pt x="15978" y="21600"/>
                      <a:pt x="15978" y="21098"/>
                      <a:pt x="16274" y="20093"/>
                    </a:cubicBezTo>
                    <a:cubicBezTo>
                      <a:pt x="16570" y="19088"/>
                      <a:pt x="17161" y="19591"/>
                      <a:pt x="17753" y="19088"/>
                    </a:cubicBezTo>
                    <a:cubicBezTo>
                      <a:pt x="18345" y="18586"/>
                      <a:pt x="18345" y="17581"/>
                      <a:pt x="18641" y="16577"/>
                    </a:cubicBezTo>
                    <a:cubicBezTo>
                      <a:pt x="18641" y="15572"/>
                      <a:pt x="19529" y="16577"/>
                      <a:pt x="19824" y="15572"/>
                    </a:cubicBezTo>
                    <a:cubicBezTo>
                      <a:pt x="19824" y="14567"/>
                      <a:pt x="20712" y="15572"/>
                      <a:pt x="21008" y="15572"/>
                    </a:cubicBezTo>
                    <a:cubicBezTo>
                      <a:pt x="21008" y="15070"/>
                      <a:pt x="21008" y="14567"/>
                      <a:pt x="21008" y="1406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9" name="Shape">
                <a:extLst>
                  <a:ext uri="{FF2B5EF4-FFF2-40B4-BE49-F238E27FC236}">
                    <a16:creationId xmlns:a16="http://schemas.microsoft.com/office/drawing/2014/main" xmlns="" id="{C2FA0278-A1F5-C143-B2A9-46C060F81741}"/>
                  </a:ext>
                </a:extLst>
              </p:cNvPr>
              <p:cNvSpPr/>
              <p:nvPr/>
            </p:nvSpPr>
            <p:spPr>
              <a:xfrm>
                <a:off x="14060823" y="7656983"/>
                <a:ext cx="253904" cy="162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2" h="19663" extrusionOk="0">
                    <a:moveTo>
                      <a:pt x="15731" y="7424"/>
                    </a:moveTo>
                    <a:cubicBezTo>
                      <a:pt x="14651" y="8224"/>
                      <a:pt x="14111" y="7424"/>
                      <a:pt x="13031" y="7424"/>
                    </a:cubicBezTo>
                    <a:cubicBezTo>
                      <a:pt x="11951" y="7424"/>
                      <a:pt x="11411" y="5824"/>
                      <a:pt x="10871" y="5824"/>
                    </a:cubicBezTo>
                    <a:cubicBezTo>
                      <a:pt x="10331" y="5824"/>
                      <a:pt x="10331" y="6624"/>
                      <a:pt x="9791" y="6624"/>
                    </a:cubicBezTo>
                    <a:cubicBezTo>
                      <a:pt x="9791" y="7424"/>
                      <a:pt x="9251" y="6624"/>
                      <a:pt x="8711" y="6624"/>
                    </a:cubicBezTo>
                    <a:cubicBezTo>
                      <a:pt x="7631" y="6624"/>
                      <a:pt x="6011" y="6624"/>
                      <a:pt x="4931" y="5824"/>
                    </a:cubicBezTo>
                    <a:cubicBezTo>
                      <a:pt x="4391" y="5024"/>
                      <a:pt x="6011" y="3424"/>
                      <a:pt x="6011" y="3424"/>
                    </a:cubicBezTo>
                    <a:cubicBezTo>
                      <a:pt x="7091" y="2624"/>
                      <a:pt x="7631" y="5024"/>
                      <a:pt x="8171" y="5024"/>
                    </a:cubicBezTo>
                    <a:cubicBezTo>
                      <a:pt x="9251" y="5024"/>
                      <a:pt x="9791" y="4224"/>
                      <a:pt x="9791" y="3424"/>
                    </a:cubicBezTo>
                    <a:cubicBezTo>
                      <a:pt x="9251" y="2624"/>
                      <a:pt x="8711" y="4224"/>
                      <a:pt x="8171" y="4224"/>
                    </a:cubicBezTo>
                    <a:cubicBezTo>
                      <a:pt x="7631" y="3424"/>
                      <a:pt x="8711" y="1024"/>
                      <a:pt x="8171" y="224"/>
                    </a:cubicBezTo>
                    <a:cubicBezTo>
                      <a:pt x="8171" y="-576"/>
                      <a:pt x="7091" y="1024"/>
                      <a:pt x="7091" y="1024"/>
                    </a:cubicBezTo>
                    <a:cubicBezTo>
                      <a:pt x="6011" y="1824"/>
                      <a:pt x="5471" y="224"/>
                      <a:pt x="4931" y="1024"/>
                    </a:cubicBezTo>
                    <a:cubicBezTo>
                      <a:pt x="3851" y="1024"/>
                      <a:pt x="6011" y="3424"/>
                      <a:pt x="3851" y="3424"/>
                    </a:cubicBezTo>
                    <a:cubicBezTo>
                      <a:pt x="2771" y="2624"/>
                      <a:pt x="4391" y="5824"/>
                      <a:pt x="2771" y="5824"/>
                    </a:cubicBezTo>
                    <a:cubicBezTo>
                      <a:pt x="2231" y="6624"/>
                      <a:pt x="-469" y="5824"/>
                      <a:pt x="71" y="7424"/>
                    </a:cubicBezTo>
                    <a:cubicBezTo>
                      <a:pt x="611" y="9824"/>
                      <a:pt x="2231" y="8224"/>
                      <a:pt x="1691" y="10624"/>
                    </a:cubicBezTo>
                    <a:cubicBezTo>
                      <a:pt x="1691" y="13024"/>
                      <a:pt x="3311" y="13024"/>
                      <a:pt x="1691" y="14624"/>
                    </a:cubicBezTo>
                    <a:cubicBezTo>
                      <a:pt x="1151" y="15424"/>
                      <a:pt x="71" y="18624"/>
                      <a:pt x="1691" y="18624"/>
                    </a:cubicBezTo>
                    <a:cubicBezTo>
                      <a:pt x="2771" y="18624"/>
                      <a:pt x="3851" y="16224"/>
                      <a:pt x="4391" y="17024"/>
                    </a:cubicBezTo>
                    <a:cubicBezTo>
                      <a:pt x="6011" y="19424"/>
                      <a:pt x="4391" y="15424"/>
                      <a:pt x="6011" y="15424"/>
                    </a:cubicBezTo>
                    <a:cubicBezTo>
                      <a:pt x="7091" y="15424"/>
                      <a:pt x="7631" y="14624"/>
                      <a:pt x="8711" y="13024"/>
                    </a:cubicBezTo>
                    <a:cubicBezTo>
                      <a:pt x="9251" y="10624"/>
                      <a:pt x="9791" y="11424"/>
                      <a:pt x="10331" y="13024"/>
                    </a:cubicBezTo>
                    <a:cubicBezTo>
                      <a:pt x="10871" y="13824"/>
                      <a:pt x="11411" y="14624"/>
                      <a:pt x="11411" y="16224"/>
                    </a:cubicBezTo>
                    <a:cubicBezTo>
                      <a:pt x="11411" y="17024"/>
                      <a:pt x="10871" y="17824"/>
                      <a:pt x="10871" y="18624"/>
                    </a:cubicBezTo>
                    <a:cubicBezTo>
                      <a:pt x="11411" y="21024"/>
                      <a:pt x="13571" y="18624"/>
                      <a:pt x="14111" y="17824"/>
                    </a:cubicBezTo>
                    <a:cubicBezTo>
                      <a:pt x="14651" y="17024"/>
                      <a:pt x="16271" y="15424"/>
                      <a:pt x="16811" y="16224"/>
                    </a:cubicBezTo>
                    <a:cubicBezTo>
                      <a:pt x="17891" y="17824"/>
                      <a:pt x="18971" y="15424"/>
                      <a:pt x="20591" y="16224"/>
                    </a:cubicBezTo>
                    <a:cubicBezTo>
                      <a:pt x="21131" y="15424"/>
                      <a:pt x="20051" y="13824"/>
                      <a:pt x="20051" y="13824"/>
                    </a:cubicBezTo>
                    <a:cubicBezTo>
                      <a:pt x="19511" y="12224"/>
                      <a:pt x="20051" y="10624"/>
                      <a:pt x="18971" y="10624"/>
                    </a:cubicBezTo>
                    <a:cubicBezTo>
                      <a:pt x="17351" y="11424"/>
                      <a:pt x="16271" y="9024"/>
                      <a:pt x="16811" y="6624"/>
                    </a:cubicBezTo>
                    <a:cubicBezTo>
                      <a:pt x="16811" y="6624"/>
                      <a:pt x="16271" y="6624"/>
                      <a:pt x="15731" y="7424"/>
                    </a:cubicBezTo>
                    <a:cubicBezTo>
                      <a:pt x="15191" y="7424"/>
                      <a:pt x="16271" y="6624"/>
                      <a:pt x="15731" y="742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0" name="Shape">
                <a:extLst>
                  <a:ext uri="{FF2B5EF4-FFF2-40B4-BE49-F238E27FC236}">
                    <a16:creationId xmlns:a16="http://schemas.microsoft.com/office/drawing/2014/main" xmlns="" id="{27EA27BC-44C3-1148-8D67-2415DFCD5DEC}"/>
                  </a:ext>
                </a:extLst>
              </p:cNvPr>
              <p:cNvSpPr/>
              <p:nvPr/>
            </p:nvSpPr>
            <p:spPr>
              <a:xfrm>
                <a:off x="13842657" y="7805933"/>
                <a:ext cx="549151" cy="485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88" extrusionOk="0">
                    <a:moveTo>
                      <a:pt x="2082" y="14886"/>
                    </a:moveTo>
                    <a:cubicBezTo>
                      <a:pt x="2082" y="15178"/>
                      <a:pt x="2082" y="15470"/>
                      <a:pt x="2342" y="15762"/>
                    </a:cubicBezTo>
                    <a:cubicBezTo>
                      <a:pt x="2602" y="16054"/>
                      <a:pt x="2863" y="16346"/>
                      <a:pt x="2863" y="16638"/>
                    </a:cubicBezTo>
                    <a:cubicBezTo>
                      <a:pt x="2863" y="16930"/>
                      <a:pt x="1561" y="17514"/>
                      <a:pt x="1301" y="17805"/>
                    </a:cubicBezTo>
                    <a:cubicBezTo>
                      <a:pt x="1041" y="17805"/>
                      <a:pt x="781" y="18097"/>
                      <a:pt x="781" y="18681"/>
                    </a:cubicBezTo>
                    <a:cubicBezTo>
                      <a:pt x="781" y="19265"/>
                      <a:pt x="781" y="19265"/>
                      <a:pt x="1561" y="19265"/>
                    </a:cubicBezTo>
                    <a:cubicBezTo>
                      <a:pt x="2082" y="18973"/>
                      <a:pt x="2863" y="18973"/>
                      <a:pt x="3383" y="18681"/>
                    </a:cubicBezTo>
                    <a:cubicBezTo>
                      <a:pt x="3904" y="18681"/>
                      <a:pt x="4424" y="18681"/>
                      <a:pt x="4945" y="18973"/>
                    </a:cubicBezTo>
                    <a:cubicBezTo>
                      <a:pt x="5205" y="18973"/>
                      <a:pt x="5725" y="18973"/>
                      <a:pt x="5986" y="18973"/>
                    </a:cubicBezTo>
                    <a:cubicBezTo>
                      <a:pt x="6506" y="18973"/>
                      <a:pt x="6766" y="18681"/>
                      <a:pt x="7287" y="18681"/>
                    </a:cubicBezTo>
                    <a:cubicBezTo>
                      <a:pt x="7547" y="18681"/>
                      <a:pt x="7547" y="19265"/>
                      <a:pt x="7547" y="19557"/>
                    </a:cubicBezTo>
                    <a:cubicBezTo>
                      <a:pt x="7807" y="19849"/>
                      <a:pt x="8067" y="19849"/>
                      <a:pt x="8328" y="20141"/>
                    </a:cubicBezTo>
                    <a:cubicBezTo>
                      <a:pt x="8328" y="20432"/>
                      <a:pt x="8588" y="21016"/>
                      <a:pt x="8588" y="21308"/>
                    </a:cubicBezTo>
                    <a:cubicBezTo>
                      <a:pt x="9108" y="21600"/>
                      <a:pt x="8848" y="21016"/>
                      <a:pt x="8848" y="20724"/>
                    </a:cubicBezTo>
                    <a:cubicBezTo>
                      <a:pt x="9108" y="20724"/>
                      <a:pt x="9369" y="21308"/>
                      <a:pt x="9369" y="21308"/>
                    </a:cubicBezTo>
                    <a:cubicBezTo>
                      <a:pt x="9889" y="21016"/>
                      <a:pt x="10410" y="20432"/>
                      <a:pt x="11190" y="20724"/>
                    </a:cubicBezTo>
                    <a:cubicBezTo>
                      <a:pt x="11451" y="20724"/>
                      <a:pt x="11711" y="20724"/>
                      <a:pt x="11971" y="20432"/>
                    </a:cubicBezTo>
                    <a:cubicBezTo>
                      <a:pt x="12231" y="20432"/>
                      <a:pt x="12752" y="20432"/>
                      <a:pt x="13012" y="20432"/>
                    </a:cubicBezTo>
                    <a:cubicBezTo>
                      <a:pt x="13272" y="20141"/>
                      <a:pt x="12752" y="18681"/>
                      <a:pt x="12492" y="18681"/>
                    </a:cubicBezTo>
                    <a:cubicBezTo>
                      <a:pt x="12231" y="18389"/>
                      <a:pt x="11971" y="18389"/>
                      <a:pt x="11971" y="17805"/>
                    </a:cubicBezTo>
                    <a:cubicBezTo>
                      <a:pt x="11971" y="17222"/>
                      <a:pt x="11711" y="16930"/>
                      <a:pt x="11451" y="16638"/>
                    </a:cubicBezTo>
                    <a:cubicBezTo>
                      <a:pt x="10670" y="16346"/>
                      <a:pt x="11711" y="15762"/>
                      <a:pt x="11971" y="15178"/>
                    </a:cubicBezTo>
                    <a:cubicBezTo>
                      <a:pt x="12231" y="15178"/>
                      <a:pt x="12231" y="14886"/>
                      <a:pt x="12752" y="15178"/>
                    </a:cubicBezTo>
                    <a:cubicBezTo>
                      <a:pt x="13272" y="15762"/>
                      <a:pt x="13012" y="15178"/>
                      <a:pt x="13533" y="15178"/>
                    </a:cubicBezTo>
                    <a:cubicBezTo>
                      <a:pt x="14573" y="14886"/>
                      <a:pt x="14313" y="14011"/>
                      <a:pt x="14834" y="13427"/>
                    </a:cubicBezTo>
                    <a:cubicBezTo>
                      <a:pt x="15094" y="13135"/>
                      <a:pt x="15614" y="13135"/>
                      <a:pt x="15614" y="12843"/>
                    </a:cubicBezTo>
                    <a:cubicBezTo>
                      <a:pt x="15875" y="12551"/>
                      <a:pt x="16135" y="12259"/>
                      <a:pt x="16135" y="11968"/>
                    </a:cubicBezTo>
                    <a:cubicBezTo>
                      <a:pt x="16135" y="11676"/>
                      <a:pt x="16655" y="11384"/>
                      <a:pt x="16916" y="11384"/>
                    </a:cubicBezTo>
                    <a:cubicBezTo>
                      <a:pt x="17176" y="11384"/>
                      <a:pt x="17176" y="10800"/>
                      <a:pt x="17176" y="10800"/>
                    </a:cubicBezTo>
                    <a:cubicBezTo>
                      <a:pt x="17176" y="9924"/>
                      <a:pt x="18217" y="10508"/>
                      <a:pt x="17957" y="9632"/>
                    </a:cubicBezTo>
                    <a:cubicBezTo>
                      <a:pt x="17957" y="8757"/>
                      <a:pt x="17696" y="8465"/>
                      <a:pt x="18477" y="7881"/>
                    </a:cubicBezTo>
                    <a:cubicBezTo>
                      <a:pt x="18737" y="7881"/>
                      <a:pt x="17436" y="7005"/>
                      <a:pt x="17176" y="6714"/>
                    </a:cubicBezTo>
                    <a:cubicBezTo>
                      <a:pt x="16916" y="6130"/>
                      <a:pt x="17176" y="5254"/>
                      <a:pt x="16916" y="4670"/>
                    </a:cubicBezTo>
                    <a:cubicBezTo>
                      <a:pt x="16916" y="3795"/>
                      <a:pt x="17696" y="3795"/>
                      <a:pt x="18217" y="4086"/>
                    </a:cubicBezTo>
                    <a:cubicBezTo>
                      <a:pt x="18477" y="4086"/>
                      <a:pt x="18998" y="4378"/>
                      <a:pt x="19258" y="4378"/>
                    </a:cubicBezTo>
                    <a:cubicBezTo>
                      <a:pt x="19778" y="4378"/>
                      <a:pt x="19778" y="4086"/>
                      <a:pt x="20039" y="3795"/>
                    </a:cubicBezTo>
                    <a:cubicBezTo>
                      <a:pt x="20819" y="3795"/>
                      <a:pt x="21080" y="3795"/>
                      <a:pt x="21600" y="2919"/>
                    </a:cubicBezTo>
                    <a:cubicBezTo>
                      <a:pt x="20819" y="2627"/>
                      <a:pt x="20039" y="2335"/>
                      <a:pt x="19778" y="1751"/>
                    </a:cubicBezTo>
                    <a:cubicBezTo>
                      <a:pt x="19518" y="1459"/>
                      <a:pt x="19518" y="876"/>
                      <a:pt x="19258" y="584"/>
                    </a:cubicBezTo>
                    <a:cubicBezTo>
                      <a:pt x="18998" y="292"/>
                      <a:pt x="18737" y="292"/>
                      <a:pt x="18477" y="0"/>
                    </a:cubicBezTo>
                    <a:cubicBezTo>
                      <a:pt x="17957" y="0"/>
                      <a:pt x="17176" y="292"/>
                      <a:pt x="16916" y="292"/>
                    </a:cubicBezTo>
                    <a:cubicBezTo>
                      <a:pt x="15875" y="0"/>
                      <a:pt x="15354" y="584"/>
                      <a:pt x="14573" y="1168"/>
                    </a:cubicBezTo>
                    <a:cubicBezTo>
                      <a:pt x="13793" y="1459"/>
                      <a:pt x="13272" y="1459"/>
                      <a:pt x="13793" y="2335"/>
                    </a:cubicBezTo>
                    <a:cubicBezTo>
                      <a:pt x="14313" y="2919"/>
                      <a:pt x="13793" y="3503"/>
                      <a:pt x="13272" y="3795"/>
                    </a:cubicBezTo>
                    <a:cubicBezTo>
                      <a:pt x="12752" y="4378"/>
                      <a:pt x="13533" y="5546"/>
                      <a:pt x="12492" y="5254"/>
                    </a:cubicBezTo>
                    <a:cubicBezTo>
                      <a:pt x="11190" y="5254"/>
                      <a:pt x="12231" y="5546"/>
                      <a:pt x="12231" y="6130"/>
                    </a:cubicBezTo>
                    <a:cubicBezTo>
                      <a:pt x="12492" y="6422"/>
                      <a:pt x="11451" y="6714"/>
                      <a:pt x="11190" y="7005"/>
                    </a:cubicBezTo>
                    <a:cubicBezTo>
                      <a:pt x="10930" y="7589"/>
                      <a:pt x="10930" y="8757"/>
                      <a:pt x="10670" y="8757"/>
                    </a:cubicBezTo>
                    <a:cubicBezTo>
                      <a:pt x="10410" y="9049"/>
                      <a:pt x="10149" y="8757"/>
                      <a:pt x="9889" y="8757"/>
                    </a:cubicBezTo>
                    <a:cubicBezTo>
                      <a:pt x="9369" y="8757"/>
                      <a:pt x="9108" y="9049"/>
                      <a:pt x="8848" y="9341"/>
                    </a:cubicBezTo>
                    <a:cubicBezTo>
                      <a:pt x="8328" y="9632"/>
                      <a:pt x="8067" y="9341"/>
                      <a:pt x="7807" y="9632"/>
                    </a:cubicBezTo>
                    <a:cubicBezTo>
                      <a:pt x="7287" y="9924"/>
                      <a:pt x="7287" y="10216"/>
                      <a:pt x="7027" y="10800"/>
                    </a:cubicBezTo>
                    <a:cubicBezTo>
                      <a:pt x="7027" y="11676"/>
                      <a:pt x="6506" y="11968"/>
                      <a:pt x="5725" y="12259"/>
                    </a:cubicBezTo>
                    <a:cubicBezTo>
                      <a:pt x="4945" y="12551"/>
                      <a:pt x="4164" y="12551"/>
                      <a:pt x="3383" y="12551"/>
                    </a:cubicBezTo>
                    <a:cubicBezTo>
                      <a:pt x="2082" y="12551"/>
                      <a:pt x="1041" y="12259"/>
                      <a:pt x="0" y="11676"/>
                    </a:cubicBezTo>
                    <a:cubicBezTo>
                      <a:pt x="260" y="12259"/>
                      <a:pt x="520" y="12843"/>
                      <a:pt x="781" y="13427"/>
                    </a:cubicBezTo>
                    <a:cubicBezTo>
                      <a:pt x="1041" y="13719"/>
                      <a:pt x="2082" y="14011"/>
                      <a:pt x="2082" y="1488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1" name="Shape">
                <a:extLst>
                  <a:ext uri="{FF2B5EF4-FFF2-40B4-BE49-F238E27FC236}">
                    <a16:creationId xmlns:a16="http://schemas.microsoft.com/office/drawing/2014/main" xmlns="" id="{DB35CF35-DEA9-A146-8C05-699D0F18BE02}"/>
                  </a:ext>
                </a:extLst>
              </p:cNvPr>
              <p:cNvSpPr/>
              <p:nvPr/>
            </p:nvSpPr>
            <p:spPr>
              <a:xfrm>
                <a:off x="13825283" y="7750487"/>
                <a:ext cx="487426" cy="33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7" h="20748" extrusionOk="0">
                    <a:moveTo>
                      <a:pt x="20313" y="2511"/>
                    </a:moveTo>
                    <a:cubicBezTo>
                      <a:pt x="20025" y="2511"/>
                      <a:pt x="19737" y="3326"/>
                      <a:pt x="19449" y="2918"/>
                    </a:cubicBezTo>
                    <a:cubicBezTo>
                      <a:pt x="19161" y="2918"/>
                      <a:pt x="19161" y="2103"/>
                      <a:pt x="18873" y="2511"/>
                    </a:cubicBezTo>
                    <a:cubicBezTo>
                      <a:pt x="18297" y="2511"/>
                      <a:pt x="17721" y="3326"/>
                      <a:pt x="17433" y="3733"/>
                    </a:cubicBezTo>
                    <a:cubicBezTo>
                      <a:pt x="17145" y="3733"/>
                      <a:pt x="16569" y="4549"/>
                      <a:pt x="15993" y="4141"/>
                    </a:cubicBezTo>
                    <a:cubicBezTo>
                      <a:pt x="15705" y="3733"/>
                      <a:pt x="16569" y="2103"/>
                      <a:pt x="15993" y="1288"/>
                    </a:cubicBezTo>
                    <a:cubicBezTo>
                      <a:pt x="15993" y="1288"/>
                      <a:pt x="15417" y="-342"/>
                      <a:pt x="15129" y="66"/>
                    </a:cubicBezTo>
                    <a:cubicBezTo>
                      <a:pt x="14841" y="881"/>
                      <a:pt x="14553" y="1696"/>
                      <a:pt x="13977" y="2103"/>
                    </a:cubicBezTo>
                    <a:cubicBezTo>
                      <a:pt x="13401" y="2511"/>
                      <a:pt x="13113" y="2103"/>
                      <a:pt x="13113" y="2918"/>
                    </a:cubicBezTo>
                    <a:cubicBezTo>
                      <a:pt x="12825" y="4141"/>
                      <a:pt x="12537" y="2511"/>
                      <a:pt x="12249" y="2918"/>
                    </a:cubicBezTo>
                    <a:cubicBezTo>
                      <a:pt x="11673" y="3326"/>
                      <a:pt x="11385" y="3733"/>
                      <a:pt x="10809" y="3733"/>
                    </a:cubicBezTo>
                    <a:cubicBezTo>
                      <a:pt x="10233" y="3326"/>
                      <a:pt x="9657" y="2918"/>
                      <a:pt x="9369" y="2511"/>
                    </a:cubicBezTo>
                    <a:cubicBezTo>
                      <a:pt x="9081" y="2511"/>
                      <a:pt x="7641" y="2103"/>
                      <a:pt x="7641" y="2103"/>
                    </a:cubicBezTo>
                    <a:cubicBezTo>
                      <a:pt x="7353" y="2511"/>
                      <a:pt x="7641" y="2918"/>
                      <a:pt x="7353" y="2918"/>
                    </a:cubicBezTo>
                    <a:cubicBezTo>
                      <a:pt x="7065" y="2918"/>
                      <a:pt x="6489" y="2918"/>
                      <a:pt x="6489" y="3326"/>
                    </a:cubicBezTo>
                    <a:cubicBezTo>
                      <a:pt x="6201" y="4141"/>
                      <a:pt x="6201" y="4956"/>
                      <a:pt x="5625" y="5364"/>
                    </a:cubicBezTo>
                    <a:cubicBezTo>
                      <a:pt x="4761" y="6179"/>
                      <a:pt x="4473" y="5771"/>
                      <a:pt x="3897" y="6586"/>
                    </a:cubicBezTo>
                    <a:cubicBezTo>
                      <a:pt x="3609" y="7401"/>
                      <a:pt x="3033" y="7401"/>
                      <a:pt x="2745" y="7401"/>
                    </a:cubicBezTo>
                    <a:cubicBezTo>
                      <a:pt x="2457" y="6994"/>
                      <a:pt x="1017" y="6586"/>
                      <a:pt x="1017" y="6179"/>
                    </a:cubicBezTo>
                    <a:cubicBezTo>
                      <a:pt x="1017" y="7401"/>
                      <a:pt x="1017" y="8216"/>
                      <a:pt x="729" y="9032"/>
                    </a:cubicBezTo>
                    <a:cubicBezTo>
                      <a:pt x="153" y="9847"/>
                      <a:pt x="-423" y="10662"/>
                      <a:pt x="441" y="11477"/>
                    </a:cubicBezTo>
                    <a:cubicBezTo>
                      <a:pt x="729" y="11884"/>
                      <a:pt x="153" y="12292"/>
                      <a:pt x="153" y="13107"/>
                    </a:cubicBezTo>
                    <a:cubicBezTo>
                      <a:pt x="153" y="13515"/>
                      <a:pt x="153" y="14330"/>
                      <a:pt x="441" y="14737"/>
                    </a:cubicBezTo>
                    <a:cubicBezTo>
                      <a:pt x="441" y="15552"/>
                      <a:pt x="153" y="15960"/>
                      <a:pt x="729" y="15960"/>
                    </a:cubicBezTo>
                    <a:cubicBezTo>
                      <a:pt x="1593" y="16367"/>
                      <a:pt x="1881" y="15960"/>
                      <a:pt x="1881" y="17183"/>
                    </a:cubicBezTo>
                    <a:cubicBezTo>
                      <a:pt x="1881" y="17998"/>
                      <a:pt x="1017" y="19220"/>
                      <a:pt x="729" y="19628"/>
                    </a:cubicBezTo>
                    <a:cubicBezTo>
                      <a:pt x="3033" y="21258"/>
                      <a:pt x="5625" y="20850"/>
                      <a:pt x="7929" y="20035"/>
                    </a:cubicBezTo>
                    <a:cubicBezTo>
                      <a:pt x="8793" y="19628"/>
                      <a:pt x="8505" y="17998"/>
                      <a:pt x="8793" y="17183"/>
                    </a:cubicBezTo>
                    <a:cubicBezTo>
                      <a:pt x="9081" y="16367"/>
                      <a:pt x="10233" y="16775"/>
                      <a:pt x="10809" y="15960"/>
                    </a:cubicBezTo>
                    <a:cubicBezTo>
                      <a:pt x="11097" y="15960"/>
                      <a:pt x="11385" y="15552"/>
                      <a:pt x="11961" y="15552"/>
                    </a:cubicBezTo>
                    <a:cubicBezTo>
                      <a:pt x="11961" y="15552"/>
                      <a:pt x="12537" y="15960"/>
                      <a:pt x="12537" y="15552"/>
                    </a:cubicBezTo>
                    <a:cubicBezTo>
                      <a:pt x="12825" y="14737"/>
                      <a:pt x="12825" y="13922"/>
                      <a:pt x="13113" y="13107"/>
                    </a:cubicBezTo>
                    <a:cubicBezTo>
                      <a:pt x="13401" y="12700"/>
                      <a:pt x="14553" y="12292"/>
                      <a:pt x="14265" y="11884"/>
                    </a:cubicBezTo>
                    <a:cubicBezTo>
                      <a:pt x="14265" y="11477"/>
                      <a:pt x="13113" y="10662"/>
                      <a:pt x="14265" y="10662"/>
                    </a:cubicBezTo>
                    <a:cubicBezTo>
                      <a:pt x="14553" y="10662"/>
                      <a:pt x="15129" y="11069"/>
                      <a:pt x="15417" y="10254"/>
                    </a:cubicBezTo>
                    <a:cubicBezTo>
                      <a:pt x="15417" y="9847"/>
                      <a:pt x="15129" y="9439"/>
                      <a:pt x="15417" y="9032"/>
                    </a:cubicBezTo>
                    <a:cubicBezTo>
                      <a:pt x="15417" y="8216"/>
                      <a:pt x="16281" y="8216"/>
                      <a:pt x="16281" y="7401"/>
                    </a:cubicBezTo>
                    <a:cubicBezTo>
                      <a:pt x="16281" y="6586"/>
                      <a:pt x="15417" y="6179"/>
                      <a:pt x="15705" y="5364"/>
                    </a:cubicBezTo>
                    <a:cubicBezTo>
                      <a:pt x="16281" y="4956"/>
                      <a:pt x="17145" y="4549"/>
                      <a:pt x="17721" y="4141"/>
                    </a:cubicBezTo>
                    <a:cubicBezTo>
                      <a:pt x="18297" y="3326"/>
                      <a:pt x="19161" y="3733"/>
                      <a:pt x="19737" y="3733"/>
                    </a:cubicBezTo>
                    <a:cubicBezTo>
                      <a:pt x="20025" y="3733"/>
                      <a:pt x="20601" y="3733"/>
                      <a:pt x="20889" y="3326"/>
                    </a:cubicBezTo>
                    <a:cubicBezTo>
                      <a:pt x="20889" y="3326"/>
                      <a:pt x="21177" y="2918"/>
                      <a:pt x="21177" y="2511"/>
                    </a:cubicBezTo>
                    <a:cubicBezTo>
                      <a:pt x="20889" y="2511"/>
                      <a:pt x="20601" y="2511"/>
                      <a:pt x="20313" y="2511"/>
                    </a:cubicBezTo>
                    <a:cubicBezTo>
                      <a:pt x="20025" y="2918"/>
                      <a:pt x="20601" y="2511"/>
                      <a:pt x="20313" y="251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2" name="Shape">
                <a:extLst>
                  <a:ext uri="{FF2B5EF4-FFF2-40B4-BE49-F238E27FC236}">
                    <a16:creationId xmlns:a16="http://schemas.microsoft.com/office/drawing/2014/main" xmlns="" id="{C404B88B-4BD0-794B-95A0-0B79D6F0913D}"/>
                  </a:ext>
                </a:extLst>
              </p:cNvPr>
              <p:cNvSpPr/>
              <p:nvPr/>
            </p:nvSpPr>
            <p:spPr>
              <a:xfrm>
                <a:off x="13774723" y="7464966"/>
                <a:ext cx="13696" cy="22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2" h="17712" extrusionOk="0">
                    <a:moveTo>
                      <a:pt x="16362" y="6912"/>
                    </a:moveTo>
                    <a:cubicBezTo>
                      <a:pt x="9162" y="6912"/>
                      <a:pt x="1962" y="-3888"/>
                      <a:pt x="1962" y="1512"/>
                    </a:cubicBezTo>
                    <a:cubicBezTo>
                      <a:pt x="-5238" y="6912"/>
                      <a:pt x="9162" y="12312"/>
                      <a:pt x="16362" y="17712"/>
                    </a:cubicBezTo>
                    <a:cubicBezTo>
                      <a:pt x="16362" y="12312"/>
                      <a:pt x="16362" y="6912"/>
                      <a:pt x="16362" y="6912"/>
                    </a:cubicBezTo>
                    <a:cubicBezTo>
                      <a:pt x="9162" y="1512"/>
                      <a:pt x="16362" y="6912"/>
                      <a:pt x="16362" y="691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3" name="Shape">
                <a:extLst>
                  <a:ext uri="{FF2B5EF4-FFF2-40B4-BE49-F238E27FC236}">
                    <a16:creationId xmlns:a16="http://schemas.microsoft.com/office/drawing/2014/main" xmlns="" id="{08BB18CE-0FED-554B-9039-1C4260946706}"/>
                  </a:ext>
                </a:extLst>
              </p:cNvPr>
              <p:cNvSpPr/>
              <p:nvPr/>
            </p:nvSpPr>
            <p:spPr>
              <a:xfrm>
                <a:off x="13361055" y="7041901"/>
                <a:ext cx="1335831" cy="627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9" h="21045" extrusionOk="0">
                    <a:moveTo>
                      <a:pt x="21246" y="8685"/>
                    </a:moveTo>
                    <a:cubicBezTo>
                      <a:pt x="21246" y="8462"/>
                      <a:pt x="20821" y="8685"/>
                      <a:pt x="20821" y="8685"/>
                    </a:cubicBezTo>
                    <a:cubicBezTo>
                      <a:pt x="20608" y="8685"/>
                      <a:pt x="20501" y="8462"/>
                      <a:pt x="20501" y="8239"/>
                    </a:cubicBezTo>
                    <a:cubicBezTo>
                      <a:pt x="20395" y="7794"/>
                      <a:pt x="20182" y="7794"/>
                      <a:pt x="20182" y="7571"/>
                    </a:cubicBezTo>
                    <a:cubicBezTo>
                      <a:pt x="20076" y="7348"/>
                      <a:pt x="19969" y="6680"/>
                      <a:pt x="19650" y="6680"/>
                    </a:cubicBezTo>
                    <a:cubicBezTo>
                      <a:pt x="19331" y="6680"/>
                      <a:pt x="19012" y="7348"/>
                      <a:pt x="18692" y="6903"/>
                    </a:cubicBezTo>
                    <a:cubicBezTo>
                      <a:pt x="18586" y="6680"/>
                      <a:pt x="18480" y="6458"/>
                      <a:pt x="18373" y="6235"/>
                    </a:cubicBezTo>
                    <a:cubicBezTo>
                      <a:pt x="18267" y="6235"/>
                      <a:pt x="18054" y="6903"/>
                      <a:pt x="17948" y="6903"/>
                    </a:cubicBezTo>
                    <a:cubicBezTo>
                      <a:pt x="17841" y="7126"/>
                      <a:pt x="17203" y="4676"/>
                      <a:pt x="17203" y="4231"/>
                    </a:cubicBezTo>
                    <a:cubicBezTo>
                      <a:pt x="16990" y="3786"/>
                      <a:pt x="16884" y="3118"/>
                      <a:pt x="16564" y="2895"/>
                    </a:cubicBezTo>
                    <a:cubicBezTo>
                      <a:pt x="16458" y="2672"/>
                      <a:pt x="16352" y="2449"/>
                      <a:pt x="16245" y="2449"/>
                    </a:cubicBezTo>
                    <a:cubicBezTo>
                      <a:pt x="16032" y="2227"/>
                      <a:pt x="16245" y="1781"/>
                      <a:pt x="16245" y="1559"/>
                    </a:cubicBezTo>
                    <a:cubicBezTo>
                      <a:pt x="16245" y="1336"/>
                      <a:pt x="15500" y="2227"/>
                      <a:pt x="15394" y="2449"/>
                    </a:cubicBezTo>
                    <a:cubicBezTo>
                      <a:pt x="15288" y="2449"/>
                      <a:pt x="14436" y="3118"/>
                      <a:pt x="14436" y="2895"/>
                    </a:cubicBezTo>
                    <a:cubicBezTo>
                      <a:pt x="14436" y="2449"/>
                      <a:pt x="14649" y="2227"/>
                      <a:pt x="14436" y="2227"/>
                    </a:cubicBezTo>
                    <a:cubicBezTo>
                      <a:pt x="14330" y="2004"/>
                      <a:pt x="14224" y="1781"/>
                      <a:pt x="14117" y="2004"/>
                    </a:cubicBezTo>
                    <a:cubicBezTo>
                      <a:pt x="14117" y="2004"/>
                      <a:pt x="14117" y="2227"/>
                      <a:pt x="14011" y="2004"/>
                    </a:cubicBezTo>
                    <a:cubicBezTo>
                      <a:pt x="13798" y="1781"/>
                      <a:pt x="13904" y="1559"/>
                      <a:pt x="13585" y="1781"/>
                    </a:cubicBezTo>
                    <a:cubicBezTo>
                      <a:pt x="13266" y="2227"/>
                      <a:pt x="13266" y="1559"/>
                      <a:pt x="13266" y="1113"/>
                    </a:cubicBezTo>
                    <a:cubicBezTo>
                      <a:pt x="13372" y="223"/>
                      <a:pt x="12734" y="0"/>
                      <a:pt x="12415" y="0"/>
                    </a:cubicBezTo>
                    <a:cubicBezTo>
                      <a:pt x="12202" y="0"/>
                      <a:pt x="11989" y="223"/>
                      <a:pt x="11776" y="445"/>
                    </a:cubicBezTo>
                    <a:cubicBezTo>
                      <a:pt x="11563" y="668"/>
                      <a:pt x="11351" y="891"/>
                      <a:pt x="11031" y="891"/>
                    </a:cubicBezTo>
                    <a:cubicBezTo>
                      <a:pt x="10180" y="1336"/>
                      <a:pt x="9329" y="2004"/>
                      <a:pt x="8478" y="2004"/>
                    </a:cubicBezTo>
                    <a:cubicBezTo>
                      <a:pt x="8265" y="2004"/>
                      <a:pt x="8052" y="2004"/>
                      <a:pt x="7946" y="2227"/>
                    </a:cubicBezTo>
                    <a:cubicBezTo>
                      <a:pt x="7839" y="2449"/>
                      <a:pt x="8052" y="3118"/>
                      <a:pt x="8265" y="3118"/>
                    </a:cubicBezTo>
                    <a:cubicBezTo>
                      <a:pt x="8691" y="3786"/>
                      <a:pt x="7946" y="3563"/>
                      <a:pt x="7733" y="3786"/>
                    </a:cubicBezTo>
                    <a:cubicBezTo>
                      <a:pt x="7520" y="4008"/>
                      <a:pt x="7839" y="4231"/>
                      <a:pt x="7839" y="4454"/>
                    </a:cubicBezTo>
                    <a:cubicBezTo>
                      <a:pt x="7839" y="4899"/>
                      <a:pt x="7414" y="4899"/>
                      <a:pt x="7414" y="5122"/>
                    </a:cubicBezTo>
                    <a:cubicBezTo>
                      <a:pt x="7414" y="5790"/>
                      <a:pt x="8265" y="5567"/>
                      <a:pt x="8159" y="6458"/>
                    </a:cubicBezTo>
                    <a:cubicBezTo>
                      <a:pt x="8052" y="6680"/>
                      <a:pt x="7946" y="6903"/>
                      <a:pt x="7733" y="6903"/>
                    </a:cubicBezTo>
                    <a:cubicBezTo>
                      <a:pt x="7626" y="6903"/>
                      <a:pt x="7307" y="6903"/>
                      <a:pt x="7201" y="6903"/>
                    </a:cubicBezTo>
                    <a:cubicBezTo>
                      <a:pt x="6988" y="7126"/>
                      <a:pt x="7094" y="7348"/>
                      <a:pt x="6882" y="7126"/>
                    </a:cubicBezTo>
                    <a:cubicBezTo>
                      <a:pt x="6669" y="6903"/>
                      <a:pt x="6456" y="6458"/>
                      <a:pt x="6243" y="6458"/>
                    </a:cubicBezTo>
                    <a:cubicBezTo>
                      <a:pt x="6137" y="6235"/>
                      <a:pt x="5924" y="6680"/>
                      <a:pt x="5818" y="6680"/>
                    </a:cubicBezTo>
                    <a:cubicBezTo>
                      <a:pt x="5605" y="6458"/>
                      <a:pt x="5498" y="6458"/>
                      <a:pt x="5286" y="6680"/>
                    </a:cubicBezTo>
                    <a:cubicBezTo>
                      <a:pt x="5179" y="6903"/>
                      <a:pt x="5073" y="7348"/>
                      <a:pt x="4966" y="7126"/>
                    </a:cubicBezTo>
                    <a:cubicBezTo>
                      <a:pt x="4860" y="7126"/>
                      <a:pt x="4541" y="6458"/>
                      <a:pt x="4434" y="6680"/>
                    </a:cubicBezTo>
                    <a:cubicBezTo>
                      <a:pt x="4328" y="6680"/>
                      <a:pt x="4328" y="7348"/>
                      <a:pt x="4222" y="6903"/>
                    </a:cubicBezTo>
                    <a:cubicBezTo>
                      <a:pt x="4115" y="6458"/>
                      <a:pt x="4009" y="6235"/>
                      <a:pt x="3796" y="6012"/>
                    </a:cubicBezTo>
                    <a:cubicBezTo>
                      <a:pt x="3583" y="5790"/>
                      <a:pt x="3370" y="5790"/>
                      <a:pt x="3264" y="5567"/>
                    </a:cubicBezTo>
                    <a:cubicBezTo>
                      <a:pt x="2945" y="5344"/>
                      <a:pt x="2945" y="5790"/>
                      <a:pt x="2732" y="5790"/>
                    </a:cubicBezTo>
                    <a:cubicBezTo>
                      <a:pt x="2519" y="6012"/>
                      <a:pt x="2413" y="5344"/>
                      <a:pt x="2200" y="5567"/>
                    </a:cubicBezTo>
                    <a:cubicBezTo>
                      <a:pt x="2093" y="5790"/>
                      <a:pt x="2093" y="6012"/>
                      <a:pt x="1987" y="6012"/>
                    </a:cubicBezTo>
                    <a:cubicBezTo>
                      <a:pt x="1881" y="6235"/>
                      <a:pt x="1668" y="6235"/>
                      <a:pt x="1561" y="6235"/>
                    </a:cubicBezTo>
                    <a:cubicBezTo>
                      <a:pt x="1455" y="6458"/>
                      <a:pt x="1242" y="6903"/>
                      <a:pt x="1242" y="7126"/>
                    </a:cubicBezTo>
                    <a:cubicBezTo>
                      <a:pt x="1136" y="7348"/>
                      <a:pt x="1349" y="8016"/>
                      <a:pt x="1136" y="8016"/>
                    </a:cubicBezTo>
                    <a:cubicBezTo>
                      <a:pt x="923" y="8239"/>
                      <a:pt x="604" y="6903"/>
                      <a:pt x="497" y="7571"/>
                    </a:cubicBezTo>
                    <a:cubicBezTo>
                      <a:pt x="391" y="8016"/>
                      <a:pt x="285" y="8016"/>
                      <a:pt x="178" y="8462"/>
                    </a:cubicBezTo>
                    <a:cubicBezTo>
                      <a:pt x="72" y="8907"/>
                      <a:pt x="497" y="8907"/>
                      <a:pt x="285" y="9353"/>
                    </a:cubicBezTo>
                    <a:cubicBezTo>
                      <a:pt x="178" y="9575"/>
                      <a:pt x="-141" y="10021"/>
                      <a:pt x="72" y="10243"/>
                    </a:cubicBezTo>
                    <a:cubicBezTo>
                      <a:pt x="178" y="10243"/>
                      <a:pt x="285" y="10466"/>
                      <a:pt x="285" y="10466"/>
                    </a:cubicBezTo>
                    <a:cubicBezTo>
                      <a:pt x="391" y="10689"/>
                      <a:pt x="285" y="10911"/>
                      <a:pt x="391" y="11134"/>
                    </a:cubicBezTo>
                    <a:cubicBezTo>
                      <a:pt x="604" y="11357"/>
                      <a:pt x="817" y="10911"/>
                      <a:pt x="1029" y="11357"/>
                    </a:cubicBezTo>
                    <a:cubicBezTo>
                      <a:pt x="1136" y="11579"/>
                      <a:pt x="1349" y="12247"/>
                      <a:pt x="1349" y="12693"/>
                    </a:cubicBezTo>
                    <a:cubicBezTo>
                      <a:pt x="1242" y="12693"/>
                      <a:pt x="923" y="12470"/>
                      <a:pt x="1242" y="12915"/>
                    </a:cubicBezTo>
                    <a:cubicBezTo>
                      <a:pt x="1349" y="13138"/>
                      <a:pt x="1349" y="13361"/>
                      <a:pt x="1561" y="12915"/>
                    </a:cubicBezTo>
                    <a:cubicBezTo>
                      <a:pt x="1561" y="12693"/>
                      <a:pt x="1561" y="12693"/>
                      <a:pt x="1668" y="12693"/>
                    </a:cubicBezTo>
                    <a:cubicBezTo>
                      <a:pt x="2200" y="12693"/>
                      <a:pt x="2413" y="12025"/>
                      <a:pt x="2945" y="12470"/>
                    </a:cubicBezTo>
                    <a:cubicBezTo>
                      <a:pt x="3158" y="12693"/>
                      <a:pt x="3370" y="12025"/>
                      <a:pt x="3477" y="12470"/>
                    </a:cubicBezTo>
                    <a:cubicBezTo>
                      <a:pt x="3583" y="12693"/>
                      <a:pt x="3796" y="13584"/>
                      <a:pt x="3690" y="14029"/>
                    </a:cubicBezTo>
                    <a:cubicBezTo>
                      <a:pt x="3583" y="14029"/>
                      <a:pt x="3370" y="14252"/>
                      <a:pt x="3583" y="14252"/>
                    </a:cubicBezTo>
                    <a:cubicBezTo>
                      <a:pt x="3583" y="14474"/>
                      <a:pt x="3583" y="14474"/>
                      <a:pt x="3583" y="14474"/>
                    </a:cubicBezTo>
                    <a:cubicBezTo>
                      <a:pt x="3477" y="14697"/>
                      <a:pt x="3370" y="14697"/>
                      <a:pt x="3370" y="14697"/>
                    </a:cubicBezTo>
                    <a:cubicBezTo>
                      <a:pt x="3051" y="14697"/>
                      <a:pt x="2200" y="14252"/>
                      <a:pt x="2413" y="15365"/>
                    </a:cubicBezTo>
                    <a:cubicBezTo>
                      <a:pt x="2519" y="15810"/>
                      <a:pt x="2413" y="15810"/>
                      <a:pt x="2200" y="15588"/>
                    </a:cubicBezTo>
                    <a:cubicBezTo>
                      <a:pt x="1987" y="15365"/>
                      <a:pt x="2093" y="15810"/>
                      <a:pt x="2200" y="16033"/>
                    </a:cubicBezTo>
                    <a:cubicBezTo>
                      <a:pt x="2413" y="16033"/>
                      <a:pt x="2413" y="16701"/>
                      <a:pt x="2519" y="16924"/>
                    </a:cubicBezTo>
                    <a:cubicBezTo>
                      <a:pt x="2732" y="17146"/>
                      <a:pt x="2413" y="17592"/>
                      <a:pt x="2732" y="17592"/>
                    </a:cubicBezTo>
                    <a:cubicBezTo>
                      <a:pt x="2838" y="17592"/>
                      <a:pt x="3051" y="18037"/>
                      <a:pt x="3158" y="18260"/>
                    </a:cubicBezTo>
                    <a:cubicBezTo>
                      <a:pt x="3477" y="18260"/>
                      <a:pt x="3158" y="18928"/>
                      <a:pt x="3158" y="19373"/>
                    </a:cubicBezTo>
                    <a:cubicBezTo>
                      <a:pt x="3477" y="18928"/>
                      <a:pt x="3902" y="18260"/>
                      <a:pt x="4328" y="18928"/>
                    </a:cubicBezTo>
                    <a:cubicBezTo>
                      <a:pt x="4541" y="19373"/>
                      <a:pt x="4647" y="20041"/>
                      <a:pt x="4966" y="20041"/>
                    </a:cubicBezTo>
                    <a:cubicBezTo>
                      <a:pt x="5179" y="20041"/>
                      <a:pt x="5073" y="19596"/>
                      <a:pt x="5073" y="19373"/>
                    </a:cubicBezTo>
                    <a:cubicBezTo>
                      <a:pt x="5073" y="18705"/>
                      <a:pt x="5073" y="18037"/>
                      <a:pt x="5073" y="17369"/>
                    </a:cubicBezTo>
                    <a:cubicBezTo>
                      <a:pt x="5073" y="16924"/>
                      <a:pt x="4966" y="15142"/>
                      <a:pt x="5179" y="15142"/>
                    </a:cubicBezTo>
                    <a:cubicBezTo>
                      <a:pt x="5392" y="14920"/>
                      <a:pt x="5711" y="14697"/>
                      <a:pt x="5924" y="14474"/>
                    </a:cubicBezTo>
                    <a:cubicBezTo>
                      <a:pt x="6137" y="14474"/>
                      <a:pt x="6350" y="14252"/>
                      <a:pt x="6456" y="14252"/>
                    </a:cubicBezTo>
                    <a:cubicBezTo>
                      <a:pt x="6562" y="14029"/>
                      <a:pt x="6456" y="13584"/>
                      <a:pt x="6669" y="13806"/>
                    </a:cubicBezTo>
                    <a:cubicBezTo>
                      <a:pt x="6775" y="13806"/>
                      <a:pt x="7094" y="14252"/>
                      <a:pt x="7094" y="13806"/>
                    </a:cubicBezTo>
                    <a:cubicBezTo>
                      <a:pt x="7094" y="13584"/>
                      <a:pt x="7307" y="13361"/>
                      <a:pt x="7414" y="13806"/>
                    </a:cubicBezTo>
                    <a:cubicBezTo>
                      <a:pt x="7520" y="14029"/>
                      <a:pt x="7414" y="14252"/>
                      <a:pt x="7520" y="14697"/>
                    </a:cubicBezTo>
                    <a:cubicBezTo>
                      <a:pt x="7520" y="14920"/>
                      <a:pt x="7626" y="15365"/>
                      <a:pt x="7520" y="15588"/>
                    </a:cubicBezTo>
                    <a:cubicBezTo>
                      <a:pt x="7626" y="15810"/>
                      <a:pt x="7733" y="15810"/>
                      <a:pt x="7839" y="16033"/>
                    </a:cubicBezTo>
                    <a:cubicBezTo>
                      <a:pt x="8159" y="16701"/>
                      <a:pt x="8371" y="17146"/>
                      <a:pt x="8797" y="16924"/>
                    </a:cubicBezTo>
                    <a:cubicBezTo>
                      <a:pt x="9010" y="16924"/>
                      <a:pt x="9223" y="17146"/>
                      <a:pt x="9435" y="17146"/>
                    </a:cubicBezTo>
                    <a:cubicBezTo>
                      <a:pt x="9648" y="17146"/>
                      <a:pt x="9755" y="16701"/>
                      <a:pt x="9967" y="16701"/>
                    </a:cubicBezTo>
                    <a:cubicBezTo>
                      <a:pt x="10180" y="16924"/>
                      <a:pt x="10393" y="17592"/>
                      <a:pt x="10499" y="18037"/>
                    </a:cubicBezTo>
                    <a:cubicBezTo>
                      <a:pt x="10606" y="18260"/>
                      <a:pt x="10499" y="18482"/>
                      <a:pt x="10499" y="18928"/>
                    </a:cubicBezTo>
                    <a:cubicBezTo>
                      <a:pt x="10499" y="19373"/>
                      <a:pt x="10819" y="19596"/>
                      <a:pt x="10819" y="20041"/>
                    </a:cubicBezTo>
                    <a:cubicBezTo>
                      <a:pt x="10819" y="20264"/>
                      <a:pt x="11138" y="20264"/>
                      <a:pt x="11244" y="20264"/>
                    </a:cubicBezTo>
                    <a:cubicBezTo>
                      <a:pt x="11457" y="20264"/>
                      <a:pt x="11457" y="20264"/>
                      <a:pt x="11563" y="20709"/>
                    </a:cubicBezTo>
                    <a:cubicBezTo>
                      <a:pt x="11776" y="21600"/>
                      <a:pt x="11989" y="20487"/>
                      <a:pt x="12202" y="20041"/>
                    </a:cubicBezTo>
                    <a:cubicBezTo>
                      <a:pt x="12308" y="19373"/>
                      <a:pt x="12734" y="19373"/>
                      <a:pt x="12947" y="18928"/>
                    </a:cubicBezTo>
                    <a:cubicBezTo>
                      <a:pt x="13159" y="18928"/>
                      <a:pt x="13159" y="18928"/>
                      <a:pt x="13266" y="18705"/>
                    </a:cubicBezTo>
                    <a:cubicBezTo>
                      <a:pt x="13372" y="18037"/>
                      <a:pt x="13479" y="18260"/>
                      <a:pt x="13692" y="18260"/>
                    </a:cubicBezTo>
                    <a:cubicBezTo>
                      <a:pt x="13904" y="18260"/>
                      <a:pt x="14330" y="18928"/>
                      <a:pt x="14436" y="18482"/>
                    </a:cubicBezTo>
                    <a:cubicBezTo>
                      <a:pt x="14436" y="18037"/>
                      <a:pt x="14436" y="17814"/>
                      <a:pt x="14649" y="17592"/>
                    </a:cubicBezTo>
                    <a:cubicBezTo>
                      <a:pt x="14862" y="17369"/>
                      <a:pt x="15075" y="17814"/>
                      <a:pt x="15288" y="17814"/>
                    </a:cubicBezTo>
                    <a:cubicBezTo>
                      <a:pt x="15500" y="18037"/>
                      <a:pt x="15926" y="18037"/>
                      <a:pt x="16139" y="18037"/>
                    </a:cubicBezTo>
                    <a:cubicBezTo>
                      <a:pt x="16777" y="18037"/>
                      <a:pt x="17309" y="18482"/>
                      <a:pt x="17948" y="18705"/>
                    </a:cubicBezTo>
                    <a:cubicBezTo>
                      <a:pt x="17841" y="18260"/>
                      <a:pt x="18054" y="18037"/>
                      <a:pt x="18267" y="17592"/>
                    </a:cubicBezTo>
                    <a:cubicBezTo>
                      <a:pt x="18373" y="17369"/>
                      <a:pt x="18267" y="17369"/>
                      <a:pt x="18160" y="16924"/>
                    </a:cubicBezTo>
                    <a:cubicBezTo>
                      <a:pt x="18054" y="16701"/>
                      <a:pt x="18054" y="16256"/>
                      <a:pt x="18054" y="15810"/>
                    </a:cubicBezTo>
                    <a:cubicBezTo>
                      <a:pt x="17948" y="15810"/>
                      <a:pt x="17948" y="14920"/>
                      <a:pt x="17841" y="15142"/>
                    </a:cubicBezTo>
                    <a:cubicBezTo>
                      <a:pt x="17948" y="14920"/>
                      <a:pt x="18267" y="14920"/>
                      <a:pt x="18480" y="14697"/>
                    </a:cubicBezTo>
                    <a:cubicBezTo>
                      <a:pt x="18799" y="14697"/>
                      <a:pt x="19012" y="15142"/>
                      <a:pt x="19225" y="14697"/>
                    </a:cubicBezTo>
                    <a:cubicBezTo>
                      <a:pt x="19331" y="14697"/>
                      <a:pt x="19118" y="14474"/>
                      <a:pt x="19118" y="14252"/>
                    </a:cubicBezTo>
                    <a:cubicBezTo>
                      <a:pt x="19012" y="14029"/>
                      <a:pt x="19118" y="13584"/>
                      <a:pt x="19225" y="13361"/>
                    </a:cubicBezTo>
                    <a:cubicBezTo>
                      <a:pt x="19331" y="13138"/>
                      <a:pt x="19437" y="11802"/>
                      <a:pt x="19544" y="12025"/>
                    </a:cubicBezTo>
                    <a:cubicBezTo>
                      <a:pt x="19757" y="12247"/>
                      <a:pt x="19863" y="12470"/>
                      <a:pt x="20076" y="12470"/>
                    </a:cubicBezTo>
                    <a:cubicBezTo>
                      <a:pt x="20182" y="12247"/>
                      <a:pt x="20289" y="12693"/>
                      <a:pt x="20395" y="12470"/>
                    </a:cubicBezTo>
                    <a:cubicBezTo>
                      <a:pt x="20501" y="12470"/>
                      <a:pt x="20714" y="12247"/>
                      <a:pt x="20821" y="12025"/>
                    </a:cubicBezTo>
                    <a:cubicBezTo>
                      <a:pt x="20927" y="11802"/>
                      <a:pt x="20714" y="11357"/>
                      <a:pt x="20714" y="10911"/>
                    </a:cubicBezTo>
                    <a:cubicBezTo>
                      <a:pt x="20821" y="10243"/>
                      <a:pt x="21140" y="10466"/>
                      <a:pt x="21353" y="9798"/>
                    </a:cubicBezTo>
                    <a:cubicBezTo>
                      <a:pt x="21353" y="9575"/>
                      <a:pt x="21353" y="9575"/>
                      <a:pt x="21459" y="9353"/>
                    </a:cubicBezTo>
                    <a:cubicBezTo>
                      <a:pt x="21459" y="9130"/>
                      <a:pt x="21353" y="8907"/>
                      <a:pt x="21246" y="8685"/>
                    </a:cubicBezTo>
                    <a:cubicBezTo>
                      <a:pt x="21246" y="8462"/>
                      <a:pt x="21353" y="8685"/>
                      <a:pt x="21246" y="8685"/>
                    </a:cubicBezTo>
                    <a:close/>
                    <a:moveTo>
                      <a:pt x="15607" y="12915"/>
                    </a:moveTo>
                    <a:cubicBezTo>
                      <a:pt x="15394" y="12915"/>
                      <a:pt x="15075" y="13584"/>
                      <a:pt x="14968" y="13806"/>
                    </a:cubicBezTo>
                    <a:cubicBezTo>
                      <a:pt x="14862" y="13806"/>
                      <a:pt x="14756" y="14252"/>
                      <a:pt x="14756" y="14474"/>
                    </a:cubicBezTo>
                    <a:cubicBezTo>
                      <a:pt x="14756" y="14697"/>
                      <a:pt x="14862" y="14920"/>
                      <a:pt x="14862" y="14920"/>
                    </a:cubicBezTo>
                    <a:cubicBezTo>
                      <a:pt x="14756" y="15142"/>
                      <a:pt x="14543" y="14252"/>
                      <a:pt x="14543" y="14029"/>
                    </a:cubicBezTo>
                    <a:cubicBezTo>
                      <a:pt x="14543" y="13584"/>
                      <a:pt x="14649" y="13361"/>
                      <a:pt x="14862" y="13138"/>
                    </a:cubicBezTo>
                    <a:cubicBezTo>
                      <a:pt x="15075" y="12915"/>
                      <a:pt x="15288" y="12693"/>
                      <a:pt x="15500" y="12693"/>
                    </a:cubicBezTo>
                    <a:cubicBezTo>
                      <a:pt x="15500" y="12693"/>
                      <a:pt x="16032" y="12915"/>
                      <a:pt x="16032" y="12915"/>
                    </a:cubicBezTo>
                    <a:cubicBezTo>
                      <a:pt x="15926" y="13138"/>
                      <a:pt x="15607" y="12915"/>
                      <a:pt x="15607" y="12915"/>
                    </a:cubicBezTo>
                    <a:cubicBezTo>
                      <a:pt x="15394" y="12915"/>
                      <a:pt x="15713" y="12915"/>
                      <a:pt x="15607" y="12915"/>
                    </a:cubicBezTo>
                    <a:close/>
                    <a:moveTo>
                      <a:pt x="17416" y="13138"/>
                    </a:moveTo>
                    <a:cubicBezTo>
                      <a:pt x="17309" y="13584"/>
                      <a:pt x="16564" y="13361"/>
                      <a:pt x="16458" y="12915"/>
                    </a:cubicBezTo>
                    <a:cubicBezTo>
                      <a:pt x="16458" y="12915"/>
                      <a:pt x="16884" y="12915"/>
                      <a:pt x="16884" y="12915"/>
                    </a:cubicBezTo>
                    <a:cubicBezTo>
                      <a:pt x="17096" y="12915"/>
                      <a:pt x="17203" y="12915"/>
                      <a:pt x="17416" y="12693"/>
                    </a:cubicBezTo>
                    <a:cubicBezTo>
                      <a:pt x="17416" y="12693"/>
                      <a:pt x="17416" y="13138"/>
                      <a:pt x="17416" y="13138"/>
                    </a:cubicBezTo>
                    <a:cubicBezTo>
                      <a:pt x="17309" y="13361"/>
                      <a:pt x="17416" y="12915"/>
                      <a:pt x="17416" y="1313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4" name="Shape">
                <a:extLst>
                  <a:ext uri="{FF2B5EF4-FFF2-40B4-BE49-F238E27FC236}">
                    <a16:creationId xmlns:a16="http://schemas.microsoft.com/office/drawing/2014/main" xmlns="" id="{455F7CEA-D051-4F4D-B99F-DB97F1899290}"/>
                  </a:ext>
                </a:extLst>
              </p:cNvPr>
              <p:cNvSpPr/>
              <p:nvPr/>
            </p:nvSpPr>
            <p:spPr>
              <a:xfrm>
                <a:off x="14079942" y="7850736"/>
                <a:ext cx="920098" cy="972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206" extrusionOk="0">
                    <a:moveTo>
                      <a:pt x="18051" y="10878"/>
                    </a:moveTo>
                    <a:cubicBezTo>
                      <a:pt x="18669" y="11023"/>
                      <a:pt x="18360" y="10444"/>
                      <a:pt x="18514" y="10154"/>
                    </a:cubicBezTo>
                    <a:cubicBezTo>
                      <a:pt x="18514" y="9864"/>
                      <a:pt x="18669" y="9574"/>
                      <a:pt x="18669" y="9429"/>
                    </a:cubicBezTo>
                    <a:cubicBezTo>
                      <a:pt x="18823" y="9284"/>
                      <a:pt x="19131" y="9574"/>
                      <a:pt x="19286" y="9284"/>
                    </a:cubicBezTo>
                    <a:cubicBezTo>
                      <a:pt x="19440" y="8994"/>
                      <a:pt x="19440" y="8704"/>
                      <a:pt x="19440" y="8414"/>
                    </a:cubicBezTo>
                    <a:cubicBezTo>
                      <a:pt x="19594" y="8124"/>
                      <a:pt x="19903" y="7979"/>
                      <a:pt x="19903" y="7689"/>
                    </a:cubicBezTo>
                    <a:cubicBezTo>
                      <a:pt x="19903" y="7399"/>
                      <a:pt x="20366" y="7109"/>
                      <a:pt x="20520" y="6964"/>
                    </a:cubicBezTo>
                    <a:cubicBezTo>
                      <a:pt x="20983" y="6529"/>
                      <a:pt x="20829" y="6964"/>
                      <a:pt x="21137" y="7109"/>
                    </a:cubicBezTo>
                    <a:cubicBezTo>
                      <a:pt x="21137" y="7109"/>
                      <a:pt x="21137" y="6529"/>
                      <a:pt x="21137" y="6529"/>
                    </a:cubicBezTo>
                    <a:cubicBezTo>
                      <a:pt x="21137" y="6384"/>
                      <a:pt x="21600" y="6384"/>
                      <a:pt x="21291" y="6095"/>
                    </a:cubicBezTo>
                    <a:cubicBezTo>
                      <a:pt x="21137" y="6095"/>
                      <a:pt x="20829" y="6095"/>
                      <a:pt x="20674" y="6095"/>
                    </a:cubicBezTo>
                    <a:cubicBezTo>
                      <a:pt x="20674" y="5950"/>
                      <a:pt x="20829" y="5805"/>
                      <a:pt x="20829" y="5805"/>
                    </a:cubicBezTo>
                    <a:cubicBezTo>
                      <a:pt x="20983" y="5660"/>
                      <a:pt x="20829" y="5515"/>
                      <a:pt x="20674" y="5370"/>
                    </a:cubicBezTo>
                    <a:cubicBezTo>
                      <a:pt x="20520" y="5225"/>
                      <a:pt x="20520" y="5225"/>
                      <a:pt x="20366" y="5370"/>
                    </a:cubicBezTo>
                    <a:cubicBezTo>
                      <a:pt x="20057" y="5515"/>
                      <a:pt x="19903" y="5370"/>
                      <a:pt x="19594" y="5225"/>
                    </a:cubicBezTo>
                    <a:cubicBezTo>
                      <a:pt x="19440" y="5225"/>
                      <a:pt x="19131" y="5515"/>
                      <a:pt x="19131" y="5660"/>
                    </a:cubicBezTo>
                    <a:cubicBezTo>
                      <a:pt x="18977" y="5805"/>
                      <a:pt x="18823" y="5660"/>
                      <a:pt x="18669" y="5805"/>
                    </a:cubicBezTo>
                    <a:cubicBezTo>
                      <a:pt x="18514" y="5805"/>
                      <a:pt x="18360" y="5950"/>
                      <a:pt x="18360" y="6095"/>
                    </a:cubicBezTo>
                    <a:cubicBezTo>
                      <a:pt x="18051" y="6384"/>
                      <a:pt x="17897" y="6529"/>
                      <a:pt x="17589" y="6384"/>
                    </a:cubicBezTo>
                    <a:cubicBezTo>
                      <a:pt x="17434" y="6529"/>
                      <a:pt x="17589" y="6819"/>
                      <a:pt x="17743" y="6964"/>
                    </a:cubicBezTo>
                    <a:cubicBezTo>
                      <a:pt x="18051" y="7544"/>
                      <a:pt x="16663" y="7109"/>
                      <a:pt x="16354" y="7254"/>
                    </a:cubicBezTo>
                    <a:cubicBezTo>
                      <a:pt x="16200" y="7399"/>
                      <a:pt x="15737" y="7254"/>
                      <a:pt x="15583" y="7109"/>
                    </a:cubicBezTo>
                    <a:cubicBezTo>
                      <a:pt x="15429" y="6964"/>
                      <a:pt x="15583" y="6674"/>
                      <a:pt x="15583" y="6674"/>
                    </a:cubicBezTo>
                    <a:cubicBezTo>
                      <a:pt x="15583" y="6674"/>
                      <a:pt x="15583" y="6240"/>
                      <a:pt x="15429" y="6384"/>
                    </a:cubicBezTo>
                    <a:cubicBezTo>
                      <a:pt x="15120" y="6384"/>
                      <a:pt x="14811" y="6384"/>
                      <a:pt x="14811" y="6819"/>
                    </a:cubicBezTo>
                    <a:cubicBezTo>
                      <a:pt x="14966" y="6964"/>
                      <a:pt x="15120" y="7399"/>
                      <a:pt x="14966" y="7399"/>
                    </a:cubicBezTo>
                    <a:cubicBezTo>
                      <a:pt x="14657" y="7399"/>
                      <a:pt x="14503" y="7689"/>
                      <a:pt x="14194" y="7399"/>
                    </a:cubicBezTo>
                    <a:cubicBezTo>
                      <a:pt x="14040" y="7109"/>
                      <a:pt x="13886" y="7544"/>
                      <a:pt x="13731" y="7399"/>
                    </a:cubicBezTo>
                    <a:cubicBezTo>
                      <a:pt x="13269" y="7254"/>
                      <a:pt x="13114" y="7254"/>
                      <a:pt x="12651" y="7109"/>
                    </a:cubicBezTo>
                    <a:cubicBezTo>
                      <a:pt x="12343" y="6964"/>
                      <a:pt x="12189" y="6674"/>
                      <a:pt x="11880" y="6674"/>
                    </a:cubicBezTo>
                    <a:cubicBezTo>
                      <a:pt x="11417" y="6819"/>
                      <a:pt x="11417" y="6674"/>
                      <a:pt x="11109" y="6529"/>
                    </a:cubicBezTo>
                    <a:cubicBezTo>
                      <a:pt x="10800" y="6384"/>
                      <a:pt x="10491" y="6529"/>
                      <a:pt x="10337" y="6384"/>
                    </a:cubicBezTo>
                    <a:cubicBezTo>
                      <a:pt x="10029" y="6095"/>
                      <a:pt x="9720" y="5950"/>
                      <a:pt x="9566" y="5805"/>
                    </a:cubicBezTo>
                    <a:cubicBezTo>
                      <a:pt x="9257" y="5660"/>
                      <a:pt x="9103" y="5660"/>
                      <a:pt x="9257" y="5370"/>
                    </a:cubicBezTo>
                    <a:cubicBezTo>
                      <a:pt x="9411" y="5225"/>
                      <a:pt x="9257" y="4935"/>
                      <a:pt x="9566" y="4790"/>
                    </a:cubicBezTo>
                    <a:cubicBezTo>
                      <a:pt x="9874" y="4645"/>
                      <a:pt x="10029" y="4790"/>
                      <a:pt x="9720" y="4500"/>
                    </a:cubicBezTo>
                    <a:cubicBezTo>
                      <a:pt x="9411" y="4355"/>
                      <a:pt x="9103" y="4065"/>
                      <a:pt x="8794" y="3920"/>
                    </a:cubicBezTo>
                    <a:cubicBezTo>
                      <a:pt x="8640" y="3920"/>
                      <a:pt x="8486" y="3630"/>
                      <a:pt x="8177" y="3630"/>
                    </a:cubicBezTo>
                    <a:cubicBezTo>
                      <a:pt x="8177" y="3630"/>
                      <a:pt x="8177" y="3195"/>
                      <a:pt x="8023" y="3050"/>
                    </a:cubicBezTo>
                    <a:cubicBezTo>
                      <a:pt x="7251" y="2325"/>
                      <a:pt x="8794" y="3195"/>
                      <a:pt x="8794" y="2615"/>
                    </a:cubicBezTo>
                    <a:cubicBezTo>
                      <a:pt x="8794" y="2325"/>
                      <a:pt x="8640" y="2325"/>
                      <a:pt x="8331" y="2035"/>
                    </a:cubicBezTo>
                    <a:cubicBezTo>
                      <a:pt x="8177" y="1891"/>
                      <a:pt x="8177" y="1746"/>
                      <a:pt x="8486" y="1601"/>
                    </a:cubicBezTo>
                    <a:cubicBezTo>
                      <a:pt x="8794" y="1601"/>
                      <a:pt x="8640" y="1166"/>
                      <a:pt x="8949" y="1021"/>
                    </a:cubicBezTo>
                    <a:cubicBezTo>
                      <a:pt x="9103" y="876"/>
                      <a:pt x="9411" y="731"/>
                      <a:pt x="9257" y="441"/>
                    </a:cubicBezTo>
                    <a:cubicBezTo>
                      <a:pt x="8949" y="6"/>
                      <a:pt x="8177" y="-139"/>
                      <a:pt x="7714" y="151"/>
                    </a:cubicBezTo>
                    <a:cubicBezTo>
                      <a:pt x="7560" y="296"/>
                      <a:pt x="7560" y="296"/>
                      <a:pt x="7251" y="441"/>
                    </a:cubicBezTo>
                    <a:cubicBezTo>
                      <a:pt x="7097" y="441"/>
                      <a:pt x="7097" y="731"/>
                      <a:pt x="6943" y="876"/>
                    </a:cubicBezTo>
                    <a:cubicBezTo>
                      <a:pt x="6634" y="1021"/>
                      <a:pt x="6326" y="876"/>
                      <a:pt x="6171" y="1021"/>
                    </a:cubicBezTo>
                    <a:cubicBezTo>
                      <a:pt x="6017" y="1166"/>
                      <a:pt x="5709" y="1166"/>
                      <a:pt x="5400" y="1021"/>
                    </a:cubicBezTo>
                    <a:cubicBezTo>
                      <a:pt x="5091" y="1021"/>
                      <a:pt x="4937" y="876"/>
                      <a:pt x="4629" y="1021"/>
                    </a:cubicBezTo>
                    <a:cubicBezTo>
                      <a:pt x="4320" y="1021"/>
                      <a:pt x="4474" y="1456"/>
                      <a:pt x="4629" y="1601"/>
                    </a:cubicBezTo>
                    <a:cubicBezTo>
                      <a:pt x="4629" y="1891"/>
                      <a:pt x="4629" y="2180"/>
                      <a:pt x="4629" y="2325"/>
                    </a:cubicBezTo>
                    <a:cubicBezTo>
                      <a:pt x="4783" y="2615"/>
                      <a:pt x="5091" y="2615"/>
                      <a:pt x="5400" y="2760"/>
                    </a:cubicBezTo>
                    <a:cubicBezTo>
                      <a:pt x="5554" y="3050"/>
                      <a:pt x="5246" y="3050"/>
                      <a:pt x="5091" y="3050"/>
                    </a:cubicBezTo>
                    <a:cubicBezTo>
                      <a:pt x="4937" y="3340"/>
                      <a:pt x="5091" y="3630"/>
                      <a:pt x="5091" y="3920"/>
                    </a:cubicBezTo>
                    <a:cubicBezTo>
                      <a:pt x="5091" y="4065"/>
                      <a:pt x="4783" y="4065"/>
                      <a:pt x="4783" y="4065"/>
                    </a:cubicBezTo>
                    <a:cubicBezTo>
                      <a:pt x="4474" y="4210"/>
                      <a:pt x="4783" y="4645"/>
                      <a:pt x="4474" y="4645"/>
                    </a:cubicBezTo>
                    <a:cubicBezTo>
                      <a:pt x="4166" y="4790"/>
                      <a:pt x="4011" y="4935"/>
                      <a:pt x="4011" y="5080"/>
                    </a:cubicBezTo>
                    <a:cubicBezTo>
                      <a:pt x="3857" y="5370"/>
                      <a:pt x="3703" y="5370"/>
                      <a:pt x="3394" y="5515"/>
                    </a:cubicBezTo>
                    <a:cubicBezTo>
                      <a:pt x="3086" y="5660"/>
                      <a:pt x="3086" y="6095"/>
                      <a:pt x="2931" y="6240"/>
                    </a:cubicBezTo>
                    <a:cubicBezTo>
                      <a:pt x="2777" y="6529"/>
                      <a:pt x="2469" y="6384"/>
                      <a:pt x="2314" y="6674"/>
                    </a:cubicBezTo>
                    <a:cubicBezTo>
                      <a:pt x="2006" y="6819"/>
                      <a:pt x="1851" y="6240"/>
                      <a:pt x="1697" y="6529"/>
                    </a:cubicBezTo>
                    <a:cubicBezTo>
                      <a:pt x="1543" y="6674"/>
                      <a:pt x="926" y="6964"/>
                      <a:pt x="1080" y="7109"/>
                    </a:cubicBezTo>
                    <a:cubicBezTo>
                      <a:pt x="1080" y="7399"/>
                      <a:pt x="1543" y="7399"/>
                      <a:pt x="1543" y="7689"/>
                    </a:cubicBezTo>
                    <a:cubicBezTo>
                      <a:pt x="1389" y="8124"/>
                      <a:pt x="1697" y="8124"/>
                      <a:pt x="2006" y="8269"/>
                    </a:cubicBezTo>
                    <a:cubicBezTo>
                      <a:pt x="2006" y="8559"/>
                      <a:pt x="2160" y="8849"/>
                      <a:pt x="2160" y="9139"/>
                    </a:cubicBezTo>
                    <a:cubicBezTo>
                      <a:pt x="2160" y="9139"/>
                      <a:pt x="1697" y="9139"/>
                      <a:pt x="1543" y="9139"/>
                    </a:cubicBezTo>
                    <a:cubicBezTo>
                      <a:pt x="1389" y="9139"/>
                      <a:pt x="1234" y="9284"/>
                      <a:pt x="1080" y="9284"/>
                    </a:cubicBezTo>
                    <a:cubicBezTo>
                      <a:pt x="1080" y="9284"/>
                      <a:pt x="926" y="9139"/>
                      <a:pt x="771" y="9139"/>
                    </a:cubicBezTo>
                    <a:cubicBezTo>
                      <a:pt x="617" y="9139"/>
                      <a:pt x="0" y="9429"/>
                      <a:pt x="0" y="9574"/>
                    </a:cubicBezTo>
                    <a:cubicBezTo>
                      <a:pt x="309" y="9864"/>
                      <a:pt x="463" y="10009"/>
                      <a:pt x="771" y="10299"/>
                    </a:cubicBezTo>
                    <a:cubicBezTo>
                      <a:pt x="771" y="10299"/>
                      <a:pt x="1697" y="10299"/>
                      <a:pt x="1697" y="10299"/>
                    </a:cubicBezTo>
                    <a:cubicBezTo>
                      <a:pt x="1697" y="10444"/>
                      <a:pt x="1389" y="10589"/>
                      <a:pt x="1234" y="10589"/>
                    </a:cubicBezTo>
                    <a:cubicBezTo>
                      <a:pt x="1080" y="10733"/>
                      <a:pt x="617" y="10444"/>
                      <a:pt x="617" y="10733"/>
                    </a:cubicBezTo>
                    <a:cubicBezTo>
                      <a:pt x="617" y="11023"/>
                      <a:pt x="1389" y="11458"/>
                      <a:pt x="1697" y="11748"/>
                    </a:cubicBezTo>
                    <a:cubicBezTo>
                      <a:pt x="1851" y="11893"/>
                      <a:pt x="2006" y="11893"/>
                      <a:pt x="2314" y="11893"/>
                    </a:cubicBezTo>
                    <a:cubicBezTo>
                      <a:pt x="2623" y="11748"/>
                      <a:pt x="3086" y="11603"/>
                      <a:pt x="3240" y="11313"/>
                    </a:cubicBezTo>
                    <a:cubicBezTo>
                      <a:pt x="3240" y="11313"/>
                      <a:pt x="3086" y="11168"/>
                      <a:pt x="2931" y="11168"/>
                    </a:cubicBezTo>
                    <a:cubicBezTo>
                      <a:pt x="2931" y="11023"/>
                      <a:pt x="3086" y="11023"/>
                      <a:pt x="3086" y="11023"/>
                    </a:cubicBezTo>
                    <a:cubicBezTo>
                      <a:pt x="3240" y="10878"/>
                      <a:pt x="3086" y="10733"/>
                      <a:pt x="3240" y="10733"/>
                    </a:cubicBezTo>
                    <a:cubicBezTo>
                      <a:pt x="3240" y="10733"/>
                      <a:pt x="3549" y="10733"/>
                      <a:pt x="3549" y="10733"/>
                    </a:cubicBezTo>
                    <a:cubicBezTo>
                      <a:pt x="3549" y="10878"/>
                      <a:pt x="3240" y="10878"/>
                      <a:pt x="3394" y="11023"/>
                    </a:cubicBezTo>
                    <a:cubicBezTo>
                      <a:pt x="3394" y="11023"/>
                      <a:pt x="3549" y="11023"/>
                      <a:pt x="3549" y="11023"/>
                    </a:cubicBezTo>
                    <a:cubicBezTo>
                      <a:pt x="3549" y="11168"/>
                      <a:pt x="3394" y="11168"/>
                      <a:pt x="3394" y="11168"/>
                    </a:cubicBezTo>
                    <a:cubicBezTo>
                      <a:pt x="3240" y="11168"/>
                      <a:pt x="3549" y="11168"/>
                      <a:pt x="3549" y="11168"/>
                    </a:cubicBezTo>
                    <a:cubicBezTo>
                      <a:pt x="3549" y="11313"/>
                      <a:pt x="3394" y="11313"/>
                      <a:pt x="3394" y="11458"/>
                    </a:cubicBezTo>
                    <a:cubicBezTo>
                      <a:pt x="3240" y="11458"/>
                      <a:pt x="3549" y="11603"/>
                      <a:pt x="3703" y="11748"/>
                    </a:cubicBezTo>
                    <a:cubicBezTo>
                      <a:pt x="3857" y="11893"/>
                      <a:pt x="3549" y="12183"/>
                      <a:pt x="3394" y="12473"/>
                    </a:cubicBezTo>
                    <a:cubicBezTo>
                      <a:pt x="3394" y="12618"/>
                      <a:pt x="3549" y="12763"/>
                      <a:pt x="3703" y="12908"/>
                    </a:cubicBezTo>
                    <a:cubicBezTo>
                      <a:pt x="3703" y="13198"/>
                      <a:pt x="3703" y="13343"/>
                      <a:pt x="3703" y="13633"/>
                    </a:cubicBezTo>
                    <a:cubicBezTo>
                      <a:pt x="3703" y="13923"/>
                      <a:pt x="3549" y="14358"/>
                      <a:pt x="3549" y="14503"/>
                    </a:cubicBezTo>
                    <a:cubicBezTo>
                      <a:pt x="3549" y="14503"/>
                      <a:pt x="3703" y="14213"/>
                      <a:pt x="3703" y="14213"/>
                    </a:cubicBezTo>
                    <a:cubicBezTo>
                      <a:pt x="3857" y="14358"/>
                      <a:pt x="4011" y="15227"/>
                      <a:pt x="4011" y="15372"/>
                    </a:cubicBezTo>
                    <a:cubicBezTo>
                      <a:pt x="4166" y="15662"/>
                      <a:pt x="4474" y="16097"/>
                      <a:pt x="4629" y="16532"/>
                    </a:cubicBezTo>
                    <a:cubicBezTo>
                      <a:pt x="4783" y="16967"/>
                      <a:pt x="4783" y="17402"/>
                      <a:pt x="4937" y="17837"/>
                    </a:cubicBezTo>
                    <a:cubicBezTo>
                      <a:pt x="5246" y="18417"/>
                      <a:pt x="5709" y="18852"/>
                      <a:pt x="6017" y="19287"/>
                    </a:cubicBezTo>
                    <a:cubicBezTo>
                      <a:pt x="6171" y="19721"/>
                      <a:pt x="6171" y="20156"/>
                      <a:pt x="6326" y="20591"/>
                    </a:cubicBezTo>
                    <a:cubicBezTo>
                      <a:pt x="6634" y="21026"/>
                      <a:pt x="6943" y="21461"/>
                      <a:pt x="7406" y="21026"/>
                    </a:cubicBezTo>
                    <a:cubicBezTo>
                      <a:pt x="7714" y="20881"/>
                      <a:pt x="7714" y="20736"/>
                      <a:pt x="7714" y="20591"/>
                    </a:cubicBezTo>
                    <a:cubicBezTo>
                      <a:pt x="7714" y="20301"/>
                      <a:pt x="8023" y="20156"/>
                      <a:pt x="8177" y="20011"/>
                    </a:cubicBezTo>
                    <a:cubicBezTo>
                      <a:pt x="8331" y="19866"/>
                      <a:pt x="8640" y="19866"/>
                      <a:pt x="8794" y="19721"/>
                    </a:cubicBezTo>
                    <a:cubicBezTo>
                      <a:pt x="8949" y="19576"/>
                      <a:pt x="8794" y="19142"/>
                      <a:pt x="8794" y="18997"/>
                    </a:cubicBezTo>
                    <a:cubicBezTo>
                      <a:pt x="8640" y="18417"/>
                      <a:pt x="9411" y="17982"/>
                      <a:pt x="9257" y="17547"/>
                    </a:cubicBezTo>
                    <a:cubicBezTo>
                      <a:pt x="9103" y="17112"/>
                      <a:pt x="8949" y="16677"/>
                      <a:pt x="8949" y="16242"/>
                    </a:cubicBezTo>
                    <a:cubicBezTo>
                      <a:pt x="8949" y="15662"/>
                      <a:pt x="9566" y="15517"/>
                      <a:pt x="10029" y="15372"/>
                    </a:cubicBezTo>
                    <a:cubicBezTo>
                      <a:pt x="10183" y="15227"/>
                      <a:pt x="10646" y="15227"/>
                      <a:pt x="10646" y="15082"/>
                    </a:cubicBezTo>
                    <a:cubicBezTo>
                      <a:pt x="10800" y="14793"/>
                      <a:pt x="10954" y="14648"/>
                      <a:pt x="11109" y="14503"/>
                    </a:cubicBezTo>
                    <a:cubicBezTo>
                      <a:pt x="11571" y="14068"/>
                      <a:pt x="12034" y="13633"/>
                      <a:pt x="12497" y="13343"/>
                    </a:cubicBezTo>
                    <a:cubicBezTo>
                      <a:pt x="12651" y="13198"/>
                      <a:pt x="12806" y="12908"/>
                      <a:pt x="12960" y="12763"/>
                    </a:cubicBezTo>
                    <a:cubicBezTo>
                      <a:pt x="13114" y="12618"/>
                      <a:pt x="13423" y="12618"/>
                      <a:pt x="13577" y="12473"/>
                    </a:cubicBezTo>
                    <a:cubicBezTo>
                      <a:pt x="13731" y="12328"/>
                      <a:pt x="13886" y="12183"/>
                      <a:pt x="14040" y="12038"/>
                    </a:cubicBezTo>
                    <a:cubicBezTo>
                      <a:pt x="14194" y="11893"/>
                      <a:pt x="13886" y="11748"/>
                      <a:pt x="13886" y="11603"/>
                    </a:cubicBezTo>
                    <a:cubicBezTo>
                      <a:pt x="14040" y="11313"/>
                      <a:pt x="14503" y="11313"/>
                      <a:pt x="14657" y="11168"/>
                    </a:cubicBezTo>
                    <a:cubicBezTo>
                      <a:pt x="14811" y="11168"/>
                      <a:pt x="15120" y="10733"/>
                      <a:pt x="15120" y="10589"/>
                    </a:cubicBezTo>
                    <a:cubicBezTo>
                      <a:pt x="15120" y="10878"/>
                      <a:pt x="14811" y="10878"/>
                      <a:pt x="14966" y="11168"/>
                    </a:cubicBezTo>
                    <a:cubicBezTo>
                      <a:pt x="15274" y="11313"/>
                      <a:pt x="15429" y="10878"/>
                      <a:pt x="15429" y="10878"/>
                    </a:cubicBezTo>
                    <a:cubicBezTo>
                      <a:pt x="15583" y="11023"/>
                      <a:pt x="15429" y="11168"/>
                      <a:pt x="15583" y="11168"/>
                    </a:cubicBezTo>
                    <a:cubicBezTo>
                      <a:pt x="15737" y="10733"/>
                      <a:pt x="15583" y="10299"/>
                      <a:pt x="15274" y="9864"/>
                    </a:cubicBezTo>
                    <a:cubicBezTo>
                      <a:pt x="15120" y="9574"/>
                      <a:pt x="14811" y="9284"/>
                      <a:pt x="14966" y="8849"/>
                    </a:cubicBezTo>
                    <a:cubicBezTo>
                      <a:pt x="15120" y="8414"/>
                      <a:pt x="15891" y="8704"/>
                      <a:pt x="15429" y="8269"/>
                    </a:cubicBezTo>
                    <a:cubicBezTo>
                      <a:pt x="15274" y="8124"/>
                      <a:pt x="14966" y="7979"/>
                      <a:pt x="15120" y="7689"/>
                    </a:cubicBezTo>
                    <a:cubicBezTo>
                      <a:pt x="15274" y="7544"/>
                      <a:pt x="15429" y="7689"/>
                      <a:pt x="15737" y="7834"/>
                    </a:cubicBezTo>
                    <a:cubicBezTo>
                      <a:pt x="15891" y="7979"/>
                      <a:pt x="16046" y="7834"/>
                      <a:pt x="16046" y="8124"/>
                    </a:cubicBezTo>
                    <a:cubicBezTo>
                      <a:pt x="16046" y="8269"/>
                      <a:pt x="16046" y="8414"/>
                      <a:pt x="16354" y="8559"/>
                    </a:cubicBezTo>
                    <a:cubicBezTo>
                      <a:pt x="16509" y="8559"/>
                      <a:pt x="16817" y="8559"/>
                      <a:pt x="16971" y="8559"/>
                    </a:cubicBezTo>
                    <a:cubicBezTo>
                      <a:pt x="17126" y="8559"/>
                      <a:pt x="17434" y="8704"/>
                      <a:pt x="17589" y="8559"/>
                    </a:cubicBezTo>
                    <a:cubicBezTo>
                      <a:pt x="18360" y="8414"/>
                      <a:pt x="17743" y="9284"/>
                      <a:pt x="17434" y="9429"/>
                    </a:cubicBezTo>
                    <a:cubicBezTo>
                      <a:pt x="16971" y="9429"/>
                      <a:pt x="17280" y="10009"/>
                      <a:pt x="17280" y="10154"/>
                    </a:cubicBezTo>
                    <a:cubicBezTo>
                      <a:pt x="17434" y="10154"/>
                      <a:pt x="17743" y="9574"/>
                      <a:pt x="17743" y="9719"/>
                    </a:cubicBezTo>
                    <a:cubicBezTo>
                      <a:pt x="17743" y="10154"/>
                      <a:pt x="18051" y="10589"/>
                      <a:pt x="18051" y="108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5" name="Shape">
                <a:extLst>
                  <a:ext uri="{FF2B5EF4-FFF2-40B4-BE49-F238E27FC236}">
                    <a16:creationId xmlns:a16="http://schemas.microsoft.com/office/drawing/2014/main" xmlns="" id="{34833697-CB64-8C43-8F38-E7DF035AABD4}"/>
                  </a:ext>
                </a:extLst>
              </p:cNvPr>
              <p:cNvSpPr/>
              <p:nvPr/>
            </p:nvSpPr>
            <p:spPr>
              <a:xfrm>
                <a:off x="14843777" y="8126485"/>
                <a:ext cx="271185" cy="642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14" extrusionOk="0">
                    <a:moveTo>
                      <a:pt x="20546" y="8090"/>
                    </a:moveTo>
                    <a:cubicBezTo>
                      <a:pt x="20020" y="8090"/>
                      <a:pt x="19493" y="8310"/>
                      <a:pt x="19493" y="7869"/>
                    </a:cubicBezTo>
                    <a:cubicBezTo>
                      <a:pt x="19493" y="7869"/>
                      <a:pt x="19493" y="7649"/>
                      <a:pt x="19493" y="7649"/>
                    </a:cubicBezTo>
                    <a:cubicBezTo>
                      <a:pt x="19493" y="7428"/>
                      <a:pt x="17912" y="7428"/>
                      <a:pt x="17912" y="7428"/>
                    </a:cubicBezTo>
                    <a:cubicBezTo>
                      <a:pt x="17385" y="7208"/>
                      <a:pt x="17912" y="6767"/>
                      <a:pt x="17912" y="6547"/>
                    </a:cubicBezTo>
                    <a:cubicBezTo>
                      <a:pt x="18439" y="6106"/>
                      <a:pt x="16859" y="6326"/>
                      <a:pt x="16332" y="6106"/>
                    </a:cubicBezTo>
                    <a:cubicBezTo>
                      <a:pt x="16332" y="5885"/>
                      <a:pt x="15805" y="5885"/>
                      <a:pt x="15805" y="5665"/>
                    </a:cubicBezTo>
                    <a:cubicBezTo>
                      <a:pt x="15805" y="5445"/>
                      <a:pt x="16859" y="5224"/>
                      <a:pt x="16859" y="5224"/>
                    </a:cubicBezTo>
                    <a:cubicBezTo>
                      <a:pt x="16332" y="4783"/>
                      <a:pt x="13171" y="5445"/>
                      <a:pt x="12644" y="5224"/>
                    </a:cubicBezTo>
                    <a:cubicBezTo>
                      <a:pt x="12644" y="5224"/>
                      <a:pt x="13171" y="4783"/>
                      <a:pt x="13171" y="4563"/>
                    </a:cubicBezTo>
                    <a:cubicBezTo>
                      <a:pt x="12644" y="4343"/>
                      <a:pt x="14224" y="3902"/>
                      <a:pt x="14224" y="3681"/>
                    </a:cubicBezTo>
                    <a:cubicBezTo>
                      <a:pt x="15278" y="3020"/>
                      <a:pt x="16332" y="2579"/>
                      <a:pt x="15805" y="1918"/>
                    </a:cubicBezTo>
                    <a:cubicBezTo>
                      <a:pt x="15805" y="1698"/>
                      <a:pt x="16332" y="1477"/>
                      <a:pt x="16332" y="1257"/>
                    </a:cubicBezTo>
                    <a:cubicBezTo>
                      <a:pt x="16332" y="816"/>
                      <a:pt x="15278" y="1257"/>
                      <a:pt x="14751" y="1036"/>
                    </a:cubicBezTo>
                    <a:cubicBezTo>
                      <a:pt x="14751" y="596"/>
                      <a:pt x="14224" y="375"/>
                      <a:pt x="14224" y="155"/>
                    </a:cubicBezTo>
                    <a:cubicBezTo>
                      <a:pt x="13171" y="-286"/>
                      <a:pt x="13171" y="375"/>
                      <a:pt x="12117" y="155"/>
                    </a:cubicBezTo>
                    <a:cubicBezTo>
                      <a:pt x="12644" y="596"/>
                      <a:pt x="11590" y="596"/>
                      <a:pt x="11590" y="816"/>
                    </a:cubicBezTo>
                    <a:cubicBezTo>
                      <a:pt x="11590" y="816"/>
                      <a:pt x="11590" y="1698"/>
                      <a:pt x="11590" y="1698"/>
                    </a:cubicBezTo>
                    <a:cubicBezTo>
                      <a:pt x="11063" y="1698"/>
                      <a:pt x="11063" y="1257"/>
                      <a:pt x="11063" y="1257"/>
                    </a:cubicBezTo>
                    <a:cubicBezTo>
                      <a:pt x="10010" y="1257"/>
                      <a:pt x="9483" y="1477"/>
                      <a:pt x="9483" y="1698"/>
                    </a:cubicBezTo>
                    <a:cubicBezTo>
                      <a:pt x="8956" y="1918"/>
                      <a:pt x="7902" y="1918"/>
                      <a:pt x="7376" y="2138"/>
                    </a:cubicBezTo>
                    <a:cubicBezTo>
                      <a:pt x="6849" y="2359"/>
                      <a:pt x="7376" y="2800"/>
                      <a:pt x="6849" y="3020"/>
                    </a:cubicBezTo>
                    <a:cubicBezTo>
                      <a:pt x="6849" y="3241"/>
                      <a:pt x="6322" y="3461"/>
                      <a:pt x="5795" y="3681"/>
                    </a:cubicBezTo>
                    <a:cubicBezTo>
                      <a:pt x="5795" y="3902"/>
                      <a:pt x="5795" y="4122"/>
                      <a:pt x="5795" y="4343"/>
                    </a:cubicBezTo>
                    <a:cubicBezTo>
                      <a:pt x="5795" y="4783"/>
                      <a:pt x="5268" y="5224"/>
                      <a:pt x="4741" y="5224"/>
                    </a:cubicBezTo>
                    <a:cubicBezTo>
                      <a:pt x="4215" y="5224"/>
                      <a:pt x="3688" y="5224"/>
                      <a:pt x="3161" y="5224"/>
                    </a:cubicBezTo>
                    <a:cubicBezTo>
                      <a:pt x="2634" y="5665"/>
                      <a:pt x="3161" y="7428"/>
                      <a:pt x="2107" y="7428"/>
                    </a:cubicBezTo>
                    <a:cubicBezTo>
                      <a:pt x="2107" y="7428"/>
                      <a:pt x="1054" y="7428"/>
                      <a:pt x="1054" y="7428"/>
                    </a:cubicBezTo>
                    <a:cubicBezTo>
                      <a:pt x="1054" y="7649"/>
                      <a:pt x="1054" y="7869"/>
                      <a:pt x="1054" y="7869"/>
                    </a:cubicBezTo>
                    <a:cubicBezTo>
                      <a:pt x="1054" y="8090"/>
                      <a:pt x="527" y="8310"/>
                      <a:pt x="0" y="8530"/>
                    </a:cubicBezTo>
                    <a:cubicBezTo>
                      <a:pt x="0" y="8751"/>
                      <a:pt x="2107" y="9853"/>
                      <a:pt x="2634" y="10073"/>
                    </a:cubicBezTo>
                    <a:cubicBezTo>
                      <a:pt x="2634" y="10073"/>
                      <a:pt x="2107" y="9412"/>
                      <a:pt x="2107" y="9412"/>
                    </a:cubicBezTo>
                    <a:cubicBezTo>
                      <a:pt x="2107" y="9412"/>
                      <a:pt x="3688" y="10294"/>
                      <a:pt x="3688" y="10294"/>
                    </a:cubicBezTo>
                    <a:cubicBezTo>
                      <a:pt x="4215" y="10734"/>
                      <a:pt x="3161" y="10734"/>
                      <a:pt x="3688" y="11175"/>
                    </a:cubicBezTo>
                    <a:cubicBezTo>
                      <a:pt x="3161" y="10955"/>
                      <a:pt x="4215" y="10955"/>
                      <a:pt x="4741" y="11175"/>
                    </a:cubicBezTo>
                    <a:cubicBezTo>
                      <a:pt x="5268" y="11616"/>
                      <a:pt x="5795" y="12057"/>
                      <a:pt x="5795" y="12498"/>
                    </a:cubicBezTo>
                    <a:cubicBezTo>
                      <a:pt x="5795" y="12498"/>
                      <a:pt x="5268" y="14481"/>
                      <a:pt x="5268" y="14481"/>
                    </a:cubicBezTo>
                    <a:cubicBezTo>
                      <a:pt x="5795" y="14481"/>
                      <a:pt x="5795" y="13820"/>
                      <a:pt x="5795" y="13820"/>
                    </a:cubicBezTo>
                    <a:cubicBezTo>
                      <a:pt x="5795" y="13820"/>
                      <a:pt x="5795" y="14481"/>
                      <a:pt x="5795" y="14481"/>
                    </a:cubicBezTo>
                    <a:cubicBezTo>
                      <a:pt x="5795" y="14481"/>
                      <a:pt x="6322" y="14261"/>
                      <a:pt x="6322" y="14261"/>
                    </a:cubicBezTo>
                    <a:cubicBezTo>
                      <a:pt x="6322" y="14261"/>
                      <a:pt x="6322" y="14702"/>
                      <a:pt x="6322" y="14702"/>
                    </a:cubicBezTo>
                    <a:cubicBezTo>
                      <a:pt x="6849" y="14702"/>
                      <a:pt x="6849" y="14261"/>
                      <a:pt x="7376" y="14261"/>
                    </a:cubicBezTo>
                    <a:cubicBezTo>
                      <a:pt x="7376" y="14261"/>
                      <a:pt x="7376" y="14481"/>
                      <a:pt x="7376" y="14481"/>
                    </a:cubicBezTo>
                    <a:cubicBezTo>
                      <a:pt x="7376" y="14481"/>
                      <a:pt x="8956" y="14261"/>
                      <a:pt x="8956" y="14041"/>
                    </a:cubicBezTo>
                    <a:cubicBezTo>
                      <a:pt x="9483" y="14041"/>
                      <a:pt x="12117" y="13379"/>
                      <a:pt x="11063" y="13159"/>
                    </a:cubicBezTo>
                    <a:cubicBezTo>
                      <a:pt x="11590" y="13159"/>
                      <a:pt x="11063" y="13600"/>
                      <a:pt x="11590" y="13820"/>
                    </a:cubicBezTo>
                    <a:cubicBezTo>
                      <a:pt x="12117" y="13820"/>
                      <a:pt x="12644" y="13820"/>
                      <a:pt x="12644" y="14041"/>
                    </a:cubicBezTo>
                    <a:cubicBezTo>
                      <a:pt x="13171" y="14481"/>
                      <a:pt x="13171" y="15143"/>
                      <a:pt x="13171" y="15583"/>
                    </a:cubicBezTo>
                    <a:cubicBezTo>
                      <a:pt x="13698" y="16245"/>
                      <a:pt x="13698" y="16685"/>
                      <a:pt x="14751" y="17126"/>
                    </a:cubicBezTo>
                    <a:cubicBezTo>
                      <a:pt x="14751" y="17126"/>
                      <a:pt x="15278" y="17347"/>
                      <a:pt x="15278" y="17347"/>
                    </a:cubicBezTo>
                    <a:cubicBezTo>
                      <a:pt x="15278" y="17787"/>
                      <a:pt x="15805" y="17787"/>
                      <a:pt x="15805" y="17787"/>
                    </a:cubicBezTo>
                    <a:cubicBezTo>
                      <a:pt x="16332" y="18008"/>
                      <a:pt x="15278" y="18449"/>
                      <a:pt x="15805" y="18449"/>
                    </a:cubicBezTo>
                    <a:cubicBezTo>
                      <a:pt x="15805" y="18449"/>
                      <a:pt x="15805" y="18449"/>
                      <a:pt x="16332" y="18449"/>
                    </a:cubicBezTo>
                    <a:cubicBezTo>
                      <a:pt x="16332" y="18669"/>
                      <a:pt x="15278" y="18890"/>
                      <a:pt x="15278" y="19110"/>
                    </a:cubicBezTo>
                    <a:cubicBezTo>
                      <a:pt x="15278" y="19551"/>
                      <a:pt x="15805" y="19110"/>
                      <a:pt x="16332" y="19330"/>
                    </a:cubicBezTo>
                    <a:cubicBezTo>
                      <a:pt x="16332" y="19330"/>
                      <a:pt x="15278" y="21094"/>
                      <a:pt x="15278" y="21314"/>
                    </a:cubicBezTo>
                    <a:cubicBezTo>
                      <a:pt x="16332" y="20873"/>
                      <a:pt x="16859" y="19992"/>
                      <a:pt x="17385" y="19551"/>
                    </a:cubicBezTo>
                    <a:cubicBezTo>
                      <a:pt x="17912" y="19110"/>
                      <a:pt x="18439" y="18890"/>
                      <a:pt x="17912" y="18449"/>
                    </a:cubicBezTo>
                    <a:cubicBezTo>
                      <a:pt x="17385" y="18008"/>
                      <a:pt x="17385" y="17787"/>
                      <a:pt x="17385" y="17347"/>
                    </a:cubicBezTo>
                    <a:cubicBezTo>
                      <a:pt x="16859" y="16906"/>
                      <a:pt x="14224" y="16024"/>
                      <a:pt x="14751" y="15363"/>
                    </a:cubicBezTo>
                    <a:cubicBezTo>
                      <a:pt x="14751" y="15363"/>
                      <a:pt x="15805" y="15143"/>
                      <a:pt x="15805" y="14922"/>
                    </a:cubicBezTo>
                    <a:cubicBezTo>
                      <a:pt x="15278" y="14481"/>
                      <a:pt x="15805" y="14481"/>
                      <a:pt x="15805" y="14041"/>
                    </a:cubicBezTo>
                    <a:cubicBezTo>
                      <a:pt x="16332" y="13379"/>
                      <a:pt x="14224" y="12938"/>
                      <a:pt x="13698" y="12498"/>
                    </a:cubicBezTo>
                    <a:cubicBezTo>
                      <a:pt x="12117" y="12057"/>
                      <a:pt x="13171" y="11175"/>
                      <a:pt x="13698" y="10514"/>
                    </a:cubicBezTo>
                    <a:cubicBezTo>
                      <a:pt x="13698" y="10073"/>
                      <a:pt x="14224" y="10073"/>
                      <a:pt x="15278" y="10073"/>
                    </a:cubicBezTo>
                    <a:cubicBezTo>
                      <a:pt x="16332" y="10073"/>
                      <a:pt x="17385" y="9632"/>
                      <a:pt x="17912" y="9412"/>
                    </a:cubicBezTo>
                    <a:cubicBezTo>
                      <a:pt x="18966" y="9192"/>
                      <a:pt x="19493" y="9412"/>
                      <a:pt x="20546" y="8971"/>
                    </a:cubicBezTo>
                    <a:cubicBezTo>
                      <a:pt x="21073" y="8530"/>
                      <a:pt x="21600" y="8310"/>
                      <a:pt x="21600" y="8090"/>
                    </a:cubicBezTo>
                    <a:cubicBezTo>
                      <a:pt x="21600" y="8090"/>
                      <a:pt x="21073" y="8090"/>
                      <a:pt x="20546" y="809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6" name="Shape">
                <a:extLst>
                  <a:ext uri="{FF2B5EF4-FFF2-40B4-BE49-F238E27FC236}">
                    <a16:creationId xmlns:a16="http://schemas.microsoft.com/office/drawing/2014/main" xmlns="" id="{8212A2E7-1D5C-9241-89DC-F7680E6C7CED}"/>
                  </a:ext>
                </a:extLst>
              </p:cNvPr>
              <p:cNvSpPr/>
              <p:nvPr/>
            </p:nvSpPr>
            <p:spPr>
              <a:xfrm>
                <a:off x="14722013" y="8200869"/>
                <a:ext cx="135359" cy="181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0" h="21148" extrusionOk="0">
                    <a:moveTo>
                      <a:pt x="19039" y="19605"/>
                    </a:moveTo>
                    <a:cubicBezTo>
                      <a:pt x="19978" y="18062"/>
                      <a:pt x="18100" y="14205"/>
                      <a:pt x="18100" y="12662"/>
                    </a:cubicBezTo>
                    <a:cubicBezTo>
                      <a:pt x="18100" y="12662"/>
                      <a:pt x="17160" y="9577"/>
                      <a:pt x="16221" y="11891"/>
                    </a:cubicBezTo>
                    <a:cubicBezTo>
                      <a:pt x="16221" y="11891"/>
                      <a:pt x="15282" y="12662"/>
                      <a:pt x="14343" y="13434"/>
                    </a:cubicBezTo>
                    <a:cubicBezTo>
                      <a:pt x="14343" y="12662"/>
                      <a:pt x="12465" y="9577"/>
                      <a:pt x="15282" y="9577"/>
                    </a:cubicBezTo>
                    <a:cubicBezTo>
                      <a:pt x="17160" y="8805"/>
                      <a:pt x="20917" y="4177"/>
                      <a:pt x="16221" y="4948"/>
                    </a:cubicBezTo>
                    <a:cubicBezTo>
                      <a:pt x="15282" y="5719"/>
                      <a:pt x="13404" y="4948"/>
                      <a:pt x="12465" y="4948"/>
                    </a:cubicBezTo>
                    <a:cubicBezTo>
                      <a:pt x="11526" y="4948"/>
                      <a:pt x="9647" y="4948"/>
                      <a:pt x="8708" y="4948"/>
                    </a:cubicBezTo>
                    <a:cubicBezTo>
                      <a:pt x="6830" y="4177"/>
                      <a:pt x="6830" y="3405"/>
                      <a:pt x="6830" y="2634"/>
                    </a:cubicBezTo>
                    <a:cubicBezTo>
                      <a:pt x="6830" y="1091"/>
                      <a:pt x="5891" y="1862"/>
                      <a:pt x="4952" y="1091"/>
                    </a:cubicBezTo>
                    <a:cubicBezTo>
                      <a:pt x="3074" y="319"/>
                      <a:pt x="2134" y="-452"/>
                      <a:pt x="1195" y="319"/>
                    </a:cubicBezTo>
                    <a:cubicBezTo>
                      <a:pt x="256" y="1862"/>
                      <a:pt x="2134" y="2634"/>
                      <a:pt x="3074" y="3405"/>
                    </a:cubicBezTo>
                    <a:cubicBezTo>
                      <a:pt x="5891" y="5719"/>
                      <a:pt x="1195" y="4177"/>
                      <a:pt x="256" y="6491"/>
                    </a:cubicBezTo>
                    <a:cubicBezTo>
                      <a:pt x="-683" y="8805"/>
                      <a:pt x="1195" y="10348"/>
                      <a:pt x="2134" y="11891"/>
                    </a:cubicBezTo>
                    <a:cubicBezTo>
                      <a:pt x="4013" y="14205"/>
                      <a:pt x="4952" y="16519"/>
                      <a:pt x="4013" y="18834"/>
                    </a:cubicBezTo>
                    <a:cubicBezTo>
                      <a:pt x="4952" y="19605"/>
                      <a:pt x="4952" y="17291"/>
                      <a:pt x="4952" y="16519"/>
                    </a:cubicBezTo>
                    <a:cubicBezTo>
                      <a:pt x="4952" y="17291"/>
                      <a:pt x="4952" y="18062"/>
                      <a:pt x="5891" y="18062"/>
                    </a:cubicBezTo>
                    <a:cubicBezTo>
                      <a:pt x="5891" y="18062"/>
                      <a:pt x="5891" y="17291"/>
                      <a:pt x="5891" y="17291"/>
                    </a:cubicBezTo>
                    <a:cubicBezTo>
                      <a:pt x="6830" y="19605"/>
                      <a:pt x="6830" y="17291"/>
                      <a:pt x="6830" y="15748"/>
                    </a:cubicBezTo>
                    <a:cubicBezTo>
                      <a:pt x="6830" y="16519"/>
                      <a:pt x="10587" y="18834"/>
                      <a:pt x="11526" y="16519"/>
                    </a:cubicBezTo>
                    <a:cubicBezTo>
                      <a:pt x="11526" y="15748"/>
                      <a:pt x="10587" y="11891"/>
                      <a:pt x="9647" y="11891"/>
                    </a:cubicBezTo>
                    <a:cubicBezTo>
                      <a:pt x="10587" y="11891"/>
                      <a:pt x="11526" y="13434"/>
                      <a:pt x="11526" y="14205"/>
                    </a:cubicBezTo>
                    <a:cubicBezTo>
                      <a:pt x="12465" y="14977"/>
                      <a:pt x="15282" y="13434"/>
                      <a:pt x="15282" y="14977"/>
                    </a:cubicBezTo>
                    <a:cubicBezTo>
                      <a:pt x="15282" y="15748"/>
                      <a:pt x="16221" y="14977"/>
                      <a:pt x="16221" y="16519"/>
                    </a:cubicBezTo>
                    <a:cubicBezTo>
                      <a:pt x="16221" y="18062"/>
                      <a:pt x="16221" y="19605"/>
                      <a:pt x="17160" y="21148"/>
                    </a:cubicBezTo>
                    <a:cubicBezTo>
                      <a:pt x="18100" y="20377"/>
                      <a:pt x="18100" y="20377"/>
                      <a:pt x="19039" y="19605"/>
                    </a:cubicBezTo>
                    <a:cubicBezTo>
                      <a:pt x="19978" y="18834"/>
                      <a:pt x="18100" y="20377"/>
                      <a:pt x="19039" y="1960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7" name="Shape">
                <a:extLst>
                  <a:ext uri="{FF2B5EF4-FFF2-40B4-BE49-F238E27FC236}">
                    <a16:creationId xmlns:a16="http://schemas.microsoft.com/office/drawing/2014/main" xmlns="" id="{A2B739F9-A18C-A441-8AFB-305E35580916}"/>
                  </a:ext>
                </a:extLst>
              </p:cNvPr>
              <p:cNvSpPr/>
              <p:nvPr/>
            </p:nvSpPr>
            <p:spPr>
              <a:xfrm>
                <a:off x="15001966" y="8405642"/>
                <a:ext cx="273151" cy="504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319" extrusionOk="0">
                    <a:moveTo>
                      <a:pt x="20571" y="8291"/>
                    </a:moveTo>
                    <a:cubicBezTo>
                      <a:pt x="21086" y="8291"/>
                      <a:pt x="20571" y="7730"/>
                      <a:pt x="21086" y="7449"/>
                    </a:cubicBezTo>
                    <a:cubicBezTo>
                      <a:pt x="21600" y="7169"/>
                      <a:pt x="20571" y="6607"/>
                      <a:pt x="20057" y="6607"/>
                    </a:cubicBezTo>
                    <a:cubicBezTo>
                      <a:pt x="19543" y="6327"/>
                      <a:pt x="18514" y="6046"/>
                      <a:pt x="18514" y="5485"/>
                    </a:cubicBezTo>
                    <a:cubicBezTo>
                      <a:pt x="18514" y="4924"/>
                      <a:pt x="19029" y="4644"/>
                      <a:pt x="18000" y="4083"/>
                    </a:cubicBezTo>
                    <a:cubicBezTo>
                      <a:pt x="17486" y="3802"/>
                      <a:pt x="16457" y="3241"/>
                      <a:pt x="15429" y="3241"/>
                    </a:cubicBezTo>
                    <a:cubicBezTo>
                      <a:pt x="14400" y="3241"/>
                      <a:pt x="13886" y="3802"/>
                      <a:pt x="12857" y="3802"/>
                    </a:cubicBezTo>
                    <a:cubicBezTo>
                      <a:pt x="11829" y="3522"/>
                      <a:pt x="11829" y="3522"/>
                      <a:pt x="10800" y="3802"/>
                    </a:cubicBezTo>
                    <a:cubicBezTo>
                      <a:pt x="10800" y="3802"/>
                      <a:pt x="9257" y="4644"/>
                      <a:pt x="8743" y="4363"/>
                    </a:cubicBezTo>
                    <a:cubicBezTo>
                      <a:pt x="8743" y="4083"/>
                      <a:pt x="10286" y="3522"/>
                      <a:pt x="9771" y="3241"/>
                    </a:cubicBezTo>
                    <a:cubicBezTo>
                      <a:pt x="8743" y="2961"/>
                      <a:pt x="9771" y="2680"/>
                      <a:pt x="9771" y="2400"/>
                    </a:cubicBezTo>
                    <a:cubicBezTo>
                      <a:pt x="9771" y="2119"/>
                      <a:pt x="9771" y="1278"/>
                      <a:pt x="9257" y="1278"/>
                    </a:cubicBezTo>
                    <a:cubicBezTo>
                      <a:pt x="8229" y="1558"/>
                      <a:pt x="7200" y="1558"/>
                      <a:pt x="7714" y="997"/>
                    </a:cubicBezTo>
                    <a:cubicBezTo>
                      <a:pt x="8229" y="-125"/>
                      <a:pt x="5657" y="-125"/>
                      <a:pt x="4629" y="156"/>
                    </a:cubicBezTo>
                    <a:cubicBezTo>
                      <a:pt x="4114" y="717"/>
                      <a:pt x="3086" y="997"/>
                      <a:pt x="2057" y="997"/>
                    </a:cubicBezTo>
                    <a:cubicBezTo>
                      <a:pt x="1029" y="997"/>
                      <a:pt x="514" y="1839"/>
                      <a:pt x="514" y="2119"/>
                    </a:cubicBezTo>
                    <a:cubicBezTo>
                      <a:pt x="514" y="2680"/>
                      <a:pt x="0" y="2961"/>
                      <a:pt x="0" y="3522"/>
                    </a:cubicBezTo>
                    <a:cubicBezTo>
                      <a:pt x="0" y="4083"/>
                      <a:pt x="514" y="4083"/>
                      <a:pt x="1543" y="4363"/>
                    </a:cubicBezTo>
                    <a:cubicBezTo>
                      <a:pt x="2057" y="4924"/>
                      <a:pt x="2571" y="5205"/>
                      <a:pt x="3086" y="5485"/>
                    </a:cubicBezTo>
                    <a:cubicBezTo>
                      <a:pt x="3600" y="6046"/>
                      <a:pt x="2571" y="6327"/>
                      <a:pt x="2571" y="6607"/>
                    </a:cubicBezTo>
                    <a:cubicBezTo>
                      <a:pt x="2571" y="6888"/>
                      <a:pt x="3086" y="7169"/>
                      <a:pt x="2571" y="7449"/>
                    </a:cubicBezTo>
                    <a:cubicBezTo>
                      <a:pt x="2571" y="7449"/>
                      <a:pt x="2057" y="7449"/>
                      <a:pt x="2057" y="7730"/>
                    </a:cubicBezTo>
                    <a:cubicBezTo>
                      <a:pt x="1543" y="8010"/>
                      <a:pt x="2571" y="8852"/>
                      <a:pt x="3086" y="9132"/>
                    </a:cubicBezTo>
                    <a:cubicBezTo>
                      <a:pt x="3600" y="9413"/>
                      <a:pt x="4114" y="9693"/>
                      <a:pt x="4629" y="10254"/>
                    </a:cubicBezTo>
                    <a:cubicBezTo>
                      <a:pt x="4629" y="10815"/>
                      <a:pt x="4629" y="11096"/>
                      <a:pt x="5143" y="11657"/>
                    </a:cubicBezTo>
                    <a:cubicBezTo>
                      <a:pt x="5657" y="12779"/>
                      <a:pt x="4114" y="13620"/>
                      <a:pt x="3086" y="14462"/>
                    </a:cubicBezTo>
                    <a:cubicBezTo>
                      <a:pt x="3086" y="14743"/>
                      <a:pt x="2571" y="15023"/>
                      <a:pt x="2571" y="15304"/>
                    </a:cubicBezTo>
                    <a:cubicBezTo>
                      <a:pt x="2057" y="15584"/>
                      <a:pt x="2057" y="15865"/>
                      <a:pt x="2057" y="16145"/>
                    </a:cubicBezTo>
                    <a:cubicBezTo>
                      <a:pt x="2057" y="16426"/>
                      <a:pt x="1543" y="17267"/>
                      <a:pt x="2571" y="17267"/>
                    </a:cubicBezTo>
                    <a:cubicBezTo>
                      <a:pt x="4114" y="17828"/>
                      <a:pt x="4629" y="18670"/>
                      <a:pt x="5657" y="19231"/>
                    </a:cubicBezTo>
                    <a:cubicBezTo>
                      <a:pt x="6171" y="19511"/>
                      <a:pt x="6171" y="19792"/>
                      <a:pt x="6686" y="20072"/>
                    </a:cubicBezTo>
                    <a:cubicBezTo>
                      <a:pt x="7200" y="20072"/>
                      <a:pt x="7714" y="20072"/>
                      <a:pt x="8229" y="20072"/>
                    </a:cubicBezTo>
                    <a:cubicBezTo>
                      <a:pt x="8743" y="20353"/>
                      <a:pt x="9257" y="20353"/>
                      <a:pt x="9257" y="20633"/>
                    </a:cubicBezTo>
                    <a:cubicBezTo>
                      <a:pt x="9257" y="20914"/>
                      <a:pt x="9257" y="21194"/>
                      <a:pt x="9771" y="21194"/>
                    </a:cubicBezTo>
                    <a:cubicBezTo>
                      <a:pt x="9771" y="21475"/>
                      <a:pt x="10286" y="21194"/>
                      <a:pt x="10800" y="21194"/>
                    </a:cubicBezTo>
                    <a:cubicBezTo>
                      <a:pt x="11314" y="21194"/>
                      <a:pt x="11829" y="20633"/>
                      <a:pt x="11829" y="20633"/>
                    </a:cubicBezTo>
                    <a:cubicBezTo>
                      <a:pt x="10800" y="19792"/>
                      <a:pt x="10286" y="19511"/>
                      <a:pt x="8229" y="19231"/>
                    </a:cubicBezTo>
                    <a:cubicBezTo>
                      <a:pt x="7714" y="19231"/>
                      <a:pt x="7200" y="18950"/>
                      <a:pt x="6686" y="18670"/>
                    </a:cubicBezTo>
                    <a:cubicBezTo>
                      <a:pt x="6686" y="18109"/>
                      <a:pt x="7200" y="18670"/>
                      <a:pt x="7714" y="18670"/>
                    </a:cubicBezTo>
                    <a:cubicBezTo>
                      <a:pt x="7200" y="18670"/>
                      <a:pt x="6171" y="16987"/>
                      <a:pt x="6171" y="16706"/>
                    </a:cubicBezTo>
                    <a:cubicBezTo>
                      <a:pt x="6171" y="16426"/>
                      <a:pt x="6171" y="16426"/>
                      <a:pt x="5657" y="16145"/>
                    </a:cubicBezTo>
                    <a:cubicBezTo>
                      <a:pt x="5143" y="16145"/>
                      <a:pt x="4629" y="15865"/>
                      <a:pt x="4629" y="15584"/>
                    </a:cubicBezTo>
                    <a:cubicBezTo>
                      <a:pt x="4114" y="14743"/>
                      <a:pt x="5143" y="13901"/>
                      <a:pt x="5657" y="13340"/>
                    </a:cubicBezTo>
                    <a:cubicBezTo>
                      <a:pt x="5657" y="12779"/>
                      <a:pt x="6686" y="12218"/>
                      <a:pt x="6686" y="11937"/>
                    </a:cubicBezTo>
                    <a:cubicBezTo>
                      <a:pt x="6686" y="11376"/>
                      <a:pt x="6171" y="10254"/>
                      <a:pt x="7200" y="9974"/>
                    </a:cubicBezTo>
                    <a:cubicBezTo>
                      <a:pt x="8743" y="9974"/>
                      <a:pt x="8743" y="10254"/>
                      <a:pt x="8743" y="11096"/>
                    </a:cubicBezTo>
                    <a:cubicBezTo>
                      <a:pt x="8229" y="11657"/>
                      <a:pt x="10286" y="11376"/>
                      <a:pt x="11314" y="11376"/>
                    </a:cubicBezTo>
                    <a:cubicBezTo>
                      <a:pt x="11829" y="11376"/>
                      <a:pt x="13371" y="11937"/>
                      <a:pt x="13886" y="12218"/>
                    </a:cubicBezTo>
                    <a:cubicBezTo>
                      <a:pt x="13886" y="11657"/>
                      <a:pt x="12857" y="11376"/>
                      <a:pt x="12343" y="10535"/>
                    </a:cubicBezTo>
                    <a:cubicBezTo>
                      <a:pt x="12343" y="9974"/>
                      <a:pt x="13371" y="9693"/>
                      <a:pt x="14400" y="9132"/>
                    </a:cubicBezTo>
                    <a:cubicBezTo>
                      <a:pt x="14914" y="8852"/>
                      <a:pt x="16457" y="8852"/>
                      <a:pt x="17486" y="8852"/>
                    </a:cubicBezTo>
                    <a:cubicBezTo>
                      <a:pt x="18514" y="8852"/>
                      <a:pt x="19029" y="8852"/>
                      <a:pt x="19543" y="9132"/>
                    </a:cubicBezTo>
                    <a:cubicBezTo>
                      <a:pt x="20571" y="9132"/>
                      <a:pt x="20057" y="8852"/>
                      <a:pt x="20571" y="8291"/>
                    </a:cubicBezTo>
                    <a:cubicBezTo>
                      <a:pt x="21086" y="8291"/>
                      <a:pt x="20571" y="8571"/>
                      <a:pt x="20571" y="829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8" name="Shape">
                <a:extLst>
                  <a:ext uri="{FF2B5EF4-FFF2-40B4-BE49-F238E27FC236}">
                    <a16:creationId xmlns:a16="http://schemas.microsoft.com/office/drawing/2014/main" xmlns="" id="{5618064A-3C01-3142-93A6-168D83641BAD}"/>
                  </a:ext>
                </a:extLst>
              </p:cNvPr>
              <p:cNvSpPr/>
              <p:nvPr/>
            </p:nvSpPr>
            <p:spPr>
              <a:xfrm>
                <a:off x="15153378" y="8305846"/>
                <a:ext cx="248368" cy="50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0976" extrusionOk="0">
                    <a:moveTo>
                      <a:pt x="21032" y="14839"/>
                    </a:moveTo>
                    <a:cubicBezTo>
                      <a:pt x="20463" y="14562"/>
                      <a:pt x="20463" y="14008"/>
                      <a:pt x="20463" y="13177"/>
                    </a:cubicBezTo>
                    <a:cubicBezTo>
                      <a:pt x="19895" y="12346"/>
                      <a:pt x="19326" y="11793"/>
                      <a:pt x="18189" y="10962"/>
                    </a:cubicBezTo>
                    <a:cubicBezTo>
                      <a:pt x="17621" y="10408"/>
                      <a:pt x="17053" y="10131"/>
                      <a:pt x="15916" y="9854"/>
                    </a:cubicBezTo>
                    <a:cubicBezTo>
                      <a:pt x="14779" y="9300"/>
                      <a:pt x="13074" y="9023"/>
                      <a:pt x="12505" y="8193"/>
                    </a:cubicBezTo>
                    <a:cubicBezTo>
                      <a:pt x="12505" y="7639"/>
                      <a:pt x="11368" y="7362"/>
                      <a:pt x="10232" y="6808"/>
                    </a:cubicBezTo>
                    <a:cubicBezTo>
                      <a:pt x="9663" y="6531"/>
                      <a:pt x="10232" y="5423"/>
                      <a:pt x="10800" y="5146"/>
                    </a:cubicBezTo>
                    <a:cubicBezTo>
                      <a:pt x="11937" y="4870"/>
                      <a:pt x="13074" y="4316"/>
                      <a:pt x="13074" y="3762"/>
                    </a:cubicBezTo>
                    <a:cubicBezTo>
                      <a:pt x="13642" y="3485"/>
                      <a:pt x="15916" y="2931"/>
                      <a:pt x="16484" y="2654"/>
                    </a:cubicBezTo>
                    <a:cubicBezTo>
                      <a:pt x="15347" y="2377"/>
                      <a:pt x="14211" y="2100"/>
                      <a:pt x="13074" y="1546"/>
                    </a:cubicBezTo>
                    <a:cubicBezTo>
                      <a:pt x="11937" y="1270"/>
                      <a:pt x="13642" y="1270"/>
                      <a:pt x="13642" y="716"/>
                    </a:cubicBezTo>
                    <a:cubicBezTo>
                      <a:pt x="13642" y="716"/>
                      <a:pt x="10800" y="439"/>
                      <a:pt x="10800" y="439"/>
                    </a:cubicBezTo>
                    <a:cubicBezTo>
                      <a:pt x="9663" y="162"/>
                      <a:pt x="8526" y="-392"/>
                      <a:pt x="7958" y="439"/>
                    </a:cubicBezTo>
                    <a:cubicBezTo>
                      <a:pt x="7389" y="716"/>
                      <a:pt x="6821" y="716"/>
                      <a:pt x="6253" y="993"/>
                    </a:cubicBezTo>
                    <a:cubicBezTo>
                      <a:pt x="5116" y="1823"/>
                      <a:pt x="5116" y="716"/>
                      <a:pt x="4547" y="993"/>
                    </a:cubicBezTo>
                    <a:cubicBezTo>
                      <a:pt x="3411" y="1270"/>
                      <a:pt x="3411" y="993"/>
                      <a:pt x="2842" y="993"/>
                    </a:cubicBezTo>
                    <a:cubicBezTo>
                      <a:pt x="2274" y="1270"/>
                      <a:pt x="1705" y="1270"/>
                      <a:pt x="1705" y="993"/>
                    </a:cubicBezTo>
                    <a:cubicBezTo>
                      <a:pt x="1705" y="716"/>
                      <a:pt x="568" y="1270"/>
                      <a:pt x="0" y="1270"/>
                    </a:cubicBezTo>
                    <a:cubicBezTo>
                      <a:pt x="0" y="1546"/>
                      <a:pt x="1705" y="2100"/>
                      <a:pt x="2274" y="2100"/>
                    </a:cubicBezTo>
                    <a:cubicBezTo>
                      <a:pt x="2842" y="2654"/>
                      <a:pt x="2274" y="2931"/>
                      <a:pt x="2842" y="3208"/>
                    </a:cubicBezTo>
                    <a:cubicBezTo>
                      <a:pt x="2842" y="3762"/>
                      <a:pt x="4547" y="3762"/>
                      <a:pt x="5116" y="3485"/>
                    </a:cubicBezTo>
                    <a:cubicBezTo>
                      <a:pt x="6253" y="3208"/>
                      <a:pt x="6821" y="4039"/>
                      <a:pt x="6821" y="4316"/>
                    </a:cubicBezTo>
                    <a:cubicBezTo>
                      <a:pt x="7389" y="4870"/>
                      <a:pt x="8526" y="4870"/>
                      <a:pt x="7389" y="5423"/>
                    </a:cubicBezTo>
                    <a:cubicBezTo>
                      <a:pt x="6253" y="5700"/>
                      <a:pt x="5684" y="4870"/>
                      <a:pt x="5684" y="5700"/>
                    </a:cubicBezTo>
                    <a:cubicBezTo>
                      <a:pt x="5684" y="6254"/>
                      <a:pt x="7389" y="6254"/>
                      <a:pt x="7958" y="6531"/>
                    </a:cubicBezTo>
                    <a:cubicBezTo>
                      <a:pt x="9095" y="7085"/>
                      <a:pt x="9663" y="7639"/>
                      <a:pt x="10800" y="8193"/>
                    </a:cubicBezTo>
                    <a:cubicBezTo>
                      <a:pt x="11368" y="8746"/>
                      <a:pt x="12505" y="8746"/>
                      <a:pt x="13074" y="9300"/>
                    </a:cubicBezTo>
                    <a:cubicBezTo>
                      <a:pt x="13642" y="9854"/>
                      <a:pt x="13642" y="10131"/>
                      <a:pt x="14779" y="10408"/>
                    </a:cubicBezTo>
                    <a:cubicBezTo>
                      <a:pt x="15347" y="10685"/>
                      <a:pt x="14779" y="11239"/>
                      <a:pt x="15916" y="11516"/>
                    </a:cubicBezTo>
                    <a:cubicBezTo>
                      <a:pt x="16484" y="11793"/>
                      <a:pt x="15916" y="12623"/>
                      <a:pt x="15347" y="12900"/>
                    </a:cubicBezTo>
                    <a:cubicBezTo>
                      <a:pt x="14779" y="13177"/>
                      <a:pt x="15347" y="13731"/>
                      <a:pt x="15916" y="14008"/>
                    </a:cubicBezTo>
                    <a:cubicBezTo>
                      <a:pt x="15916" y="14562"/>
                      <a:pt x="15916" y="14839"/>
                      <a:pt x="15916" y="15393"/>
                    </a:cubicBezTo>
                    <a:cubicBezTo>
                      <a:pt x="14779" y="15946"/>
                      <a:pt x="14779" y="15946"/>
                      <a:pt x="13074" y="16223"/>
                    </a:cubicBezTo>
                    <a:cubicBezTo>
                      <a:pt x="11937" y="16223"/>
                      <a:pt x="13642" y="17054"/>
                      <a:pt x="11368" y="16777"/>
                    </a:cubicBezTo>
                    <a:cubicBezTo>
                      <a:pt x="10232" y="16777"/>
                      <a:pt x="11368" y="17331"/>
                      <a:pt x="11368" y="17608"/>
                    </a:cubicBezTo>
                    <a:cubicBezTo>
                      <a:pt x="11937" y="18162"/>
                      <a:pt x="10800" y="17885"/>
                      <a:pt x="10232" y="17885"/>
                    </a:cubicBezTo>
                    <a:cubicBezTo>
                      <a:pt x="9095" y="17885"/>
                      <a:pt x="8526" y="17885"/>
                      <a:pt x="7958" y="18162"/>
                    </a:cubicBezTo>
                    <a:cubicBezTo>
                      <a:pt x="6253" y="18716"/>
                      <a:pt x="7389" y="18716"/>
                      <a:pt x="8526" y="18993"/>
                    </a:cubicBezTo>
                    <a:cubicBezTo>
                      <a:pt x="9095" y="18993"/>
                      <a:pt x="7958" y="19823"/>
                      <a:pt x="7958" y="20100"/>
                    </a:cubicBezTo>
                    <a:cubicBezTo>
                      <a:pt x="7389" y="20100"/>
                      <a:pt x="7389" y="21208"/>
                      <a:pt x="7958" y="20931"/>
                    </a:cubicBezTo>
                    <a:cubicBezTo>
                      <a:pt x="9095" y="20654"/>
                      <a:pt x="9663" y="20377"/>
                      <a:pt x="10232" y="20377"/>
                    </a:cubicBezTo>
                    <a:cubicBezTo>
                      <a:pt x="12505" y="20100"/>
                      <a:pt x="11368" y="19823"/>
                      <a:pt x="10800" y="19270"/>
                    </a:cubicBezTo>
                    <a:cubicBezTo>
                      <a:pt x="11368" y="19270"/>
                      <a:pt x="11937" y="19823"/>
                      <a:pt x="12505" y="19546"/>
                    </a:cubicBezTo>
                    <a:cubicBezTo>
                      <a:pt x="13074" y="19270"/>
                      <a:pt x="11937" y="18993"/>
                      <a:pt x="11937" y="18993"/>
                    </a:cubicBezTo>
                    <a:cubicBezTo>
                      <a:pt x="11937" y="18716"/>
                      <a:pt x="13074" y="19270"/>
                      <a:pt x="13074" y="19270"/>
                    </a:cubicBezTo>
                    <a:cubicBezTo>
                      <a:pt x="12505" y="19270"/>
                      <a:pt x="13074" y="18162"/>
                      <a:pt x="13642" y="18162"/>
                    </a:cubicBezTo>
                    <a:cubicBezTo>
                      <a:pt x="13642" y="17885"/>
                      <a:pt x="14779" y="18439"/>
                      <a:pt x="14779" y="18439"/>
                    </a:cubicBezTo>
                    <a:cubicBezTo>
                      <a:pt x="15916" y="18439"/>
                      <a:pt x="16484" y="18162"/>
                      <a:pt x="17053" y="17885"/>
                    </a:cubicBezTo>
                    <a:cubicBezTo>
                      <a:pt x="17621" y="17608"/>
                      <a:pt x="20463" y="17054"/>
                      <a:pt x="20463" y="16500"/>
                    </a:cubicBezTo>
                    <a:cubicBezTo>
                      <a:pt x="20463" y="16223"/>
                      <a:pt x="19895" y="15946"/>
                      <a:pt x="20463" y="15393"/>
                    </a:cubicBezTo>
                    <a:cubicBezTo>
                      <a:pt x="20463" y="15116"/>
                      <a:pt x="21600" y="15393"/>
                      <a:pt x="21032" y="14839"/>
                    </a:cubicBezTo>
                    <a:cubicBezTo>
                      <a:pt x="20463" y="14562"/>
                      <a:pt x="21600" y="15116"/>
                      <a:pt x="21032" y="1483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9" name="Shape">
                <a:extLst>
                  <a:ext uri="{FF2B5EF4-FFF2-40B4-BE49-F238E27FC236}">
                    <a16:creationId xmlns:a16="http://schemas.microsoft.com/office/drawing/2014/main" xmlns="" id="{E3DE30F3-7694-C544-AFD9-6E87D6D889E0}"/>
                  </a:ext>
                </a:extLst>
              </p:cNvPr>
              <p:cNvSpPr/>
              <p:nvPr/>
            </p:nvSpPr>
            <p:spPr>
              <a:xfrm>
                <a:off x="15094622" y="8337141"/>
                <a:ext cx="244067" cy="291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7" extrusionOk="0">
                    <a:moveTo>
                      <a:pt x="21600" y="18240"/>
                    </a:moveTo>
                    <a:cubicBezTo>
                      <a:pt x="21600" y="17760"/>
                      <a:pt x="21016" y="17760"/>
                      <a:pt x="20432" y="16800"/>
                    </a:cubicBezTo>
                    <a:cubicBezTo>
                      <a:pt x="20432" y="15840"/>
                      <a:pt x="19849" y="16320"/>
                      <a:pt x="19265" y="15360"/>
                    </a:cubicBezTo>
                    <a:cubicBezTo>
                      <a:pt x="18681" y="14400"/>
                      <a:pt x="18681" y="13920"/>
                      <a:pt x="17514" y="13440"/>
                    </a:cubicBezTo>
                    <a:cubicBezTo>
                      <a:pt x="16346" y="12480"/>
                      <a:pt x="15762" y="11520"/>
                      <a:pt x="15178" y="10560"/>
                    </a:cubicBezTo>
                    <a:cubicBezTo>
                      <a:pt x="14595" y="10080"/>
                      <a:pt x="13427" y="9120"/>
                      <a:pt x="12843" y="8640"/>
                    </a:cubicBezTo>
                    <a:cubicBezTo>
                      <a:pt x="11676" y="8160"/>
                      <a:pt x="11092" y="8640"/>
                      <a:pt x="11092" y="7200"/>
                    </a:cubicBezTo>
                    <a:cubicBezTo>
                      <a:pt x="11092" y="6720"/>
                      <a:pt x="12259" y="7680"/>
                      <a:pt x="12843" y="6720"/>
                    </a:cubicBezTo>
                    <a:cubicBezTo>
                      <a:pt x="14011" y="6240"/>
                      <a:pt x="12843" y="5760"/>
                      <a:pt x="12259" y="4800"/>
                    </a:cubicBezTo>
                    <a:cubicBezTo>
                      <a:pt x="11092" y="2400"/>
                      <a:pt x="9341" y="5280"/>
                      <a:pt x="8173" y="3840"/>
                    </a:cubicBezTo>
                    <a:cubicBezTo>
                      <a:pt x="7589" y="3360"/>
                      <a:pt x="8173" y="2400"/>
                      <a:pt x="7589" y="1920"/>
                    </a:cubicBezTo>
                    <a:cubicBezTo>
                      <a:pt x="7005" y="1440"/>
                      <a:pt x="5838" y="960"/>
                      <a:pt x="5254" y="0"/>
                    </a:cubicBezTo>
                    <a:cubicBezTo>
                      <a:pt x="5254" y="0"/>
                      <a:pt x="4086" y="0"/>
                      <a:pt x="4086" y="0"/>
                    </a:cubicBezTo>
                    <a:cubicBezTo>
                      <a:pt x="3503" y="480"/>
                      <a:pt x="4670" y="1440"/>
                      <a:pt x="4670" y="1920"/>
                    </a:cubicBezTo>
                    <a:cubicBezTo>
                      <a:pt x="4670" y="2400"/>
                      <a:pt x="5254" y="3360"/>
                      <a:pt x="4670" y="3360"/>
                    </a:cubicBezTo>
                    <a:cubicBezTo>
                      <a:pt x="3503" y="3360"/>
                      <a:pt x="3503" y="2400"/>
                      <a:pt x="2335" y="2400"/>
                    </a:cubicBezTo>
                    <a:cubicBezTo>
                      <a:pt x="1751" y="1920"/>
                      <a:pt x="0" y="4800"/>
                      <a:pt x="0" y="4800"/>
                    </a:cubicBezTo>
                    <a:cubicBezTo>
                      <a:pt x="584" y="6240"/>
                      <a:pt x="0" y="8160"/>
                      <a:pt x="2335" y="7200"/>
                    </a:cubicBezTo>
                    <a:cubicBezTo>
                      <a:pt x="3503" y="6720"/>
                      <a:pt x="2335" y="10560"/>
                      <a:pt x="2335" y="10560"/>
                    </a:cubicBezTo>
                    <a:cubicBezTo>
                      <a:pt x="3503" y="11040"/>
                      <a:pt x="2335" y="11520"/>
                      <a:pt x="1751" y="12480"/>
                    </a:cubicBezTo>
                    <a:cubicBezTo>
                      <a:pt x="1751" y="12960"/>
                      <a:pt x="3503" y="12000"/>
                      <a:pt x="4086" y="12000"/>
                    </a:cubicBezTo>
                    <a:cubicBezTo>
                      <a:pt x="4086" y="11520"/>
                      <a:pt x="5254" y="11040"/>
                      <a:pt x="5838" y="11040"/>
                    </a:cubicBezTo>
                    <a:cubicBezTo>
                      <a:pt x="7005" y="11520"/>
                      <a:pt x="7589" y="11520"/>
                      <a:pt x="8757" y="10560"/>
                    </a:cubicBezTo>
                    <a:cubicBezTo>
                      <a:pt x="9924" y="10080"/>
                      <a:pt x="14011" y="12000"/>
                      <a:pt x="13427" y="13440"/>
                    </a:cubicBezTo>
                    <a:cubicBezTo>
                      <a:pt x="12259" y="15360"/>
                      <a:pt x="14595" y="15840"/>
                      <a:pt x="15762" y="17280"/>
                    </a:cubicBezTo>
                    <a:cubicBezTo>
                      <a:pt x="15762" y="17760"/>
                      <a:pt x="15762" y="18240"/>
                      <a:pt x="15762" y="18720"/>
                    </a:cubicBezTo>
                    <a:cubicBezTo>
                      <a:pt x="15762" y="19200"/>
                      <a:pt x="15178" y="20160"/>
                      <a:pt x="14595" y="20640"/>
                    </a:cubicBezTo>
                    <a:cubicBezTo>
                      <a:pt x="15178" y="20640"/>
                      <a:pt x="16930" y="21600"/>
                      <a:pt x="16930" y="20640"/>
                    </a:cubicBezTo>
                    <a:cubicBezTo>
                      <a:pt x="16930" y="20160"/>
                      <a:pt x="18097" y="19680"/>
                      <a:pt x="18681" y="20160"/>
                    </a:cubicBezTo>
                    <a:cubicBezTo>
                      <a:pt x="19265" y="20640"/>
                      <a:pt x="19849" y="20640"/>
                      <a:pt x="20432" y="20160"/>
                    </a:cubicBezTo>
                    <a:cubicBezTo>
                      <a:pt x="21600" y="20160"/>
                      <a:pt x="21600" y="19200"/>
                      <a:pt x="21600" y="182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0" name="Shape">
                <a:extLst>
                  <a:ext uri="{FF2B5EF4-FFF2-40B4-BE49-F238E27FC236}">
                    <a16:creationId xmlns:a16="http://schemas.microsoft.com/office/drawing/2014/main" xmlns="" id="{EF9B1A40-CA0F-D446-B089-B4CC6ECD6E63}"/>
                  </a:ext>
                </a:extLst>
              </p:cNvPr>
              <p:cNvSpPr/>
              <p:nvPr/>
            </p:nvSpPr>
            <p:spPr>
              <a:xfrm>
                <a:off x="16140938" y="9146383"/>
                <a:ext cx="298304" cy="253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484"/>
                    </a:moveTo>
                    <a:cubicBezTo>
                      <a:pt x="21600" y="15916"/>
                      <a:pt x="21120" y="15347"/>
                      <a:pt x="21600" y="14779"/>
                    </a:cubicBezTo>
                    <a:cubicBezTo>
                      <a:pt x="21600" y="14211"/>
                      <a:pt x="21600" y="14211"/>
                      <a:pt x="21600" y="13642"/>
                    </a:cubicBezTo>
                    <a:cubicBezTo>
                      <a:pt x="21600" y="11937"/>
                      <a:pt x="21600" y="10232"/>
                      <a:pt x="21600" y="8526"/>
                    </a:cubicBezTo>
                    <a:cubicBezTo>
                      <a:pt x="21600" y="6821"/>
                      <a:pt x="21600" y="5116"/>
                      <a:pt x="21600" y="3411"/>
                    </a:cubicBezTo>
                    <a:cubicBezTo>
                      <a:pt x="21600" y="3411"/>
                      <a:pt x="17280" y="1705"/>
                      <a:pt x="16800" y="1705"/>
                    </a:cubicBezTo>
                    <a:cubicBezTo>
                      <a:pt x="15840" y="1137"/>
                      <a:pt x="15360" y="568"/>
                      <a:pt x="14400" y="0"/>
                    </a:cubicBezTo>
                    <a:cubicBezTo>
                      <a:pt x="12960" y="0"/>
                      <a:pt x="12960" y="1137"/>
                      <a:pt x="12480" y="1705"/>
                    </a:cubicBezTo>
                    <a:cubicBezTo>
                      <a:pt x="12480" y="2274"/>
                      <a:pt x="11040" y="2274"/>
                      <a:pt x="10560" y="2842"/>
                    </a:cubicBezTo>
                    <a:cubicBezTo>
                      <a:pt x="10080" y="3979"/>
                      <a:pt x="9600" y="5116"/>
                      <a:pt x="8640" y="5684"/>
                    </a:cubicBezTo>
                    <a:cubicBezTo>
                      <a:pt x="7680" y="6253"/>
                      <a:pt x="6720" y="5684"/>
                      <a:pt x="6720" y="4547"/>
                    </a:cubicBezTo>
                    <a:cubicBezTo>
                      <a:pt x="6240" y="3411"/>
                      <a:pt x="5760" y="3411"/>
                      <a:pt x="5280" y="2842"/>
                    </a:cubicBezTo>
                    <a:cubicBezTo>
                      <a:pt x="5280" y="1705"/>
                      <a:pt x="4800" y="2842"/>
                      <a:pt x="4320" y="3411"/>
                    </a:cubicBezTo>
                    <a:cubicBezTo>
                      <a:pt x="3840" y="3411"/>
                      <a:pt x="3360" y="2842"/>
                      <a:pt x="3360" y="2842"/>
                    </a:cubicBezTo>
                    <a:cubicBezTo>
                      <a:pt x="2880" y="2842"/>
                      <a:pt x="2400" y="3411"/>
                      <a:pt x="1920" y="3411"/>
                    </a:cubicBezTo>
                    <a:cubicBezTo>
                      <a:pt x="1920" y="3979"/>
                      <a:pt x="0" y="3411"/>
                      <a:pt x="0" y="3979"/>
                    </a:cubicBezTo>
                    <a:cubicBezTo>
                      <a:pt x="0" y="4547"/>
                      <a:pt x="960" y="4547"/>
                      <a:pt x="1440" y="4547"/>
                    </a:cubicBezTo>
                    <a:cubicBezTo>
                      <a:pt x="1920" y="5116"/>
                      <a:pt x="1920" y="5684"/>
                      <a:pt x="1920" y="6253"/>
                    </a:cubicBezTo>
                    <a:cubicBezTo>
                      <a:pt x="1920" y="7389"/>
                      <a:pt x="3360" y="7389"/>
                      <a:pt x="3360" y="7958"/>
                    </a:cubicBezTo>
                    <a:cubicBezTo>
                      <a:pt x="3360" y="6821"/>
                      <a:pt x="3360" y="5116"/>
                      <a:pt x="4320" y="4547"/>
                    </a:cubicBezTo>
                    <a:cubicBezTo>
                      <a:pt x="3360" y="5116"/>
                      <a:pt x="3840" y="6253"/>
                      <a:pt x="4800" y="6821"/>
                    </a:cubicBezTo>
                    <a:cubicBezTo>
                      <a:pt x="5760" y="7389"/>
                      <a:pt x="6240" y="7389"/>
                      <a:pt x="7200" y="6821"/>
                    </a:cubicBezTo>
                    <a:cubicBezTo>
                      <a:pt x="5760" y="7389"/>
                      <a:pt x="8160" y="8526"/>
                      <a:pt x="8640" y="8526"/>
                    </a:cubicBezTo>
                    <a:cubicBezTo>
                      <a:pt x="10080" y="9095"/>
                      <a:pt x="11520" y="10232"/>
                      <a:pt x="12960" y="10800"/>
                    </a:cubicBezTo>
                    <a:cubicBezTo>
                      <a:pt x="13920" y="11368"/>
                      <a:pt x="14880" y="11937"/>
                      <a:pt x="15360" y="12505"/>
                    </a:cubicBezTo>
                    <a:cubicBezTo>
                      <a:pt x="15360" y="13642"/>
                      <a:pt x="15840" y="14211"/>
                      <a:pt x="16320" y="14779"/>
                    </a:cubicBezTo>
                    <a:cubicBezTo>
                      <a:pt x="16320" y="14779"/>
                      <a:pt x="17280" y="15347"/>
                      <a:pt x="17280" y="15347"/>
                    </a:cubicBezTo>
                    <a:cubicBezTo>
                      <a:pt x="17280" y="15347"/>
                      <a:pt x="16320" y="15916"/>
                      <a:pt x="16320" y="15916"/>
                    </a:cubicBezTo>
                    <a:cubicBezTo>
                      <a:pt x="16320" y="15916"/>
                      <a:pt x="17280" y="15916"/>
                      <a:pt x="17280" y="16484"/>
                    </a:cubicBezTo>
                    <a:cubicBezTo>
                      <a:pt x="17280" y="15916"/>
                      <a:pt x="16800" y="16484"/>
                      <a:pt x="16800" y="17053"/>
                    </a:cubicBezTo>
                    <a:cubicBezTo>
                      <a:pt x="16320" y="17621"/>
                      <a:pt x="15840" y="17053"/>
                      <a:pt x="15360" y="17621"/>
                    </a:cubicBezTo>
                    <a:cubicBezTo>
                      <a:pt x="14880" y="17621"/>
                      <a:pt x="13440" y="19326"/>
                      <a:pt x="13920" y="19326"/>
                    </a:cubicBezTo>
                    <a:cubicBezTo>
                      <a:pt x="14400" y="19895"/>
                      <a:pt x="15360" y="19895"/>
                      <a:pt x="16320" y="19895"/>
                    </a:cubicBezTo>
                    <a:cubicBezTo>
                      <a:pt x="16320" y="19326"/>
                      <a:pt x="16800" y="17053"/>
                      <a:pt x="17280" y="17621"/>
                    </a:cubicBezTo>
                    <a:cubicBezTo>
                      <a:pt x="17280" y="18189"/>
                      <a:pt x="15840" y="18758"/>
                      <a:pt x="17280" y="18758"/>
                    </a:cubicBezTo>
                    <a:cubicBezTo>
                      <a:pt x="18240" y="19326"/>
                      <a:pt x="18720" y="19326"/>
                      <a:pt x="19200" y="18189"/>
                    </a:cubicBezTo>
                    <a:cubicBezTo>
                      <a:pt x="18720" y="19326"/>
                      <a:pt x="21120" y="21032"/>
                      <a:pt x="21600" y="21600"/>
                    </a:cubicBezTo>
                    <a:cubicBezTo>
                      <a:pt x="21600" y="19895"/>
                      <a:pt x="21600" y="18189"/>
                      <a:pt x="21600" y="1648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1" name="Shape">
                <a:extLst>
                  <a:ext uri="{FF2B5EF4-FFF2-40B4-BE49-F238E27FC236}">
                    <a16:creationId xmlns:a16="http://schemas.microsoft.com/office/drawing/2014/main" xmlns="" id="{4EEDF020-0A17-2144-8A81-8CE258C0C1C6}"/>
                  </a:ext>
                </a:extLst>
              </p:cNvPr>
              <p:cNvSpPr/>
              <p:nvPr/>
            </p:nvSpPr>
            <p:spPr>
              <a:xfrm>
                <a:off x="16436154" y="9187074"/>
                <a:ext cx="330561" cy="267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307" extrusionOk="0">
                    <a:moveTo>
                      <a:pt x="20941" y="20546"/>
                    </a:moveTo>
                    <a:cubicBezTo>
                      <a:pt x="20094" y="20020"/>
                      <a:pt x="19247" y="20020"/>
                      <a:pt x="18824" y="19493"/>
                    </a:cubicBezTo>
                    <a:cubicBezTo>
                      <a:pt x="18400" y="18966"/>
                      <a:pt x="19247" y="18439"/>
                      <a:pt x="19671" y="18966"/>
                    </a:cubicBezTo>
                    <a:cubicBezTo>
                      <a:pt x="18824" y="18439"/>
                      <a:pt x="17553" y="18966"/>
                      <a:pt x="17553" y="17912"/>
                    </a:cubicBezTo>
                    <a:cubicBezTo>
                      <a:pt x="17553" y="16859"/>
                      <a:pt x="16283" y="16859"/>
                      <a:pt x="15859" y="15805"/>
                    </a:cubicBezTo>
                    <a:cubicBezTo>
                      <a:pt x="15436" y="15278"/>
                      <a:pt x="15859" y="15278"/>
                      <a:pt x="15436" y="14751"/>
                    </a:cubicBezTo>
                    <a:cubicBezTo>
                      <a:pt x="15012" y="14224"/>
                      <a:pt x="14589" y="14224"/>
                      <a:pt x="14165" y="13698"/>
                    </a:cubicBezTo>
                    <a:cubicBezTo>
                      <a:pt x="14165" y="13698"/>
                      <a:pt x="12471" y="11063"/>
                      <a:pt x="12047" y="11063"/>
                    </a:cubicBezTo>
                    <a:cubicBezTo>
                      <a:pt x="12471" y="10537"/>
                      <a:pt x="13741" y="11063"/>
                      <a:pt x="14165" y="11063"/>
                    </a:cubicBezTo>
                    <a:cubicBezTo>
                      <a:pt x="15012" y="11063"/>
                      <a:pt x="14589" y="10537"/>
                      <a:pt x="14165" y="9483"/>
                    </a:cubicBezTo>
                    <a:cubicBezTo>
                      <a:pt x="14165" y="8956"/>
                      <a:pt x="13318" y="8956"/>
                      <a:pt x="12894" y="8956"/>
                    </a:cubicBezTo>
                    <a:cubicBezTo>
                      <a:pt x="11624" y="7902"/>
                      <a:pt x="10777" y="7376"/>
                      <a:pt x="10353" y="6322"/>
                    </a:cubicBezTo>
                    <a:cubicBezTo>
                      <a:pt x="9930" y="5268"/>
                      <a:pt x="8659" y="4215"/>
                      <a:pt x="7812" y="3688"/>
                    </a:cubicBezTo>
                    <a:cubicBezTo>
                      <a:pt x="7389" y="3161"/>
                      <a:pt x="6965" y="3161"/>
                      <a:pt x="6541" y="3161"/>
                    </a:cubicBezTo>
                    <a:cubicBezTo>
                      <a:pt x="6118" y="3161"/>
                      <a:pt x="5694" y="2107"/>
                      <a:pt x="5271" y="2107"/>
                    </a:cubicBezTo>
                    <a:cubicBezTo>
                      <a:pt x="4847" y="1580"/>
                      <a:pt x="4000" y="1580"/>
                      <a:pt x="3153" y="1054"/>
                    </a:cubicBezTo>
                    <a:cubicBezTo>
                      <a:pt x="2306" y="1054"/>
                      <a:pt x="1459" y="0"/>
                      <a:pt x="189" y="0"/>
                    </a:cubicBezTo>
                    <a:cubicBezTo>
                      <a:pt x="189" y="1580"/>
                      <a:pt x="189" y="3688"/>
                      <a:pt x="189" y="5268"/>
                    </a:cubicBezTo>
                    <a:cubicBezTo>
                      <a:pt x="189" y="6849"/>
                      <a:pt x="612" y="8956"/>
                      <a:pt x="189" y="10537"/>
                    </a:cubicBezTo>
                    <a:cubicBezTo>
                      <a:pt x="-235" y="11063"/>
                      <a:pt x="189" y="12117"/>
                      <a:pt x="189" y="13171"/>
                    </a:cubicBezTo>
                    <a:cubicBezTo>
                      <a:pt x="189" y="14224"/>
                      <a:pt x="189" y="14751"/>
                      <a:pt x="189" y="15805"/>
                    </a:cubicBezTo>
                    <a:cubicBezTo>
                      <a:pt x="189" y="17385"/>
                      <a:pt x="612" y="17385"/>
                      <a:pt x="1459" y="17385"/>
                    </a:cubicBezTo>
                    <a:cubicBezTo>
                      <a:pt x="2730" y="17385"/>
                      <a:pt x="4000" y="17385"/>
                      <a:pt x="5271" y="16332"/>
                    </a:cubicBezTo>
                    <a:cubicBezTo>
                      <a:pt x="5694" y="16332"/>
                      <a:pt x="3577" y="14751"/>
                      <a:pt x="3577" y="14751"/>
                    </a:cubicBezTo>
                    <a:cubicBezTo>
                      <a:pt x="4000" y="14751"/>
                      <a:pt x="5694" y="16332"/>
                      <a:pt x="5694" y="15805"/>
                    </a:cubicBezTo>
                    <a:cubicBezTo>
                      <a:pt x="5694" y="15278"/>
                      <a:pt x="5271" y="14751"/>
                      <a:pt x="5271" y="13698"/>
                    </a:cubicBezTo>
                    <a:cubicBezTo>
                      <a:pt x="5271" y="13698"/>
                      <a:pt x="6541" y="14751"/>
                      <a:pt x="6118" y="14224"/>
                    </a:cubicBezTo>
                    <a:cubicBezTo>
                      <a:pt x="6118" y="13171"/>
                      <a:pt x="6965" y="13171"/>
                      <a:pt x="7389" y="13171"/>
                    </a:cubicBezTo>
                    <a:cubicBezTo>
                      <a:pt x="7812" y="13171"/>
                      <a:pt x="10777" y="14751"/>
                      <a:pt x="10777" y="14224"/>
                    </a:cubicBezTo>
                    <a:cubicBezTo>
                      <a:pt x="10777" y="15278"/>
                      <a:pt x="12471" y="16332"/>
                      <a:pt x="12894" y="17385"/>
                    </a:cubicBezTo>
                    <a:cubicBezTo>
                      <a:pt x="13318" y="18439"/>
                      <a:pt x="14165" y="20020"/>
                      <a:pt x="15012" y="20020"/>
                    </a:cubicBezTo>
                    <a:cubicBezTo>
                      <a:pt x="16283" y="20020"/>
                      <a:pt x="17553" y="20546"/>
                      <a:pt x="18824" y="21073"/>
                    </a:cubicBezTo>
                    <a:cubicBezTo>
                      <a:pt x="19247" y="21073"/>
                      <a:pt x="20094" y="21600"/>
                      <a:pt x="20094" y="21073"/>
                    </a:cubicBezTo>
                    <a:cubicBezTo>
                      <a:pt x="20094" y="20546"/>
                      <a:pt x="21365" y="20546"/>
                      <a:pt x="20941" y="20546"/>
                    </a:cubicBezTo>
                    <a:cubicBezTo>
                      <a:pt x="20518" y="20020"/>
                      <a:pt x="21365" y="20546"/>
                      <a:pt x="20941" y="2054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2" name="Shape">
                <a:extLst>
                  <a:ext uri="{FF2B5EF4-FFF2-40B4-BE49-F238E27FC236}">
                    <a16:creationId xmlns:a16="http://schemas.microsoft.com/office/drawing/2014/main" xmlns="" id="{4F3EAE8E-68F8-F34E-9E0B-B82F21E93479}"/>
                  </a:ext>
                </a:extLst>
              </p:cNvPr>
              <p:cNvSpPr/>
              <p:nvPr/>
            </p:nvSpPr>
            <p:spPr>
              <a:xfrm>
                <a:off x="15379363" y="8952287"/>
                <a:ext cx="330160" cy="278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0186" extrusionOk="0">
                    <a:moveTo>
                      <a:pt x="13976" y="1560"/>
                    </a:moveTo>
                    <a:cubicBezTo>
                      <a:pt x="13553" y="3000"/>
                      <a:pt x="13129" y="3960"/>
                      <a:pt x="12282" y="5400"/>
                    </a:cubicBezTo>
                    <a:cubicBezTo>
                      <a:pt x="11859" y="7320"/>
                      <a:pt x="9741" y="7320"/>
                      <a:pt x="8471" y="6840"/>
                    </a:cubicBezTo>
                    <a:cubicBezTo>
                      <a:pt x="7624" y="6360"/>
                      <a:pt x="6776" y="7320"/>
                      <a:pt x="6353" y="7800"/>
                    </a:cubicBezTo>
                    <a:cubicBezTo>
                      <a:pt x="5929" y="8280"/>
                      <a:pt x="4659" y="7800"/>
                      <a:pt x="4235" y="8280"/>
                    </a:cubicBezTo>
                    <a:cubicBezTo>
                      <a:pt x="3388" y="8760"/>
                      <a:pt x="3388" y="8760"/>
                      <a:pt x="2965" y="7800"/>
                    </a:cubicBezTo>
                    <a:cubicBezTo>
                      <a:pt x="2118" y="7320"/>
                      <a:pt x="1694" y="6840"/>
                      <a:pt x="1271" y="5880"/>
                    </a:cubicBezTo>
                    <a:cubicBezTo>
                      <a:pt x="847" y="5400"/>
                      <a:pt x="0" y="8280"/>
                      <a:pt x="0" y="8760"/>
                    </a:cubicBezTo>
                    <a:cubicBezTo>
                      <a:pt x="0" y="10200"/>
                      <a:pt x="1271" y="11640"/>
                      <a:pt x="1694" y="13080"/>
                    </a:cubicBezTo>
                    <a:cubicBezTo>
                      <a:pt x="2541" y="14520"/>
                      <a:pt x="2118" y="15960"/>
                      <a:pt x="3388" y="16920"/>
                    </a:cubicBezTo>
                    <a:cubicBezTo>
                      <a:pt x="4235" y="17400"/>
                      <a:pt x="5082" y="17880"/>
                      <a:pt x="5506" y="17880"/>
                    </a:cubicBezTo>
                    <a:cubicBezTo>
                      <a:pt x="6776" y="17400"/>
                      <a:pt x="5506" y="18360"/>
                      <a:pt x="5929" y="18840"/>
                    </a:cubicBezTo>
                    <a:cubicBezTo>
                      <a:pt x="6353" y="18840"/>
                      <a:pt x="7624" y="18840"/>
                      <a:pt x="8047" y="18840"/>
                    </a:cubicBezTo>
                    <a:cubicBezTo>
                      <a:pt x="8471" y="18360"/>
                      <a:pt x="8471" y="17400"/>
                      <a:pt x="8894" y="17880"/>
                    </a:cubicBezTo>
                    <a:cubicBezTo>
                      <a:pt x="9318" y="18360"/>
                      <a:pt x="10165" y="18840"/>
                      <a:pt x="10588" y="18360"/>
                    </a:cubicBezTo>
                    <a:cubicBezTo>
                      <a:pt x="11012" y="18360"/>
                      <a:pt x="11859" y="17880"/>
                      <a:pt x="11859" y="18360"/>
                    </a:cubicBezTo>
                    <a:cubicBezTo>
                      <a:pt x="12282" y="19800"/>
                      <a:pt x="11435" y="20760"/>
                      <a:pt x="13129" y="19800"/>
                    </a:cubicBezTo>
                    <a:cubicBezTo>
                      <a:pt x="13553" y="19800"/>
                      <a:pt x="13976" y="19320"/>
                      <a:pt x="14400" y="19320"/>
                    </a:cubicBezTo>
                    <a:cubicBezTo>
                      <a:pt x="14824" y="19320"/>
                      <a:pt x="15247" y="19800"/>
                      <a:pt x="15247" y="19800"/>
                    </a:cubicBezTo>
                    <a:cubicBezTo>
                      <a:pt x="15671" y="18840"/>
                      <a:pt x="14824" y="17880"/>
                      <a:pt x="15671" y="16920"/>
                    </a:cubicBezTo>
                    <a:cubicBezTo>
                      <a:pt x="16094" y="16440"/>
                      <a:pt x="15671" y="15960"/>
                      <a:pt x="15671" y="15000"/>
                    </a:cubicBezTo>
                    <a:cubicBezTo>
                      <a:pt x="15671" y="14520"/>
                      <a:pt x="16094" y="14040"/>
                      <a:pt x="16518" y="13560"/>
                    </a:cubicBezTo>
                    <a:cubicBezTo>
                      <a:pt x="17365" y="12600"/>
                      <a:pt x="18212" y="12120"/>
                      <a:pt x="17788" y="10680"/>
                    </a:cubicBezTo>
                    <a:cubicBezTo>
                      <a:pt x="17788" y="9720"/>
                      <a:pt x="19059" y="7800"/>
                      <a:pt x="19906" y="8280"/>
                    </a:cubicBezTo>
                    <a:cubicBezTo>
                      <a:pt x="20329" y="8760"/>
                      <a:pt x="21600" y="8280"/>
                      <a:pt x="20753" y="7800"/>
                    </a:cubicBezTo>
                    <a:cubicBezTo>
                      <a:pt x="20329" y="6840"/>
                      <a:pt x="19059" y="6360"/>
                      <a:pt x="19059" y="5400"/>
                    </a:cubicBezTo>
                    <a:cubicBezTo>
                      <a:pt x="19059" y="4440"/>
                      <a:pt x="18212" y="3480"/>
                      <a:pt x="17788" y="2520"/>
                    </a:cubicBezTo>
                    <a:cubicBezTo>
                      <a:pt x="17365" y="1080"/>
                      <a:pt x="18635" y="2520"/>
                      <a:pt x="18635" y="2040"/>
                    </a:cubicBezTo>
                    <a:cubicBezTo>
                      <a:pt x="19059" y="1560"/>
                      <a:pt x="17365" y="1080"/>
                      <a:pt x="18635" y="600"/>
                    </a:cubicBezTo>
                    <a:cubicBezTo>
                      <a:pt x="16941" y="120"/>
                      <a:pt x="14400" y="-840"/>
                      <a:pt x="13976" y="1560"/>
                    </a:cubicBezTo>
                    <a:cubicBezTo>
                      <a:pt x="13553" y="2520"/>
                      <a:pt x="14400" y="600"/>
                      <a:pt x="13976" y="15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3" name="Shape">
                <a:extLst>
                  <a:ext uri="{FF2B5EF4-FFF2-40B4-BE49-F238E27FC236}">
                    <a16:creationId xmlns:a16="http://schemas.microsoft.com/office/drawing/2014/main" xmlns="" id="{F2872DCD-318C-374C-B8B8-F4A0CA634C99}"/>
                  </a:ext>
                </a:extLst>
              </p:cNvPr>
              <p:cNvSpPr/>
              <p:nvPr/>
            </p:nvSpPr>
            <p:spPr>
              <a:xfrm>
                <a:off x="15399703" y="8867178"/>
                <a:ext cx="319050" cy="206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7" h="21029" extrusionOk="0">
                    <a:moveTo>
                      <a:pt x="19837" y="6179"/>
                    </a:moveTo>
                    <a:cubicBezTo>
                      <a:pt x="21159" y="6179"/>
                      <a:pt x="21600" y="5504"/>
                      <a:pt x="20718" y="4829"/>
                    </a:cubicBezTo>
                    <a:cubicBezTo>
                      <a:pt x="19837" y="4154"/>
                      <a:pt x="19837" y="3479"/>
                      <a:pt x="18955" y="4154"/>
                    </a:cubicBezTo>
                    <a:cubicBezTo>
                      <a:pt x="18514" y="4829"/>
                      <a:pt x="18955" y="4154"/>
                      <a:pt x="18514" y="3479"/>
                    </a:cubicBezTo>
                    <a:cubicBezTo>
                      <a:pt x="18514" y="3479"/>
                      <a:pt x="18073" y="3479"/>
                      <a:pt x="18073" y="3479"/>
                    </a:cubicBezTo>
                    <a:cubicBezTo>
                      <a:pt x="18073" y="3479"/>
                      <a:pt x="18073" y="2129"/>
                      <a:pt x="18073" y="2129"/>
                    </a:cubicBezTo>
                    <a:cubicBezTo>
                      <a:pt x="17633" y="1454"/>
                      <a:pt x="17192" y="779"/>
                      <a:pt x="17192" y="779"/>
                    </a:cubicBezTo>
                    <a:cubicBezTo>
                      <a:pt x="16310" y="-571"/>
                      <a:pt x="16751" y="104"/>
                      <a:pt x="16310" y="779"/>
                    </a:cubicBezTo>
                    <a:cubicBezTo>
                      <a:pt x="15869" y="1454"/>
                      <a:pt x="15869" y="104"/>
                      <a:pt x="15869" y="104"/>
                    </a:cubicBezTo>
                    <a:cubicBezTo>
                      <a:pt x="15429" y="104"/>
                      <a:pt x="14106" y="2804"/>
                      <a:pt x="14106" y="3479"/>
                    </a:cubicBezTo>
                    <a:cubicBezTo>
                      <a:pt x="13665" y="3479"/>
                      <a:pt x="13224" y="4154"/>
                      <a:pt x="13224" y="4829"/>
                    </a:cubicBezTo>
                    <a:cubicBezTo>
                      <a:pt x="12784" y="4829"/>
                      <a:pt x="12784" y="5504"/>
                      <a:pt x="12784" y="5504"/>
                    </a:cubicBezTo>
                    <a:cubicBezTo>
                      <a:pt x="12784" y="6179"/>
                      <a:pt x="12784" y="6179"/>
                      <a:pt x="12784" y="6179"/>
                    </a:cubicBezTo>
                    <a:cubicBezTo>
                      <a:pt x="12784" y="6854"/>
                      <a:pt x="11461" y="6854"/>
                      <a:pt x="11020" y="7529"/>
                    </a:cubicBezTo>
                    <a:cubicBezTo>
                      <a:pt x="9698" y="7529"/>
                      <a:pt x="10139" y="8879"/>
                      <a:pt x="11020" y="9554"/>
                    </a:cubicBezTo>
                    <a:cubicBezTo>
                      <a:pt x="11902" y="10904"/>
                      <a:pt x="11461" y="9554"/>
                      <a:pt x="11902" y="8879"/>
                    </a:cubicBezTo>
                    <a:cubicBezTo>
                      <a:pt x="11902" y="8204"/>
                      <a:pt x="12784" y="8204"/>
                      <a:pt x="12784" y="8204"/>
                    </a:cubicBezTo>
                    <a:cubicBezTo>
                      <a:pt x="12784" y="8204"/>
                      <a:pt x="12343" y="7529"/>
                      <a:pt x="12343" y="6854"/>
                    </a:cubicBezTo>
                    <a:cubicBezTo>
                      <a:pt x="12343" y="7529"/>
                      <a:pt x="12784" y="8204"/>
                      <a:pt x="12784" y="8204"/>
                    </a:cubicBezTo>
                    <a:cubicBezTo>
                      <a:pt x="12784" y="8204"/>
                      <a:pt x="11902" y="8204"/>
                      <a:pt x="11461" y="8879"/>
                    </a:cubicBezTo>
                    <a:cubicBezTo>
                      <a:pt x="11461" y="10904"/>
                      <a:pt x="10580" y="8879"/>
                      <a:pt x="10139" y="8204"/>
                    </a:cubicBezTo>
                    <a:cubicBezTo>
                      <a:pt x="8816" y="10229"/>
                      <a:pt x="7935" y="12254"/>
                      <a:pt x="6171" y="12929"/>
                    </a:cubicBezTo>
                    <a:cubicBezTo>
                      <a:pt x="5290" y="13604"/>
                      <a:pt x="4408" y="13604"/>
                      <a:pt x="3967" y="14954"/>
                    </a:cubicBezTo>
                    <a:cubicBezTo>
                      <a:pt x="3527" y="15629"/>
                      <a:pt x="3527" y="16304"/>
                      <a:pt x="3086" y="16979"/>
                    </a:cubicBezTo>
                    <a:cubicBezTo>
                      <a:pt x="3086" y="17654"/>
                      <a:pt x="3967" y="18329"/>
                      <a:pt x="3967" y="18329"/>
                    </a:cubicBezTo>
                    <a:cubicBezTo>
                      <a:pt x="3527" y="19004"/>
                      <a:pt x="441" y="16979"/>
                      <a:pt x="0" y="16979"/>
                    </a:cubicBezTo>
                    <a:cubicBezTo>
                      <a:pt x="441" y="18329"/>
                      <a:pt x="1322" y="20354"/>
                      <a:pt x="2204" y="21029"/>
                    </a:cubicBezTo>
                    <a:cubicBezTo>
                      <a:pt x="2645" y="21029"/>
                      <a:pt x="3086" y="20354"/>
                      <a:pt x="3086" y="20354"/>
                    </a:cubicBezTo>
                    <a:cubicBezTo>
                      <a:pt x="3967" y="19679"/>
                      <a:pt x="5290" y="20354"/>
                      <a:pt x="5290" y="19679"/>
                    </a:cubicBezTo>
                    <a:cubicBezTo>
                      <a:pt x="6612" y="17654"/>
                      <a:pt x="7494" y="18329"/>
                      <a:pt x="8816" y="19004"/>
                    </a:cubicBezTo>
                    <a:cubicBezTo>
                      <a:pt x="10139" y="19004"/>
                      <a:pt x="11461" y="17654"/>
                      <a:pt x="11902" y="15629"/>
                    </a:cubicBezTo>
                    <a:cubicBezTo>
                      <a:pt x="12343" y="14279"/>
                      <a:pt x="12784" y="12929"/>
                      <a:pt x="13224" y="11579"/>
                    </a:cubicBezTo>
                    <a:cubicBezTo>
                      <a:pt x="13224" y="9554"/>
                      <a:pt x="13665" y="8879"/>
                      <a:pt x="14988" y="8879"/>
                    </a:cubicBezTo>
                    <a:cubicBezTo>
                      <a:pt x="16310" y="8879"/>
                      <a:pt x="17633" y="9554"/>
                      <a:pt x="18955" y="8879"/>
                    </a:cubicBezTo>
                    <a:cubicBezTo>
                      <a:pt x="20718" y="8204"/>
                      <a:pt x="17633" y="6179"/>
                      <a:pt x="19837" y="61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4" name="Shape">
                <a:extLst>
                  <a:ext uri="{FF2B5EF4-FFF2-40B4-BE49-F238E27FC236}">
                    <a16:creationId xmlns:a16="http://schemas.microsoft.com/office/drawing/2014/main" xmlns="" id="{03A97BD2-2DD8-FE4A-9F45-B7B486C97862}"/>
                  </a:ext>
                </a:extLst>
              </p:cNvPr>
              <p:cNvSpPr/>
              <p:nvPr/>
            </p:nvSpPr>
            <p:spPr>
              <a:xfrm>
                <a:off x="14747233" y="8129427"/>
                <a:ext cx="97734" cy="56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3" h="18763" extrusionOk="0">
                    <a:moveTo>
                      <a:pt x="692" y="15709"/>
                    </a:moveTo>
                    <a:cubicBezTo>
                      <a:pt x="1963" y="17869"/>
                      <a:pt x="5775" y="20029"/>
                      <a:pt x="7045" y="17869"/>
                    </a:cubicBezTo>
                    <a:cubicBezTo>
                      <a:pt x="9586" y="15709"/>
                      <a:pt x="10857" y="20029"/>
                      <a:pt x="13398" y="17869"/>
                    </a:cubicBezTo>
                    <a:cubicBezTo>
                      <a:pt x="14669" y="17869"/>
                      <a:pt x="19751" y="17869"/>
                      <a:pt x="18480" y="15709"/>
                    </a:cubicBezTo>
                    <a:cubicBezTo>
                      <a:pt x="17210" y="11389"/>
                      <a:pt x="15939" y="9229"/>
                      <a:pt x="17210" y="4909"/>
                    </a:cubicBezTo>
                    <a:cubicBezTo>
                      <a:pt x="14669" y="2749"/>
                      <a:pt x="12127" y="7069"/>
                      <a:pt x="10857" y="4909"/>
                    </a:cubicBezTo>
                    <a:cubicBezTo>
                      <a:pt x="9586" y="2749"/>
                      <a:pt x="7045" y="-1571"/>
                      <a:pt x="5775" y="589"/>
                    </a:cubicBezTo>
                    <a:cubicBezTo>
                      <a:pt x="3233" y="4909"/>
                      <a:pt x="-1849" y="11389"/>
                      <a:pt x="692" y="15709"/>
                    </a:cubicBezTo>
                    <a:cubicBezTo>
                      <a:pt x="1963" y="17869"/>
                      <a:pt x="-578" y="13549"/>
                      <a:pt x="692" y="1570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5" name="Shape">
                <a:extLst>
                  <a:ext uri="{FF2B5EF4-FFF2-40B4-BE49-F238E27FC236}">
                    <a16:creationId xmlns:a16="http://schemas.microsoft.com/office/drawing/2014/main" xmlns="" id="{AF664C31-CFD4-C848-AB97-BE2711F0B3FE}"/>
                  </a:ext>
                </a:extLst>
              </p:cNvPr>
              <p:cNvSpPr/>
              <p:nvPr/>
            </p:nvSpPr>
            <p:spPr>
              <a:xfrm>
                <a:off x="14477677" y="8050064"/>
                <a:ext cx="246325" cy="148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17" extrusionOk="0">
                    <a:moveTo>
                      <a:pt x="584" y="2817"/>
                    </a:moveTo>
                    <a:cubicBezTo>
                      <a:pt x="0" y="3757"/>
                      <a:pt x="0" y="7513"/>
                      <a:pt x="0" y="8452"/>
                    </a:cubicBezTo>
                    <a:cubicBezTo>
                      <a:pt x="584" y="9391"/>
                      <a:pt x="2335" y="10330"/>
                      <a:pt x="2919" y="12209"/>
                    </a:cubicBezTo>
                    <a:cubicBezTo>
                      <a:pt x="3503" y="12209"/>
                      <a:pt x="4086" y="13148"/>
                      <a:pt x="4086" y="13148"/>
                    </a:cubicBezTo>
                    <a:cubicBezTo>
                      <a:pt x="5254" y="14087"/>
                      <a:pt x="5838" y="13148"/>
                      <a:pt x="7005" y="14087"/>
                    </a:cubicBezTo>
                    <a:cubicBezTo>
                      <a:pt x="7589" y="14087"/>
                      <a:pt x="8173" y="15026"/>
                      <a:pt x="8757" y="15026"/>
                    </a:cubicBezTo>
                    <a:cubicBezTo>
                      <a:pt x="9341" y="15026"/>
                      <a:pt x="10508" y="15026"/>
                      <a:pt x="11092" y="15026"/>
                    </a:cubicBezTo>
                    <a:cubicBezTo>
                      <a:pt x="11676" y="15965"/>
                      <a:pt x="12259" y="16904"/>
                      <a:pt x="12843" y="17843"/>
                    </a:cubicBezTo>
                    <a:cubicBezTo>
                      <a:pt x="13427" y="17843"/>
                      <a:pt x="14595" y="17843"/>
                      <a:pt x="15178" y="18783"/>
                    </a:cubicBezTo>
                    <a:cubicBezTo>
                      <a:pt x="15762" y="18783"/>
                      <a:pt x="16346" y="20661"/>
                      <a:pt x="16930" y="20661"/>
                    </a:cubicBezTo>
                    <a:cubicBezTo>
                      <a:pt x="17514" y="20661"/>
                      <a:pt x="18097" y="18783"/>
                      <a:pt x="18681" y="18783"/>
                    </a:cubicBezTo>
                    <a:cubicBezTo>
                      <a:pt x="19265" y="19722"/>
                      <a:pt x="19265" y="21600"/>
                      <a:pt x="20432" y="20661"/>
                    </a:cubicBezTo>
                    <a:cubicBezTo>
                      <a:pt x="20432" y="20661"/>
                      <a:pt x="21600" y="19722"/>
                      <a:pt x="21600" y="19722"/>
                    </a:cubicBezTo>
                    <a:cubicBezTo>
                      <a:pt x="21600" y="18783"/>
                      <a:pt x="21600" y="17843"/>
                      <a:pt x="21600" y="16904"/>
                    </a:cubicBezTo>
                    <a:cubicBezTo>
                      <a:pt x="21016" y="15965"/>
                      <a:pt x="21600" y="15026"/>
                      <a:pt x="21600" y="13148"/>
                    </a:cubicBezTo>
                    <a:cubicBezTo>
                      <a:pt x="20432" y="13148"/>
                      <a:pt x="19849" y="14087"/>
                      <a:pt x="18681" y="13148"/>
                    </a:cubicBezTo>
                    <a:cubicBezTo>
                      <a:pt x="18681" y="13148"/>
                      <a:pt x="18097" y="12209"/>
                      <a:pt x="18097" y="12209"/>
                    </a:cubicBezTo>
                    <a:cubicBezTo>
                      <a:pt x="17514" y="12209"/>
                      <a:pt x="16930" y="13148"/>
                      <a:pt x="16346" y="12209"/>
                    </a:cubicBezTo>
                    <a:cubicBezTo>
                      <a:pt x="16346" y="12209"/>
                      <a:pt x="15762" y="11270"/>
                      <a:pt x="15178" y="11270"/>
                    </a:cubicBezTo>
                    <a:cubicBezTo>
                      <a:pt x="14595" y="11270"/>
                      <a:pt x="14011" y="13148"/>
                      <a:pt x="14011" y="11270"/>
                    </a:cubicBezTo>
                    <a:cubicBezTo>
                      <a:pt x="12843" y="9391"/>
                      <a:pt x="12259" y="10330"/>
                      <a:pt x="11676" y="9391"/>
                    </a:cubicBezTo>
                    <a:cubicBezTo>
                      <a:pt x="11092" y="8452"/>
                      <a:pt x="11092" y="7513"/>
                      <a:pt x="10508" y="7513"/>
                    </a:cubicBezTo>
                    <a:cubicBezTo>
                      <a:pt x="9924" y="6574"/>
                      <a:pt x="9341" y="6574"/>
                      <a:pt x="9341" y="6574"/>
                    </a:cubicBezTo>
                    <a:cubicBezTo>
                      <a:pt x="8173" y="5635"/>
                      <a:pt x="6422" y="3757"/>
                      <a:pt x="5838" y="1878"/>
                    </a:cubicBezTo>
                    <a:cubicBezTo>
                      <a:pt x="5838" y="939"/>
                      <a:pt x="5254" y="0"/>
                      <a:pt x="4670" y="0"/>
                    </a:cubicBezTo>
                    <a:cubicBezTo>
                      <a:pt x="3503" y="0"/>
                      <a:pt x="3503" y="939"/>
                      <a:pt x="2919" y="1878"/>
                    </a:cubicBezTo>
                    <a:cubicBezTo>
                      <a:pt x="2919" y="2817"/>
                      <a:pt x="2335" y="1878"/>
                      <a:pt x="2335" y="1878"/>
                    </a:cubicBezTo>
                    <a:cubicBezTo>
                      <a:pt x="1751" y="2817"/>
                      <a:pt x="1168" y="2817"/>
                      <a:pt x="584" y="2817"/>
                    </a:cubicBezTo>
                    <a:cubicBezTo>
                      <a:pt x="0" y="3757"/>
                      <a:pt x="1168" y="2817"/>
                      <a:pt x="584" y="281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6" name="Shape">
                <a:extLst>
                  <a:ext uri="{FF2B5EF4-FFF2-40B4-BE49-F238E27FC236}">
                    <a16:creationId xmlns:a16="http://schemas.microsoft.com/office/drawing/2014/main" xmlns="" id="{DC558300-4383-884E-AD56-86E2A6D72BFC}"/>
                  </a:ext>
                </a:extLst>
              </p:cNvPr>
              <p:cNvSpPr/>
              <p:nvPr/>
            </p:nvSpPr>
            <p:spPr>
              <a:xfrm>
                <a:off x="15160156" y="8613207"/>
                <a:ext cx="180062" cy="148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8" h="20924" extrusionOk="0">
                    <a:moveTo>
                      <a:pt x="10800" y="17167"/>
                    </a:moveTo>
                    <a:cubicBezTo>
                      <a:pt x="10800" y="16228"/>
                      <a:pt x="15429" y="18107"/>
                      <a:pt x="14657" y="16228"/>
                    </a:cubicBezTo>
                    <a:cubicBezTo>
                      <a:pt x="14657" y="16228"/>
                      <a:pt x="13886" y="13411"/>
                      <a:pt x="14657" y="13411"/>
                    </a:cubicBezTo>
                    <a:cubicBezTo>
                      <a:pt x="15429" y="13411"/>
                      <a:pt x="16200" y="14350"/>
                      <a:pt x="16200" y="12472"/>
                    </a:cubicBezTo>
                    <a:cubicBezTo>
                      <a:pt x="16200" y="10594"/>
                      <a:pt x="17743" y="11533"/>
                      <a:pt x="18514" y="10594"/>
                    </a:cubicBezTo>
                    <a:cubicBezTo>
                      <a:pt x="20057" y="10594"/>
                      <a:pt x="20057" y="8715"/>
                      <a:pt x="20829" y="7776"/>
                    </a:cubicBezTo>
                    <a:cubicBezTo>
                      <a:pt x="21600" y="5898"/>
                      <a:pt x="19286" y="1202"/>
                      <a:pt x="20057" y="263"/>
                    </a:cubicBezTo>
                    <a:cubicBezTo>
                      <a:pt x="18514" y="1202"/>
                      <a:pt x="18514" y="1202"/>
                      <a:pt x="16971" y="263"/>
                    </a:cubicBezTo>
                    <a:cubicBezTo>
                      <a:pt x="16200" y="-676"/>
                      <a:pt x="14657" y="1202"/>
                      <a:pt x="14657" y="1202"/>
                    </a:cubicBezTo>
                    <a:cubicBezTo>
                      <a:pt x="14657" y="3081"/>
                      <a:pt x="13114" y="1202"/>
                      <a:pt x="13114" y="1202"/>
                    </a:cubicBezTo>
                    <a:cubicBezTo>
                      <a:pt x="10029" y="263"/>
                      <a:pt x="4629" y="-676"/>
                      <a:pt x="2314" y="2141"/>
                    </a:cubicBezTo>
                    <a:cubicBezTo>
                      <a:pt x="1543" y="3081"/>
                      <a:pt x="0" y="4020"/>
                      <a:pt x="0" y="5898"/>
                    </a:cubicBezTo>
                    <a:cubicBezTo>
                      <a:pt x="0" y="6837"/>
                      <a:pt x="771" y="7776"/>
                      <a:pt x="771" y="8715"/>
                    </a:cubicBezTo>
                    <a:cubicBezTo>
                      <a:pt x="2314" y="9654"/>
                      <a:pt x="2314" y="11533"/>
                      <a:pt x="2314" y="12472"/>
                    </a:cubicBezTo>
                    <a:cubicBezTo>
                      <a:pt x="3086" y="14350"/>
                      <a:pt x="3086" y="15289"/>
                      <a:pt x="3857" y="16228"/>
                    </a:cubicBezTo>
                    <a:cubicBezTo>
                      <a:pt x="3857" y="17167"/>
                      <a:pt x="4629" y="16228"/>
                      <a:pt x="4629" y="17167"/>
                    </a:cubicBezTo>
                    <a:cubicBezTo>
                      <a:pt x="5400" y="17167"/>
                      <a:pt x="4629" y="18107"/>
                      <a:pt x="5400" y="19046"/>
                    </a:cubicBezTo>
                    <a:cubicBezTo>
                      <a:pt x="6943" y="19046"/>
                      <a:pt x="6171" y="19985"/>
                      <a:pt x="6171" y="20924"/>
                    </a:cubicBezTo>
                    <a:cubicBezTo>
                      <a:pt x="6171" y="19985"/>
                      <a:pt x="10800" y="18107"/>
                      <a:pt x="10800" y="17167"/>
                    </a:cubicBezTo>
                    <a:cubicBezTo>
                      <a:pt x="10800" y="17167"/>
                      <a:pt x="10800" y="18107"/>
                      <a:pt x="10800" y="1716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7" name="Shape">
                <a:extLst>
                  <a:ext uri="{FF2B5EF4-FFF2-40B4-BE49-F238E27FC236}">
                    <a16:creationId xmlns:a16="http://schemas.microsoft.com/office/drawing/2014/main" xmlns="" id="{D60FCE1F-AABC-B148-ACC7-6D533FE294E9}"/>
                  </a:ext>
                </a:extLst>
              </p:cNvPr>
              <p:cNvSpPr/>
              <p:nvPr/>
            </p:nvSpPr>
            <p:spPr>
              <a:xfrm>
                <a:off x="15087840" y="8879649"/>
                <a:ext cx="140215" cy="17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8" h="21600" extrusionOk="0">
                    <a:moveTo>
                      <a:pt x="9818" y="2492"/>
                    </a:moveTo>
                    <a:cubicBezTo>
                      <a:pt x="8836" y="2492"/>
                      <a:pt x="7855" y="3323"/>
                      <a:pt x="6873" y="3323"/>
                    </a:cubicBezTo>
                    <a:cubicBezTo>
                      <a:pt x="6873" y="2492"/>
                      <a:pt x="5891" y="3323"/>
                      <a:pt x="5891" y="3323"/>
                    </a:cubicBezTo>
                    <a:cubicBezTo>
                      <a:pt x="4909" y="3323"/>
                      <a:pt x="4909" y="1662"/>
                      <a:pt x="4909" y="831"/>
                    </a:cubicBezTo>
                    <a:cubicBezTo>
                      <a:pt x="3927" y="0"/>
                      <a:pt x="1964" y="0"/>
                      <a:pt x="0" y="0"/>
                    </a:cubicBezTo>
                    <a:cubicBezTo>
                      <a:pt x="982" y="831"/>
                      <a:pt x="982" y="3323"/>
                      <a:pt x="982" y="4985"/>
                    </a:cubicBezTo>
                    <a:cubicBezTo>
                      <a:pt x="1964" y="6646"/>
                      <a:pt x="2945" y="9138"/>
                      <a:pt x="3927" y="11631"/>
                    </a:cubicBezTo>
                    <a:cubicBezTo>
                      <a:pt x="5891" y="13292"/>
                      <a:pt x="6873" y="15785"/>
                      <a:pt x="8836" y="17446"/>
                    </a:cubicBezTo>
                    <a:cubicBezTo>
                      <a:pt x="11782" y="18277"/>
                      <a:pt x="14727" y="21600"/>
                      <a:pt x="18655" y="21600"/>
                    </a:cubicBezTo>
                    <a:cubicBezTo>
                      <a:pt x="21600" y="21600"/>
                      <a:pt x="20618" y="20769"/>
                      <a:pt x="19636" y="19108"/>
                    </a:cubicBezTo>
                    <a:cubicBezTo>
                      <a:pt x="17673" y="16615"/>
                      <a:pt x="15709" y="14954"/>
                      <a:pt x="15709" y="11631"/>
                    </a:cubicBezTo>
                    <a:cubicBezTo>
                      <a:pt x="15709" y="9138"/>
                      <a:pt x="17673" y="7477"/>
                      <a:pt x="15709" y="4985"/>
                    </a:cubicBezTo>
                    <a:cubicBezTo>
                      <a:pt x="14727" y="4154"/>
                      <a:pt x="10800" y="0"/>
                      <a:pt x="9818" y="2492"/>
                    </a:cubicBezTo>
                    <a:cubicBezTo>
                      <a:pt x="8836" y="3323"/>
                      <a:pt x="9818" y="1662"/>
                      <a:pt x="9818" y="249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8" name="Shape">
                <a:extLst>
                  <a:ext uri="{FF2B5EF4-FFF2-40B4-BE49-F238E27FC236}">
                    <a16:creationId xmlns:a16="http://schemas.microsoft.com/office/drawing/2014/main" xmlns="" id="{2C928590-F4DA-924F-85E4-DDA6637086CA}"/>
                  </a:ext>
                </a:extLst>
              </p:cNvPr>
              <p:cNvSpPr/>
              <p:nvPr/>
            </p:nvSpPr>
            <p:spPr>
              <a:xfrm>
                <a:off x="14266019" y="7125051"/>
                <a:ext cx="1973779" cy="1291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533" extrusionOk="0">
                    <a:moveTo>
                      <a:pt x="21398" y="4031"/>
                    </a:moveTo>
                    <a:cubicBezTo>
                      <a:pt x="21398" y="3810"/>
                      <a:pt x="21110" y="3921"/>
                      <a:pt x="21038" y="4031"/>
                    </a:cubicBezTo>
                    <a:cubicBezTo>
                      <a:pt x="20894" y="4031"/>
                      <a:pt x="20822" y="4142"/>
                      <a:pt x="20678" y="4253"/>
                    </a:cubicBezTo>
                    <a:cubicBezTo>
                      <a:pt x="20534" y="4364"/>
                      <a:pt x="20030" y="4364"/>
                      <a:pt x="20030" y="4031"/>
                    </a:cubicBezTo>
                    <a:cubicBezTo>
                      <a:pt x="19886" y="3588"/>
                      <a:pt x="19814" y="3367"/>
                      <a:pt x="19526" y="3145"/>
                    </a:cubicBezTo>
                    <a:cubicBezTo>
                      <a:pt x="19310" y="3035"/>
                      <a:pt x="18878" y="3035"/>
                      <a:pt x="18806" y="2591"/>
                    </a:cubicBezTo>
                    <a:cubicBezTo>
                      <a:pt x="18734" y="1927"/>
                      <a:pt x="18590" y="1151"/>
                      <a:pt x="18302" y="598"/>
                    </a:cubicBezTo>
                    <a:cubicBezTo>
                      <a:pt x="18086" y="265"/>
                      <a:pt x="17798" y="265"/>
                      <a:pt x="17510" y="44"/>
                    </a:cubicBezTo>
                    <a:cubicBezTo>
                      <a:pt x="17222" y="-67"/>
                      <a:pt x="16718" y="44"/>
                      <a:pt x="16430" y="265"/>
                    </a:cubicBezTo>
                    <a:cubicBezTo>
                      <a:pt x="16358" y="376"/>
                      <a:pt x="16214" y="487"/>
                      <a:pt x="16142" y="598"/>
                    </a:cubicBezTo>
                    <a:cubicBezTo>
                      <a:pt x="16142" y="708"/>
                      <a:pt x="16358" y="708"/>
                      <a:pt x="16358" y="819"/>
                    </a:cubicBezTo>
                    <a:cubicBezTo>
                      <a:pt x="16430" y="1262"/>
                      <a:pt x="16070" y="1595"/>
                      <a:pt x="15998" y="1927"/>
                    </a:cubicBezTo>
                    <a:cubicBezTo>
                      <a:pt x="15926" y="2038"/>
                      <a:pt x="15926" y="2148"/>
                      <a:pt x="15926" y="2259"/>
                    </a:cubicBezTo>
                    <a:cubicBezTo>
                      <a:pt x="15926" y="2370"/>
                      <a:pt x="15926" y="2370"/>
                      <a:pt x="15926" y="2481"/>
                    </a:cubicBezTo>
                    <a:cubicBezTo>
                      <a:pt x="15926" y="2702"/>
                      <a:pt x="15710" y="2702"/>
                      <a:pt x="15566" y="2813"/>
                    </a:cubicBezTo>
                    <a:cubicBezTo>
                      <a:pt x="15494" y="2813"/>
                      <a:pt x="15422" y="2924"/>
                      <a:pt x="15350" y="2924"/>
                    </a:cubicBezTo>
                    <a:cubicBezTo>
                      <a:pt x="15278" y="2924"/>
                      <a:pt x="14918" y="2702"/>
                      <a:pt x="14918" y="2702"/>
                    </a:cubicBezTo>
                    <a:cubicBezTo>
                      <a:pt x="14846" y="2924"/>
                      <a:pt x="14774" y="3256"/>
                      <a:pt x="14702" y="3478"/>
                    </a:cubicBezTo>
                    <a:cubicBezTo>
                      <a:pt x="14702" y="3588"/>
                      <a:pt x="14630" y="3699"/>
                      <a:pt x="14630" y="3810"/>
                    </a:cubicBezTo>
                    <a:cubicBezTo>
                      <a:pt x="14630" y="3810"/>
                      <a:pt x="14486" y="4475"/>
                      <a:pt x="14702" y="4253"/>
                    </a:cubicBezTo>
                    <a:cubicBezTo>
                      <a:pt x="14774" y="4142"/>
                      <a:pt x="14774" y="4142"/>
                      <a:pt x="14918" y="4142"/>
                    </a:cubicBezTo>
                    <a:cubicBezTo>
                      <a:pt x="14990" y="4142"/>
                      <a:pt x="15134" y="4364"/>
                      <a:pt x="15206" y="4253"/>
                    </a:cubicBezTo>
                    <a:cubicBezTo>
                      <a:pt x="15494" y="3921"/>
                      <a:pt x="15710" y="4142"/>
                      <a:pt x="15926" y="4585"/>
                    </a:cubicBezTo>
                    <a:cubicBezTo>
                      <a:pt x="15998" y="4696"/>
                      <a:pt x="16142" y="4918"/>
                      <a:pt x="16070" y="5028"/>
                    </a:cubicBezTo>
                    <a:cubicBezTo>
                      <a:pt x="16070" y="5028"/>
                      <a:pt x="15782" y="4918"/>
                      <a:pt x="15710" y="4918"/>
                    </a:cubicBezTo>
                    <a:cubicBezTo>
                      <a:pt x="15494" y="5028"/>
                      <a:pt x="15206" y="5028"/>
                      <a:pt x="14990" y="5139"/>
                    </a:cubicBezTo>
                    <a:cubicBezTo>
                      <a:pt x="14774" y="5250"/>
                      <a:pt x="14774" y="5915"/>
                      <a:pt x="14486" y="5915"/>
                    </a:cubicBezTo>
                    <a:cubicBezTo>
                      <a:pt x="14342" y="5915"/>
                      <a:pt x="14198" y="5804"/>
                      <a:pt x="14126" y="6025"/>
                    </a:cubicBezTo>
                    <a:cubicBezTo>
                      <a:pt x="14054" y="6136"/>
                      <a:pt x="13910" y="6358"/>
                      <a:pt x="13766" y="6358"/>
                    </a:cubicBezTo>
                    <a:cubicBezTo>
                      <a:pt x="13550" y="6247"/>
                      <a:pt x="13118" y="5804"/>
                      <a:pt x="13046" y="6468"/>
                    </a:cubicBezTo>
                    <a:cubicBezTo>
                      <a:pt x="13046" y="6690"/>
                      <a:pt x="13190" y="6801"/>
                      <a:pt x="13190" y="6911"/>
                    </a:cubicBezTo>
                    <a:cubicBezTo>
                      <a:pt x="13190" y="7133"/>
                      <a:pt x="12974" y="7133"/>
                      <a:pt x="12902" y="7244"/>
                    </a:cubicBezTo>
                    <a:cubicBezTo>
                      <a:pt x="12686" y="7576"/>
                      <a:pt x="12614" y="7908"/>
                      <a:pt x="12326" y="7908"/>
                    </a:cubicBezTo>
                    <a:cubicBezTo>
                      <a:pt x="11966" y="7908"/>
                      <a:pt x="11606" y="7908"/>
                      <a:pt x="11246" y="8019"/>
                    </a:cubicBezTo>
                    <a:cubicBezTo>
                      <a:pt x="11102" y="8130"/>
                      <a:pt x="10814" y="8573"/>
                      <a:pt x="10742" y="8462"/>
                    </a:cubicBezTo>
                    <a:cubicBezTo>
                      <a:pt x="10598" y="8462"/>
                      <a:pt x="10526" y="8241"/>
                      <a:pt x="10454" y="8241"/>
                    </a:cubicBezTo>
                    <a:cubicBezTo>
                      <a:pt x="10310" y="8241"/>
                      <a:pt x="10238" y="8241"/>
                      <a:pt x="10094" y="8241"/>
                    </a:cubicBezTo>
                    <a:cubicBezTo>
                      <a:pt x="9950" y="8130"/>
                      <a:pt x="9806" y="8130"/>
                      <a:pt x="9662" y="7908"/>
                    </a:cubicBezTo>
                    <a:cubicBezTo>
                      <a:pt x="9518" y="7798"/>
                      <a:pt x="9446" y="7798"/>
                      <a:pt x="9374" y="7687"/>
                    </a:cubicBezTo>
                    <a:cubicBezTo>
                      <a:pt x="9086" y="7687"/>
                      <a:pt x="8942" y="7687"/>
                      <a:pt x="8654" y="7687"/>
                    </a:cubicBezTo>
                    <a:cubicBezTo>
                      <a:pt x="8438" y="7687"/>
                      <a:pt x="8078" y="7798"/>
                      <a:pt x="7790" y="7687"/>
                    </a:cubicBezTo>
                    <a:cubicBezTo>
                      <a:pt x="7718" y="7687"/>
                      <a:pt x="7646" y="7465"/>
                      <a:pt x="7646" y="7355"/>
                    </a:cubicBezTo>
                    <a:cubicBezTo>
                      <a:pt x="7502" y="7133"/>
                      <a:pt x="7430" y="6911"/>
                      <a:pt x="7286" y="6690"/>
                    </a:cubicBezTo>
                    <a:cubicBezTo>
                      <a:pt x="7070" y="6468"/>
                      <a:pt x="6926" y="6136"/>
                      <a:pt x="6710" y="6136"/>
                    </a:cubicBezTo>
                    <a:cubicBezTo>
                      <a:pt x="6566" y="6136"/>
                      <a:pt x="5774" y="6136"/>
                      <a:pt x="5918" y="5693"/>
                    </a:cubicBezTo>
                    <a:cubicBezTo>
                      <a:pt x="6062" y="5250"/>
                      <a:pt x="5990" y="4475"/>
                      <a:pt x="5630" y="4142"/>
                    </a:cubicBezTo>
                    <a:cubicBezTo>
                      <a:pt x="5342" y="3810"/>
                      <a:pt x="4982" y="3810"/>
                      <a:pt x="4910" y="3145"/>
                    </a:cubicBezTo>
                    <a:cubicBezTo>
                      <a:pt x="4838" y="3256"/>
                      <a:pt x="4766" y="3145"/>
                      <a:pt x="4694" y="3256"/>
                    </a:cubicBezTo>
                    <a:cubicBezTo>
                      <a:pt x="4622" y="3367"/>
                      <a:pt x="4622" y="3367"/>
                      <a:pt x="4622" y="3478"/>
                    </a:cubicBezTo>
                    <a:cubicBezTo>
                      <a:pt x="4478" y="3810"/>
                      <a:pt x="4262" y="3699"/>
                      <a:pt x="4190" y="4031"/>
                    </a:cubicBezTo>
                    <a:cubicBezTo>
                      <a:pt x="4190" y="4253"/>
                      <a:pt x="4334" y="4475"/>
                      <a:pt x="4262" y="4585"/>
                    </a:cubicBezTo>
                    <a:cubicBezTo>
                      <a:pt x="4190" y="4696"/>
                      <a:pt x="4046" y="4807"/>
                      <a:pt x="3974" y="4807"/>
                    </a:cubicBezTo>
                    <a:cubicBezTo>
                      <a:pt x="3902" y="4918"/>
                      <a:pt x="3830" y="4696"/>
                      <a:pt x="3758" y="4807"/>
                    </a:cubicBezTo>
                    <a:cubicBezTo>
                      <a:pt x="3614" y="4807"/>
                      <a:pt x="3542" y="4696"/>
                      <a:pt x="3398" y="4585"/>
                    </a:cubicBezTo>
                    <a:cubicBezTo>
                      <a:pt x="3326" y="4475"/>
                      <a:pt x="3254" y="5028"/>
                      <a:pt x="3182" y="5139"/>
                    </a:cubicBezTo>
                    <a:cubicBezTo>
                      <a:pt x="3182" y="5250"/>
                      <a:pt x="3110" y="5471"/>
                      <a:pt x="3110" y="5582"/>
                    </a:cubicBezTo>
                    <a:cubicBezTo>
                      <a:pt x="3110" y="5804"/>
                      <a:pt x="3182" y="5804"/>
                      <a:pt x="3182" y="5915"/>
                    </a:cubicBezTo>
                    <a:cubicBezTo>
                      <a:pt x="3182" y="6136"/>
                      <a:pt x="2750" y="5915"/>
                      <a:pt x="2750" y="5915"/>
                    </a:cubicBezTo>
                    <a:cubicBezTo>
                      <a:pt x="2606" y="6025"/>
                      <a:pt x="2318" y="6025"/>
                      <a:pt x="2246" y="6136"/>
                    </a:cubicBezTo>
                    <a:cubicBezTo>
                      <a:pt x="2318" y="6025"/>
                      <a:pt x="2390" y="6801"/>
                      <a:pt x="2390" y="6911"/>
                    </a:cubicBezTo>
                    <a:cubicBezTo>
                      <a:pt x="2462" y="7022"/>
                      <a:pt x="2534" y="7133"/>
                      <a:pt x="2606" y="7244"/>
                    </a:cubicBezTo>
                    <a:cubicBezTo>
                      <a:pt x="2606" y="7355"/>
                      <a:pt x="2390" y="7576"/>
                      <a:pt x="2318" y="7687"/>
                    </a:cubicBezTo>
                    <a:cubicBezTo>
                      <a:pt x="2246" y="7798"/>
                      <a:pt x="2318" y="8130"/>
                      <a:pt x="2246" y="8130"/>
                    </a:cubicBezTo>
                    <a:cubicBezTo>
                      <a:pt x="2174" y="8241"/>
                      <a:pt x="2030" y="8241"/>
                      <a:pt x="1958" y="8351"/>
                    </a:cubicBezTo>
                    <a:cubicBezTo>
                      <a:pt x="1814" y="8462"/>
                      <a:pt x="1742" y="8573"/>
                      <a:pt x="1670" y="8684"/>
                    </a:cubicBezTo>
                    <a:cubicBezTo>
                      <a:pt x="1526" y="8684"/>
                      <a:pt x="1454" y="8684"/>
                      <a:pt x="1310" y="8795"/>
                    </a:cubicBezTo>
                    <a:cubicBezTo>
                      <a:pt x="1166" y="8795"/>
                      <a:pt x="1094" y="8905"/>
                      <a:pt x="1022" y="9127"/>
                    </a:cubicBezTo>
                    <a:cubicBezTo>
                      <a:pt x="1022" y="9127"/>
                      <a:pt x="734" y="9238"/>
                      <a:pt x="734" y="9238"/>
                    </a:cubicBezTo>
                    <a:cubicBezTo>
                      <a:pt x="734" y="9238"/>
                      <a:pt x="734" y="9127"/>
                      <a:pt x="734" y="9127"/>
                    </a:cubicBezTo>
                    <a:cubicBezTo>
                      <a:pt x="662" y="9127"/>
                      <a:pt x="590" y="9127"/>
                      <a:pt x="446" y="9127"/>
                    </a:cubicBezTo>
                    <a:cubicBezTo>
                      <a:pt x="374" y="9127"/>
                      <a:pt x="158" y="9348"/>
                      <a:pt x="158" y="9459"/>
                    </a:cubicBezTo>
                    <a:cubicBezTo>
                      <a:pt x="86" y="9681"/>
                      <a:pt x="14" y="9902"/>
                      <a:pt x="14" y="10013"/>
                    </a:cubicBezTo>
                    <a:cubicBezTo>
                      <a:pt x="-58" y="10235"/>
                      <a:pt x="158" y="10456"/>
                      <a:pt x="230" y="10456"/>
                    </a:cubicBezTo>
                    <a:cubicBezTo>
                      <a:pt x="446" y="10456"/>
                      <a:pt x="374" y="10456"/>
                      <a:pt x="446" y="10788"/>
                    </a:cubicBezTo>
                    <a:cubicBezTo>
                      <a:pt x="446" y="10899"/>
                      <a:pt x="518" y="10899"/>
                      <a:pt x="518" y="11121"/>
                    </a:cubicBezTo>
                    <a:cubicBezTo>
                      <a:pt x="518" y="11121"/>
                      <a:pt x="446" y="11342"/>
                      <a:pt x="446" y="11342"/>
                    </a:cubicBezTo>
                    <a:cubicBezTo>
                      <a:pt x="590" y="11453"/>
                      <a:pt x="662" y="11453"/>
                      <a:pt x="734" y="11564"/>
                    </a:cubicBezTo>
                    <a:cubicBezTo>
                      <a:pt x="878" y="11785"/>
                      <a:pt x="806" y="12007"/>
                      <a:pt x="950" y="12118"/>
                    </a:cubicBezTo>
                    <a:cubicBezTo>
                      <a:pt x="1094" y="12228"/>
                      <a:pt x="1238" y="12339"/>
                      <a:pt x="1382" y="12450"/>
                    </a:cubicBezTo>
                    <a:cubicBezTo>
                      <a:pt x="1454" y="12450"/>
                      <a:pt x="1526" y="12339"/>
                      <a:pt x="1598" y="12228"/>
                    </a:cubicBezTo>
                    <a:cubicBezTo>
                      <a:pt x="1814" y="12007"/>
                      <a:pt x="2174" y="12118"/>
                      <a:pt x="2318" y="12450"/>
                    </a:cubicBezTo>
                    <a:cubicBezTo>
                      <a:pt x="2390" y="12671"/>
                      <a:pt x="2246" y="12782"/>
                      <a:pt x="2174" y="12893"/>
                    </a:cubicBezTo>
                    <a:cubicBezTo>
                      <a:pt x="2102" y="13004"/>
                      <a:pt x="2102" y="13004"/>
                      <a:pt x="2102" y="13115"/>
                    </a:cubicBezTo>
                    <a:cubicBezTo>
                      <a:pt x="2030" y="13336"/>
                      <a:pt x="1958" y="13336"/>
                      <a:pt x="1886" y="13336"/>
                    </a:cubicBezTo>
                    <a:cubicBezTo>
                      <a:pt x="1670" y="13558"/>
                      <a:pt x="2246" y="13890"/>
                      <a:pt x="2030" y="14111"/>
                    </a:cubicBezTo>
                    <a:cubicBezTo>
                      <a:pt x="1958" y="14333"/>
                      <a:pt x="1886" y="14222"/>
                      <a:pt x="1742" y="14222"/>
                    </a:cubicBezTo>
                    <a:cubicBezTo>
                      <a:pt x="1454" y="14111"/>
                      <a:pt x="1814" y="14555"/>
                      <a:pt x="1814" y="14555"/>
                    </a:cubicBezTo>
                    <a:cubicBezTo>
                      <a:pt x="1814" y="14776"/>
                      <a:pt x="1742" y="14887"/>
                      <a:pt x="1886" y="14887"/>
                    </a:cubicBezTo>
                    <a:cubicBezTo>
                      <a:pt x="2030" y="14998"/>
                      <a:pt x="2030" y="15108"/>
                      <a:pt x="2174" y="15219"/>
                    </a:cubicBezTo>
                    <a:cubicBezTo>
                      <a:pt x="2318" y="15219"/>
                      <a:pt x="2390" y="15441"/>
                      <a:pt x="2534" y="15551"/>
                    </a:cubicBezTo>
                    <a:cubicBezTo>
                      <a:pt x="2534" y="15551"/>
                      <a:pt x="2606" y="15662"/>
                      <a:pt x="2678" y="15662"/>
                    </a:cubicBezTo>
                    <a:cubicBezTo>
                      <a:pt x="2750" y="15662"/>
                      <a:pt x="2678" y="15441"/>
                      <a:pt x="2822" y="15441"/>
                    </a:cubicBezTo>
                    <a:cubicBezTo>
                      <a:pt x="3110" y="15441"/>
                      <a:pt x="3254" y="16216"/>
                      <a:pt x="3542" y="16216"/>
                    </a:cubicBezTo>
                    <a:cubicBezTo>
                      <a:pt x="3686" y="16216"/>
                      <a:pt x="3686" y="16548"/>
                      <a:pt x="3830" y="16548"/>
                    </a:cubicBezTo>
                    <a:cubicBezTo>
                      <a:pt x="3974" y="16659"/>
                      <a:pt x="4046" y="16881"/>
                      <a:pt x="4118" y="16881"/>
                    </a:cubicBezTo>
                    <a:cubicBezTo>
                      <a:pt x="4262" y="16659"/>
                      <a:pt x="4262" y="16991"/>
                      <a:pt x="4406" y="16991"/>
                    </a:cubicBezTo>
                    <a:cubicBezTo>
                      <a:pt x="4478" y="16991"/>
                      <a:pt x="4478" y="16881"/>
                      <a:pt x="4550" y="16881"/>
                    </a:cubicBezTo>
                    <a:cubicBezTo>
                      <a:pt x="4622" y="16881"/>
                      <a:pt x="4622" y="16991"/>
                      <a:pt x="4694" y="17102"/>
                    </a:cubicBezTo>
                    <a:cubicBezTo>
                      <a:pt x="4838" y="17102"/>
                      <a:pt x="4982" y="17102"/>
                      <a:pt x="5126" y="16991"/>
                    </a:cubicBezTo>
                    <a:cubicBezTo>
                      <a:pt x="5342" y="16881"/>
                      <a:pt x="5198" y="17102"/>
                      <a:pt x="5270" y="17213"/>
                    </a:cubicBezTo>
                    <a:cubicBezTo>
                      <a:pt x="5270" y="17213"/>
                      <a:pt x="5414" y="16881"/>
                      <a:pt x="5486" y="16881"/>
                    </a:cubicBezTo>
                    <a:cubicBezTo>
                      <a:pt x="5558" y="16770"/>
                      <a:pt x="5702" y="16770"/>
                      <a:pt x="5774" y="16881"/>
                    </a:cubicBezTo>
                    <a:cubicBezTo>
                      <a:pt x="5918" y="17102"/>
                      <a:pt x="6062" y="16881"/>
                      <a:pt x="6206" y="16991"/>
                    </a:cubicBezTo>
                    <a:cubicBezTo>
                      <a:pt x="6350" y="17102"/>
                      <a:pt x="6494" y="16881"/>
                      <a:pt x="6566" y="16659"/>
                    </a:cubicBezTo>
                    <a:cubicBezTo>
                      <a:pt x="6638" y="16659"/>
                      <a:pt x="6638" y="16548"/>
                      <a:pt x="6710" y="16548"/>
                    </a:cubicBezTo>
                    <a:cubicBezTo>
                      <a:pt x="6782" y="16438"/>
                      <a:pt x="6854" y="16548"/>
                      <a:pt x="6926" y="16438"/>
                    </a:cubicBezTo>
                    <a:cubicBezTo>
                      <a:pt x="6998" y="16327"/>
                      <a:pt x="7070" y="16105"/>
                      <a:pt x="7214" y="16216"/>
                    </a:cubicBezTo>
                    <a:cubicBezTo>
                      <a:pt x="7358" y="16327"/>
                      <a:pt x="7358" y="16327"/>
                      <a:pt x="7574" y="16105"/>
                    </a:cubicBezTo>
                    <a:cubicBezTo>
                      <a:pt x="7646" y="15995"/>
                      <a:pt x="7790" y="16327"/>
                      <a:pt x="7790" y="16438"/>
                    </a:cubicBezTo>
                    <a:cubicBezTo>
                      <a:pt x="7718" y="16659"/>
                      <a:pt x="7574" y="16770"/>
                      <a:pt x="7718" y="16770"/>
                    </a:cubicBezTo>
                    <a:cubicBezTo>
                      <a:pt x="7934" y="16770"/>
                      <a:pt x="7934" y="16770"/>
                      <a:pt x="8150" y="16659"/>
                    </a:cubicBezTo>
                    <a:cubicBezTo>
                      <a:pt x="8222" y="16659"/>
                      <a:pt x="8294" y="16991"/>
                      <a:pt x="8294" y="17102"/>
                    </a:cubicBezTo>
                    <a:cubicBezTo>
                      <a:pt x="8294" y="17102"/>
                      <a:pt x="8294" y="17324"/>
                      <a:pt x="8366" y="17213"/>
                    </a:cubicBezTo>
                    <a:cubicBezTo>
                      <a:pt x="8366" y="17213"/>
                      <a:pt x="8510" y="17213"/>
                      <a:pt x="8510" y="17324"/>
                    </a:cubicBezTo>
                    <a:cubicBezTo>
                      <a:pt x="8510" y="17435"/>
                      <a:pt x="8366" y="17545"/>
                      <a:pt x="8438" y="17656"/>
                    </a:cubicBezTo>
                    <a:cubicBezTo>
                      <a:pt x="8510" y="17878"/>
                      <a:pt x="8438" y="18210"/>
                      <a:pt x="8366" y="18321"/>
                    </a:cubicBezTo>
                    <a:cubicBezTo>
                      <a:pt x="8294" y="18542"/>
                      <a:pt x="8150" y="18653"/>
                      <a:pt x="8078" y="18764"/>
                    </a:cubicBezTo>
                    <a:cubicBezTo>
                      <a:pt x="8078" y="18875"/>
                      <a:pt x="8078" y="19428"/>
                      <a:pt x="8006" y="19318"/>
                    </a:cubicBezTo>
                    <a:cubicBezTo>
                      <a:pt x="8078" y="19428"/>
                      <a:pt x="8510" y="19096"/>
                      <a:pt x="8582" y="19318"/>
                    </a:cubicBezTo>
                    <a:cubicBezTo>
                      <a:pt x="8582" y="19318"/>
                      <a:pt x="8438" y="19428"/>
                      <a:pt x="8510" y="19650"/>
                    </a:cubicBezTo>
                    <a:cubicBezTo>
                      <a:pt x="8582" y="19871"/>
                      <a:pt x="8798" y="19871"/>
                      <a:pt x="8726" y="19982"/>
                    </a:cubicBezTo>
                    <a:cubicBezTo>
                      <a:pt x="8726" y="20093"/>
                      <a:pt x="8654" y="20315"/>
                      <a:pt x="8654" y="20425"/>
                    </a:cubicBezTo>
                    <a:cubicBezTo>
                      <a:pt x="8726" y="20536"/>
                      <a:pt x="8942" y="20425"/>
                      <a:pt x="8942" y="20536"/>
                    </a:cubicBezTo>
                    <a:cubicBezTo>
                      <a:pt x="8942" y="20536"/>
                      <a:pt x="8942" y="20647"/>
                      <a:pt x="8942" y="20647"/>
                    </a:cubicBezTo>
                    <a:cubicBezTo>
                      <a:pt x="8942" y="20868"/>
                      <a:pt x="9014" y="20758"/>
                      <a:pt x="9086" y="20758"/>
                    </a:cubicBezTo>
                    <a:cubicBezTo>
                      <a:pt x="9158" y="20758"/>
                      <a:pt x="9230" y="20647"/>
                      <a:pt x="9302" y="20758"/>
                    </a:cubicBezTo>
                    <a:cubicBezTo>
                      <a:pt x="9374" y="20758"/>
                      <a:pt x="9446" y="20868"/>
                      <a:pt x="9518" y="20979"/>
                    </a:cubicBezTo>
                    <a:cubicBezTo>
                      <a:pt x="9662" y="21090"/>
                      <a:pt x="9590" y="20647"/>
                      <a:pt x="9590" y="20536"/>
                    </a:cubicBezTo>
                    <a:cubicBezTo>
                      <a:pt x="9446" y="20093"/>
                      <a:pt x="9590" y="20315"/>
                      <a:pt x="9734" y="20093"/>
                    </a:cubicBezTo>
                    <a:cubicBezTo>
                      <a:pt x="9878" y="19982"/>
                      <a:pt x="9806" y="20093"/>
                      <a:pt x="9950" y="20204"/>
                    </a:cubicBezTo>
                    <a:cubicBezTo>
                      <a:pt x="9950" y="20204"/>
                      <a:pt x="10094" y="20093"/>
                      <a:pt x="10094" y="20093"/>
                    </a:cubicBezTo>
                    <a:cubicBezTo>
                      <a:pt x="10094" y="20204"/>
                      <a:pt x="10238" y="19982"/>
                      <a:pt x="10238" y="20093"/>
                    </a:cubicBezTo>
                    <a:cubicBezTo>
                      <a:pt x="10310" y="20204"/>
                      <a:pt x="10310" y="20315"/>
                      <a:pt x="10454" y="20093"/>
                    </a:cubicBezTo>
                    <a:cubicBezTo>
                      <a:pt x="10526" y="19982"/>
                      <a:pt x="10526" y="20093"/>
                      <a:pt x="10598" y="19982"/>
                    </a:cubicBezTo>
                    <a:cubicBezTo>
                      <a:pt x="10670" y="19871"/>
                      <a:pt x="10670" y="19650"/>
                      <a:pt x="10814" y="19650"/>
                    </a:cubicBezTo>
                    <a:cubicBezTo>
                      <a:pt x="10886" y="19650"/>
                      <a:pt x="10958" y="19871"/>
                      <a:pt x="11102" y="19871"/>
                    </a:cubicBezTo>
                    <a:cubicBezTo>
                      <a:pt x="11102" y="19871"/>
                      <a:pt x="11390" y="19982"/>
                      <a:pt x="11390" y="19982"/>
                    </a:cubicBezTo>
                    <a:cubicBezTo>
                      <a:pt x="11390" y="20093"/>
                      <a:pt x="11246" y="20204"/>
                      <a:pt x="11246" y="20315"/>
                    </a:cubicBezTo>
                    <a:cubicBezTo>
                      <a:pt x="11318" y="20425"/>
                      <a:pt x="11462" y="20536"/>
                      <a:pt x="11534" y="20647"/>
                    </a:cubicBezTo>
                    <a:cubicBezTo>
                      <a:pt x="11678" y="20758"/>
                      <a:pt x="11966" y="20868"/>
                      <a:pt x="12038" y="20536"/>
                    </a:cubicBezTo>
                    <a:cubicBezTo>
                      <a:pt x="12038" y="20536"/>
                      <a:pt x="12182" y="20758"/>
                      <a:pt x="12182" y="20758"/>
                    </a:cubicBezTo>
                    <a:cubicBezTo>
                      <a:pt x="12254" y="20868"/>
                      <a:pt x="12326" y="20647"/>
                      <a:pt x="12470" y="20758"/>
                    </a:cubicBezTo>
                    <a:cubicBezTo>
                      <a:pt x="12542" y="20868"/>
                      <a:pt x="12398" y="20979"/>
                      <a:pt x="12398" y="21090"/>
                    </a:cubicBezTo>
                    <a:cubicBezTo>
                      <a:pt x="12398" y="21201"/>
                      <a:pt x="12542" y="21422"/>
                      <a:pt x="12542" y="21533"/>
                    </a:cubicBezTo>
                    <a:cubicBezTo>
                      <a:pt x="12614" y="21533"/>
                      <a:pt x="12686" y="21422"/>
                      <a:pt x="12758" y="21422"/>
                    </a:cubicBezTo>
                    <a:cubicBezTo>
                      <a:pt x="12758" y="21311"/>
                      <a:pt x="12542" y="21201"/>
                      <a:pt x="12614" y="21090"/>
                    </a:cubicBezTo>
                    <a:cubicBezTo>
                      <a:pt x="12758" y="20758"/>
                      <a:pt x="12902" y="20758"/>
                      <a:pt x="13118" y="20647"/>
                    </a:cubicBezTo>
                    <a:cubicBezTo>
                      <a:pt x="13262" y="20536"/>
                      <a:pt x="13406" y="20536"/>
                      <a:pt x="13550" y="20536"/>
                    </a:cubicBezTo>
                    <a:cubicBezTo>
                      <a:pt x="13622" y="20536"/>
                      <a:pt x="13622" y="20315"/>
                      <a:pt x="13694" y="20315"/>
                    </a:cubicBezTo>
                    <a:cubicBezTo>
                      <a:pt x="13838" y="20315"/>
                      <a:pt x="13766" y="20204"/>
                      <a:pt x="13766" y="20093"/>
                    </a:cubicBezTo>
                    <a:cubicBezTo>
                      <a:pt x="13766" y="20204"/>
                      <a:pt x="14054" y="20093"/>
                      <a:pt x="14054" y="20093"/>
                    </a:cubicBezTo>
                    <a:cubicBezTo>
                      <a:pt x="14198" y="19982"/>
                      <a:pt x="14342" y="20093"/>
                      <a:pt x="14486" y="20093"/>
                    </a:cubicBezTo>
                    <a:cubicBezTo>
                      <a:pt x="14630" y="20093"/>
                      <a:pt x="14702" y="19982"/>
                      <a:pt x="14846" y="19871"/>
                    </a:cubicBezTo>
                    <a:cubicBezTo>
                      <a:pt x="14918" y="19871"/>
                      <a:pt x="14918" y="19539"/>
                      <a:pt x="14990" y="19539"/>
                    </a:cubicBezTo>
                    <a:cubicBezTo>
                      <a:pt x="15134" y="19539"/>
                      <a:pt x="15206" y="19428"/>
                      <a:pt x="15278" y="19318"/>
                    </a:cubicBezTo>
                    <a:cubicBezTo>
                      <a:pt x="15350" y="19318"/>
                      <a:pt x="15422" y="19207"/>
                      <a:pt x="15422" y="19096"/>
                    </a:cubicBezTo>
                    <a:cubicBezTo>
                      <a:pt x="15350" y="19096"/>
                      <a:pt x="15638" y="18985"/>
                      <a:pt x="15638" y="18985"/>
                    </a:cubicBezTo>
                    <a:cubicBezTo>
                      <a:pt x="15710" y="18875"/>
                      <a:pt x="15782" y="18653"/>
                      <a:pt x="15854" y="18542"/>
                    </a:cubicBezTo>
                    <a:cubicBezTo>
                      <a:pt x="15926" y="18431"/>
                      <a:pt x="15926" y="18431"/>
                      <a:pt x="15926" y="18321"/>
                    </a:cubicBezTo>
                    <a:cubicBezTo>
                      <a:pt x="15998" y="18099"/>
                      <a:pt x="15854" y="18210"/>
                      <a:pt x="15854" y="18099"/>
                    </a:cubicBezTo>
                    <a:cubicBezTo>
                      <a:pt x="15854" y="18099"/>
                      <a:pt x="16214" y="18099"/>
                      <a:pt x="15998" y="17878"/>
                    </a:cubicBezTo>
                    <a:cubicBezTo>
                      <a:pt x="15926" y="17767"/>
                      <a:pt x="15998" y="17767"/>
                      <a:pt x="16070" y="17767"/>
                    </a:cubicBezTo>
                    <a:cubicBezTo>
                      <a:pt x="16142" y="17767"/>
                      <a:pt x="16142" y="17656"/>
                      <a:pt x="16214" y="17545"/>
                    </a:cubicBezTo>
                    <a:cubicBezTo>
                      <a:pt x="16286" y="17435"/>
                      <a:pt x="16286" y="17324"/>
                      <a:pt x="16358" y="17213"/>
                    </a:cubicBezTo>
                    <a:cubicBezTo>
                      <a:pt x="16358" y="17213"/>
                      <a:pt x="16358" y="16991"/>
                      <a:pt x="16358" y="16991"/>
                    </a:cubicBezTo>
                    <a:cubicBezTo>
                      <a:pt x="16430" y="16881"/>
                      <a:pt x="16502" y="16881"/>
                      <a:pt x="16574" y="16770"/>
                    </a:cubicBezTo>
                    <a:cubicBezTo>
                      <a:pt x="16646" y="16659"/>
                      <a:pt x="16574" y="16548"/>
                      <a:pt x="16574" y="16548"/>
                    </a:cubicBezTo>
                    <a:cubicBezTo>
                      <a:pt x="16574" y="16438"/>
                      <a:pt x="16646" y="16438"/>
                      <a:pt x="16646" y="16438"/>
                    </a:cubicBezTo>
                    <a:cubicBezTo>
                      <a:pt x="16718" y="16438"/>
                      <a:pt x="16646" y="16216"/>
                      <a:pt x="16646" y="16216"/>
                    </a:cubicBezTo>
                    <a:cubicBezTo>
                      <a:pt x="16646" y="16216"/>
                      <a:pt x="16790" y="16327"/>
                      <a:pt x="16790" y="16216"/>
                    </a:cubicBezTo>
                    <a:cubicBezTo>
                      <a:pt x="16934" y="16105"/>
                      <a:pt x="16790" y="16105"/>
                      <a:pt x="16718" y="15995"/>
                    </a:cubicBezTo>
                    <a:cubicBezTo>
                      <a:pt x="16718" y="15995"/>
                      <a:pt x="16934" y="15773"/>
                      <a:pt x="16934" y="15773"/>
                    </a:cubicBezTo>
                    <a:cubicBezTo>
                      <a:pt x="16862" y="15995"/>
                      <a:pt x="16646" y="15662"/>
                      <a:pt x="16574" y="15551"/>
                    </a:cubicBezTo>
                    <a:cubicBezTo>
                      <a:pt x="16574" y="15551"/>
                      <a:pt x="16502" y="15662"/>
                      <a:pt x="16430" y="15662"/>
                    </a:cubicBezTo>
                    <a:cubicBezTo>
                      <a:pt x="16358" y="15773"/>
                      <a:pt x="16286" y="15551"/>
                      <a:pt x="16214" y="15662"/>
                    </a:cubicBezTo>
                    <a:cubicBezTo>
                      <a:pt x="16358" y="15551"/>
                      <a:pt x="16502" y="15441"/>
                      <a:pt x="16574" y="15330"/>
                    </a:cubicBezTo>
                    <a:cubicBezTo>
                      <a:pt x="16646" y="15219"/>
                      <a:pt x="16862" y="15219"/>
                      <a:pt x="16718" y="14998"/>
                    </a:cubicBezTo>
                    <a:cubicBezTo>
                      <a:pt x="16574" y="14887"/>
                      <a:pt x="16502" y="14776"/>
                      <a:pt x="16358" y="14555"/>
                    </a:cubicBezTo>
                    <a:cubicBezTo>
                      <a:pt x="16358" y="14444"/>
                      <a:pt x="15998" y="14665"/>
                      <a:pt x="15998" y="14333"/>
                    </a:cubicBezTo>
                    <a:cubicBezTo>
                      <a:pt x="15998" y="14555"/>
                      <a:pt x="16358" y="14555"/>
                      <a:pt x="16430" y="14555"/>
                    </a:cubicBezTo>
                    <a:cubicBezTo>
                      <a:pt x="16502" y="14555"/>
                      <a:pt x="16718" y="14887"/>
                      <a:pt x="16790" y="14665"/>
                    </a:cubicBezTo>
                    <a:cubicBezTo>
                      <a:pt x="16862" y="14444"/>
                      <a:pt x="16430" y="14222"/>
                      <a:pt x="16430" y="14001"/>
                    </a:cubicBezTo>
                    <a:cubicBezTo>
                      <a:pt x="16358" y="13779"/>
                      <a:pt x="16358" y="13336"/>
                      <a:pt x="16214" y="13225"/>
                    </a:cubicBezTo>
                    <a:cubicBezTo>
                      <a:pt x="16142" y="13004"/>
                      <a:pt x="15710" y="13004"/>
                      <a:pt x="15854" y="12671"/>
                    </a:cubicBezTo>
                    <a:cubicBezTo>
                      <a:pt x="15926" y="12450"/>
                      <a:pt x="15998" y="12339"/>
                      <a:pt x="16070" y="12228"/>
                    </a:cubicBezTo>
                    <a:cubicBezTo>
                      <a:pt x="16214" y="12007"/>
                      <a:pt x="16070" y="12118"/>
                      <a:pt x="16142" y="12007"/>
                    </a:cubicBezTo>
                    <a:cubicBezTo>
                      <a:pt x="16142" y="11896"/>
                      <a:pt x="16358" y="12007"/>
                      <a:pt x="16358" y="12007"/>
                    </a:cubicBezTo>
                    <a:cubicBezTo>
                      <a:pt x="16430" y="11896"/>
                      <a:pt x="16286" y="11785"/>
                      <a:pt x="16430" y="11675"/>
                    </a:cubicBezTo>
                    <a:cubicBezTo>
                      <a:pt x="16574" y="11675"/>
                      <a:pt x="16646" y="11564"/>
                      <a:pt x="16718" y="11453"/>
                    </a:cubicBezTo>
                    <a:cubicBezTo>
                      <a:pt x="16790" y="11453"/>
                      <a:pt x="16862" y="11453"/>
                      <a:pt x="16862" y="11453"/>
                    </a:cubicBezTo>
                    <a:cubicBezTo>
                      <a:pt x="16934" y="11453"/>
                      <a:pt x="16862" y="11564"/>
                      <a:pt x="16934" y="11564"/>
                    </a:cubicBezTo>
                    <a:cubicBezTo>
                      <a:pt x="17006" y="11675"/>
                      <a:pt x="17078" y="11342"/>
                      <a:pt x="17078" y="11231"/>
                    </a:cubicBezTo>
                    <a:cubicBezTo>
                      <a:pt x="16934" y="11010"/>
                      <a:pt x="16790" y="11121"/>
                      <a:pt x="16718" y="11121"/>
                    </a:cubicBezTo>
                    <a:cubicBezTo>
                      <a:pt x="16574" y="11121"/>
                      <a:pt x="16502" y="10899"/>
                      <a:pt x="16358" y="11010"/>
                    </a:cubicBezTo>
                    <a:cubicBezTo>
                      <a:pt x="16286" y="11010"/>
                      <a:pt x="16214" y="11231"/>
                      <a:pt x="16070" y="11231"/>
                    </a:cubicBezTo>
                    <a:cubicBezTo>
                      <a:pt x="15998" y="11342"/>
                      <a:pt x="15854" y="11342"/>
                      <a:pt x="15782" y="11231"/>
                    </a:cubicBezTo>
                    <a:cubicBezTo>
                      <a:pt x="15710" y="11121"/>
                      <a:pt x="15854" y="10899"/>
                      <a:pt x="15782" y="10788"/>
                    </a:cubicBezTo>
                    <a:cubicBezTo>
                      <a:pt x="15638" y="10678"/>
                      <a:pt x="15062" y="10678"/>
                      <a:pt x="15278" y="10124"/>
                    </a:cubicBezTo>
                    <a:cubicBezTo>
                      <a:pt x="15350" y="10013"/>
                      <a:pt x="15422" y="10124"/>
                      <a:pt x="15566" y="10124"/>
                    </a:cubicBezTo>
                    <a:cubicBezTo>
                      <a:pt x="15638" y="10124"/>
                      <a:pt x="15782" y="10013"/>
                      <a:pt x="15854" y="9902"/>
                    </a:cubicBezTo>
                    <a:cubicBezTo>
                      <a:pt x="15998" y="9570"/>
                      <a:pt x="16214" y="9348"/>
                      <a:pt x="16430" y="9127"/>
                    </a:cubicBezTo>
                    <a:cubicBezTo>
                      <a:pt x="16502" y="8905"/>
                      <a:pt x="16574" y="8905"/>
                      <a:pt x="16718" y="8905"/>
                    </a:cubicBezTo>
                    <a:cubicBezTo>
                      <a:pt x="16718" y="9016"/>
                      <a:pt x="16934" y="9016"/>
                      <a:pt x="16934" y="9127"/>
                    </a:cubicBezTo>
                    <a:cubicBezTo>
                      <a:pt x="16862" y="9238"/>
                      <a:pt x="16862" y="9459"/>
                      <a:pt x="16790" y="9570"/>
                    </a:cubicBezTo>
                    <a:cubicBezTo>
                      <a:pt x="16718" y="9570"/>
                      <a:pt x="16574" y="9681"/>
                      <a:pt x="16574" y="9791"/>
                    </a:cubicBezTo>
                    <a:cubicBezTo>
                      <a:pt x="16574" y="9902"/>
                      <a:pt x="16790" y="9902"/>
                      <a:pt x="16790" y="9902"/>
                    </a:cubicBezTo>
                    <a:cubicBezTo>
                      <a:pt x="16790" y="9902"/>
                      <a:pt x="16502" y="10235"/>
                      <a:pt x="16574" y="10235"/>
                    </a:cubicBezTo>
                    <a:cubicBezTo>
                      <a:pt x="16646" y="10345"/>
                      <a:pt x="17006" y="9791"/>
                      <a:pt x="17078" y="9791"/>
                    </a:cubicBezTo>
                    <a:cubicBezTo>
                      <a:pt x="17222" y="9681"/>
                      <a:pt x="17366" y="9570"/>
                      <a:pt x="17510" y="9570"/>
                    </a:cubicBezTo>
                    <a:cubicBezTo>
                      <a:pt x="17654" y="9570"/>
                      <a:pt x="17654" y="9570"/>
                      <a:pt x="17726" y="9348"/>
                    </a:cubicBezTo>
                    <a:cubicBezTo>
                      <a:pt x="17870" y="9238"/>
                      <a:pt x="18086" y="9127"/>
                      <a:pt x="18230" y="8905"/>
                    </a:cubicBezTo>
                    <a:cubicBezTo>
                      <a:pt x="18302" y="8795"/>
                      <a:pt x="18446" y="8462"/>
                      <a:pt x="18590" y="8462"/>
                    </a:cubicBezTo>
                    <a:cubicBezTo>
                      <a:pt x="18662" y="8351"/>
                      <a:pt x="19094" y="8795"/>
                      <a:pt x="19094" y="8462"/>
                    </a:cubicBezTo>
                    <a:cubicBezTo>
                      <a:pt x="19094" y="8351"/>
                      <a:pt x="19022" y="8241"/>
                      <a:pt x="19094" y="8130"/>
                    </a:cubicBezTo>
                    <a:cubicBezTo>
                      <a:pt x="19166" y="8130"/>
                      <a:pt x="19238" y="8130"/>
                      <a:pt x="19310" y="8130"/>
                    </a:cubicBezTo>
                    <a:cubicBezTo>
                      <a:pt x="19454" y="8130"/>
                      <a:pt x="19382" y="8019"/>
                      <a:pt x="19454" y="7908"/>
                    </a:cubicBezTo>
                    <a:cubicBezTo>
                      <a:pt x="19598" y="7798"/>
                      <a:pt x="19670" y="7908"/>
                      <a:pt x="19670" y="7687"/>
                    </a:cubicBezTo>
                    <a:cubicBezTo>
                      <a:pt x="19670" y="7355"/>
                      <a:pt x="19886" y="7687"/>
                      <a:pt x="19958" y="7798"/>
                    </a:cubicBezTo>
                    <a:cubicBezTo>
                      <a:pt x="19958" y="7576"/>
                      <a:pt x="20174" y="7576"/>
                      <a:pt x="20174" y="7355"/>
                    </a:cubicBezTo>
                    <a:cubicBezTo>
                      <a:pt x="20174" y="7133"/>
                      <a:pt x="20246" y="6801"/>
                      <a:pt x="20174" y="6579"/>
                    </a:cubicBezTo>
                    <a:cubicBezTo>
                      <a:pt x="20030" y="6247"/>
                      <a:pt x="20102" y="6358"/>
                      <a:pt x="20246" y="6136"/>
                    </a:cubicBezTo>
                    <a:cubicBezTo>
                      <a:pt x="20390" y="6025"/>
                      <a:pt x="20462" y="5915"/>
                      <a:pt x="20606" y="6025"/>
                    </a:cubicBezTo>
                    <a:cubicBezTo>
                      <a:pt x="20822" y="6136"/>
                      <a:pt x="20822" y="6136"/>
                      <a:pt x="20894" y="5804"/>
                    </a:cubicBezTo>
                    <a:cubicBezTo>
                      <a:pt x="20966" y="5582"/>
                      <a:pt x="21110" y="5471"/>
                      <a:pt x="21182" y="5139"/>
                    </a:cubicBezTo>
                    <a:cubicBezTo>
                      <a:pt x="21182" y="4918"/>
                      <a:pt x="21254" y="4696"/>
                      <a:pt x="21398" y="4475"/>
                    </a:cubicBezTo>
                    <a:cubicBezTo>
                      <a:pt x="21542" y="4253"/>
                      <a:pt x="21398" y="4253"/>
                      <a:pt x="21398" y="403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A3C3EB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A3C3EB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9" name="Shape">
                <a:extLst>
                  <a:ext uri="{FF2B5EF4-FFF2-40B4-BE49-F238E27FC236}">
                    <a16:creationId xmlns:a16="http://schemas.microsoft.com/office/drawing/2014/main" xmlns="" id="{85AAC946-1547-2C40-A6EF-DF3FCD5B2085}"/>
                  </a:ext>
                </a:extLst>
              </p:cNvPr>
              <p:cNvSpPr/>
              <p:nvPr/>
            </p:nvSpPr>
            <p:spPr>
              <a:xfrm>
                <a:off x="14717224" y="7191861"/>
                <a:ext cx="1025185" cy="441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2" h="21095" extrusionOk="0">
                    <a:moveTo>
                      <a:pt x="0" y="5782"/>
                    </a:moveTo>
                    <a:cubicBezTo>
                      <a:pt x="138" y="7053"/>
                      <a:pt x="413" y="7688"/>
                      <a:pt x="963" y="8006"/>
                    </a:cubicBezTo>
                    <a:cubicBezTo>
                      <a:pt x="1238" y="8323"/>
                      <a:pt x="1376" y="8641"/>
                      <a:pt x="1651" y="8959"/>
                    </a:cubicBezTo>
                    <a:cubicBezTo>
                      <a:pt x="1789" y="9594"/>
                      <a:pt x="1926" y="10547"/>
                      <a:pt x="2064" y="11182"/>
                    </a:cubicBezTo>
                    <a:cubicBezTo>
                      <a:pt x="2201" y="11500"/>
                      <a:pt x="2064" y="11500"/>
                      <a:pt x="2064" y="11818"/>
                    </a:cubicBezTo>
                    <a:cubicBezTo>
                      <a:pt x="1926" y="11818"/>
                      <a:pt x="2064" y="12135"/>
                      <a:pt x="2064" y="12453"/>
                    </a:cubicBezTo>
                    <a:cubicBezTo>
                      <a:pt x="1926" y="13406"/>
                      <a:pt x="1789" y="13406"/>
                      <a:pt x="2201" y="14041"/>
                    </a:cubicBezTo>
                    <a:cubicBezTo>
                      <a:pt x="2752" y="14359"/>
                      <a:pt x="3302" y="14041"/>
                      <a:pt x="3852" y="14676"/>
                    </a:cubicBezTo>
                    <a:cubicBezTo>
                      <a:pt x="4127" y="15312"/>
                      <a:pt x="4678" y="16265"/>
                      <a:pt x="4953" y="16900"/>
                    </a:cubicBezTo>
                    <a:cubicBezTo>
                      <a:pt x="5090" y="17218"/>
                      <a:pt x="5228" y="17853"/>
                      <a:pt x="5366" y="18488"/>
                    </a:cubicBezTo>
                    <a:cubicBezTo>
                      <a:pt x="5503" y="19123"/>
                      <a:pt x="5916" y="18806"/>
                      <a:pt x="6054" y="18806"/>
                    </a:cubicBezTo>
                    <a:cubicBezTo>
                      <a:pt x="6604" y="18806"/>
                      <a:pt x="7154" y="18806"/>
                      <a:pt x="7704" y="18806"/>
                    </a:cubicBezTo>
                    <a:cubicBezTo>
                      <a:pt x="7980" y="18806"/>
                      <a:pt x="8530" y="18806"/>
                      <a:pt x="8805" y="19123"/>
                    </a:cubicBezTo>
                    <a:cubicBezTo>
                      <a:pt x="9080" y="19441"/>
                      <a:pt x="9218" y="20076"/>
                      <a:pt x="9493" y="20076"/>
                    </a:cubicBezTo>
                    <a:cubicBezTo>
                      <a:pt x="9768" y="20394"/>
                      <a:pt x="10181" y="20712"/>
                      <a:pt x="10456" y="20712"/>
                    </a:cubicBezTo>
                    <a:cubicBezTo>
                      <a:pt x="10731" y="20394"/>
                      <a:pt x="11006" y="21347"/>
                      <a:pt x="11144" y="21029"/>
                    </a:cubicBezTo>
                    <a:cubicBezTo>
                      <a:pt x="11694" y="20394"/>
                      <a:pt x="12107" y="19759"/>
                      <a:pt x="12795" y="19441"/>
                    </a:cubicBezTo>
                    <a:cubicBezTo>
                      <a:pt x="13345" y="19441"/>
                      <a:pt x="14171" y="19759"/>
                      <a:pt x="14583" y="19123"/>
                    </a:cubicBezTo>
                    <a:cubicBezTo>
                      <a:pt x="14996" y="18488"/>
                      <a:pt x="15134" y="17535"/>
                      <a:pt x="15546" y="17218"/>
                    </a:cubicBezTo>
                    <a:cubicBezTo>
                      <a:pt x="15959" y="16900"/>
                      <a:pt x="15959" y="16582"/>
                      <a:pt x="15684" y="15947"/>
                    </a:cubicBezTo>
                    <a:cubicBezTo>
                      <a:pt x="15546" y="15629"/>
                      <a:pt x="15546" y="14994"/>
                      <a:pt x="15822" y="14676"/>
                    </a:cubicBezTo>
                    <a:cubicBezTo>
                      <a:pt x="16234" y="13723"/>
                      <a:pt x="16785" y="15629"/>
                      <a:pt x="17335" y="14359"/>
                    </a:cubicBezTo>
                    <a:cubicBezTo>
                      <a:pt x="17473" y="14041"/>
                      <a:pt x="17610" y="13723"/>
                      <a:pt x="17885" y="13723"/>
                    </a:cubicBezTo>
                    <a:cubicBezTo>
                      <a:pt x="18298" y="13406"/>
                      <a:pt x="18436" y="13723"/>
                      <a:pt x="18848" y="13088"/>
                    </a:cubicBezTo>
                    <a:cubicBezTo>
                      <a:pt x="18986" y="12771"/>
                      <a:pt x="18986" y="11818"/>
                      <a:pt x="19124" y="11818"/>
                    </a:cubicBezTo>
                    <a:cubicBezTo>
                      <a:pt x="19399" y="11500"/>
                      <a:pt x="19536" y="11500"/>
                      <a:pt x="19674" y="11500"/>
                    </a:cubicBezTo>
                    <a:cubicBezTo>
                      <a:pt x="20224" y="11182"/>
                      <a:pt x="20637" y="10865"/>
                      <a:pt x="21187" y="11182"/>
                    </a:cubicBezTo>
                    <a:cubicBezTo>
                      <a:pt x="21600" y="11182"/>
                      <a:pt x="20775" y="8959"/>
                      <a:pt x="20637" y="8959"/>
                    </a:cubicBezTo>
                    <a:cubicBezTo>
                      <a:pt x="20499" y="8641"/>
                      <a:pt x="20224" y="8323"/>
                      <a:pt x="19949" y="8641"/>
                    </a:cubicBezTo>
                    <a:cubicBezTo>
                      <a:pt x="19674" y="8641"/>
                      <a:pt x="19674" y="9276"/>
                      <a:pt x="19399" y="8959"/>
                    </a:cubicBezTo>
                    <a:cubicBezTo>
                      <a:pt x="19261" y="8641"/>
                      <a:pt x="18848" y="8323"/>
                      <a:pt x="18711" y="8641"/>
                    </a:cubicBezTo>
                    <a:cubicBezTo>
                      <a:pt x="18573" y="9276"/>
                      <a:pt x="18436" y="8959"/>
                      <a:pt x="18436" y="8323"/>
                    </a:cubicBezTo>
                    <a:cubicBezTo>
                      <a:pt x="18436" y="7688"/>
                      <a:pt x="18848" y="6418"/>
                      <a:pt x="18848" y="5782"/>
                    </a:cubicBezTo>
                    <a:cubicBezTo>
                      <a:pt x="18986" y="5147"/>
                      <a:pt x="19399" y="4194"/>
                      <a:pt x="18848" y="4194"/>
                    </a:cubicBezTo>
                    <a:cubicBezTo>
                      <a:pt x="18436" y="4194"/>
                      <a:pt x="18436" y="4512"/>
                      <a:pt x="18023" y="4194"/>
                    </a:cubicBezTo>
                    <a:cubicBezTo>
                      <a:pt x="17610" y="3876"/>
                      <a:pt x="17473" y="3876"/>
                      <a:pt x="17060" y="4512"/>
                    </a:cubicBezTo>
                    <a:cubicBezTo>
                      <a:pt x="16647" y="5147"/>
                      <a:pt x="16097" y="5465"/>
                      <a:pt x="15684" y="5782"/>
                    </a:cubicBezTo>
                    <a:cubicBezTo>
                      <a:pt x="14996" y="6100"/>
                      <a:pt x="14721" y="5782"/>
                      <a:pt x="14171" y="5782"/>
                    </a:cubicBezTo>
                    <a:cubicBezTo>
                      <a:pt x="13896" y="5465"/>
                      <a:pt x="13758" y="5465"/>
                      <a:pt x="13483" y="5147"/>
                    </a:cubicBezTo>
                    <a:cubicBezTo>
                      <a:pt x="13345" y="5147"/>
                      <a:pt x="13208" y="4512"/>
                      <a:pt x="12932" y="4512"/>
                    </a:cubicBezTo>
                    <a:cubicBezTo>
                      <a:pt x="12382" y="4194"/>
                      <a:pt x="12107" y="3559"/>
                      <a:pt x="11419" y="3241"/>
                    </a:cubicBezTo>
                    <a:cubicBezTo>
                      <a:pt x="11144" y="3241"/>
                      <a:pt x="10869" y="3559"/>
                      <a:pt x="10594" y="3876"/>
                    </a:cubicBezTo>
                    <a:cubicBezTo>
                      <a:pt x="10318" y="4194"/>
                      <a:pt x="10043" y="3876"/>
                      <a:pt x="9768" y="3559"/>
                    </a:cubicBezTo>
                    <a:cubicBezTo>
                      <a:pt x="9493" y="3241"/>
                      <a:pt x="9355" y="3241"/>
                      <a:pt x="9355" y="2288"/>
                    </a:cubicBezTo>
                    <a:cubicBezTo>
                      <a:pt x="9218" y="1653"/>
                      <a:pt x="9218" y="1653"/>
                      <a:pt x="8805" y="1335"/>
                    </a:cubicBezTo>
                    <a:cubicBezTo>
                      <a:pt x="8530" y="1018"/>
                      <a:pt x="8255" y="700"/>
                      <a:pt x="7980" y="700"/>
                    </a:cubicBezTo>
                    <a:cubicBezTo>
                      <a:pt x="7704" y="700"/>
                      <a:pt x="7292" y="-253"/>
                      <a:pt x="7154" y="65"/>
                    </a:cubicBezTo>
                    <a:cubicBezTo>
                      <a:pt x="6879" y="65"/>
                      <a:pt x="6329" y="1335"/>
                      <a:pt x="6191" y="1971"/>
                    </a:cubicBezTo>
                    <a:cubicBezTo>
                      <a:pt x="6191" y="2606"/>
                      <a:pt x="6604" y="3241"/>
                      <a:pt x="6466" y="3876"/>
                    </a:cubicBezTo>
                    <a:cubicBezTo>
                      <a:pt x="6329" y="4512"/>
                      <a:pt x="5916" y="5147"/>
                      <a:pt x="5641" y="4512"/>
                    </a:cubicBezTo>
                    <a:cubicBezTo>
                      <a:pt x="5366" y="4512"/>
                      <a:pt x="5228" y="4194"/>
                      <a:pt x="5090" y="4194"/>
                    </a:cubicBezTo>
                    <a:cubicBezTo>
                      <a:pt x="4953" y="4194"/>
                      <a:pt x="4815" y="4194"/>
                      <a:pt x="4678" y="4194"/>
                    </a:cubicBezTo>
                    <a:cubicBezTo>
                      <a:pt x="4265" y="3876"/>
                      <a:pt x="4265" y="3241"/>
                      <a:pt x="3852" y="2923"/>
                    </a:cubicBezTo>
                    <a:cubicBezTo>
                      <a:pt x="3577" y="2606"/>
                      <a:pt x="3164" y="2288"/>
                      <a:pt x="2889" y="2606"/>
                    </a:cubicBezTo>
                    <a:cubicBezTo>
                      <a:pt x="2476" y="2923"/>
                      <a:pt x="2201" y="3559"/>
                      <a:pt x="1789" y="3876"/>
                    </a:cubicBezTo>
                    <a:cubicBezTo>
                      <a:pt x="1513" y="4194"/>
                      <a:pt x="1238" y="4829"/>
                      <a:pt x="963" y="5147"/>
                    </a:cubicBezTo>
                    <a:cubicBezTo>
                      <a:pt x="550" y="5147"/>
                      <a:pt x="275" y="5782"/>
                      <a:pt x="0" y="578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0" name="Shape">
                <a:extLst>
                  <a:ext uri="{FF2B5EF4-FFF2-40B4-BE49-F238E27FC236}">
                    <a16:creationId xmlns:a16="http://schemas.microsoft.com/office/drawing/2014/main" xmlns="" id="{52E6A870-043D-6B4D-82C8-11B41D4D7B6A}"/>
                  </a:ext>
                </a:extLst>
              </p:cNvPr>
              <p:cNvSpPr/>
              <p:nvPr/>
            </p:nvSpPr>
            <p:spPr>
              <a:xfrm>
                <a:off x="12213290" y="6323871"/>
                <a:ext cx="415816" cy="711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0" extrusionOk="0">
                    <a:moveTo>
                      <a:pt x="20914" y="4840"/>
                    </a:moveTo>
                    <a:cubicBezTo>
                      <a:pt x="20571" y="4640"/>
                      <a:pt x="21257" y="4240"/>
                      <a:pt x="20914" y="3840"/>
                    </a:cubicBezTo>
                    <a:cubicBezTo>
                      <a:pt x="20571" y="3440"/>
                      <a:pt x="20914" y="3440"/>
                      <a:pt x="20914" y="3040"/>
                    </a:cubicBezTo>
                    <a:cubicBezTo>
                      <a:pt x="20914" y="2840"/>
                      <a:pt x="20571" y="2640"/>
                      <a:pt x="20571" y="2440"/>
                    </a:cubicBezTo>
                    <a:cubicBezTo>
                      <a:pt x="20229" y="2240"/>
                      <a:pt x="20571" y="2240"/>
                      <a:pt x="20571" y="2040"/>
                    </a:cubicBezTo>
                    <a:cubicBezTo>
                      <a:pt x="20229" y="1640"/>
                      <a:pt x="20229" y="1440"/>
                      <a:pt x="19543" y="1240"/>
                    </a:cubicBezTo>
                    <a:cubicBezTo>
                      <a:pt x="18857" y="1040"/>
                      <a:pt x="18171" y="1040"/>
                      <a:pt x="17486" y="840"/>
                    </a:cubicBezTo>
                    <a:cubicBezTo>
                      <a:pt x="16800" y="440"/>
                      <a:pt x="16114" y="-160"/>
                      <a:pt x="15086" y="40"/>
                    </a:cubicBezTo>
                    <a:cubicBezTo>
                      <a:pt x="14743" y="40"/>
                      <a:pt x="15086" y="640"/>
                      <a:pt x="15086" y="840"/>
                    </a:cubicBezTo>
                    <a:cubicBezTo>
                      <a:pt x="14743" y="1440"/>
                      <a:pt x="12686" y="1040"/>
                      <a:pt x="11657" y="840"/>
                    </a:cubicBezTo>
                    <a:cubicBezTo>
                      <a:pt x="11657" y="1240"/>
                      <a:pt x="11657" y="1440"/>
                      <a:pt x="11657" y="1840"/>
                    </a:cubicBezTo>
                    <a:cubicBezTo>
                      <a:pt x="11314" y="1840"/>
                      <a:pt x="10629" y="1640"/>
                      <a:pt x="9943" y="1840"/>
                    </a:cubicBezTo>
                    <a:cubicBezTo>
                      <a:pt x="9600" y="1840"/>
                      <a:pt x="9600" y="2040"/>
                      <a:pt x="9257" y="2240"/>
                    </a:cubicBezTo>
                    <a:cubicBezTo>
                      <a:pt x="9257" y="2440"/>
                      <a:pt x="8571" y="2640"/>
                      <a:pt x="8571" y="2840"/>
                    </a:cubicBezTo>
                    <a:cubicBezTo>
                      <a:pt x="8229" y="3040"/>
                      <a:pt x="8914" y="3440"/>
                      <a:pt x="8571" y="3440"/>
                    </a:cubicBezTo>
                    <a:cubicBezTo>
                      <a:pt x="8571" y="3640"/>
                      <a:pt x="8229" y="3640"/>
                      <a:pt x="8229" y="3840"/>
                    </a:cubicBezTo>
                    <a:cubicBezTo>
                      <a:pt x="7543" y="4040"/>
                      <a:pt x="6857" y="4440"/>
                      <a:pt x="6857" y="4840"/>
                    </a:cubicBezTo>
                    <a:cubicBezTo>
                      <a:pt x="6857" y="5240"/>
                      <a:pt x="6171" y="4840"/>
                      <a:pt x="5829" y="5240"/>
                    </a:cubicBezTo>
                    <a:cubicBezTo>
                      <a:pt x="5829" y="5640"/>
                      <a:pt x="5829" y="6040"/>
                      <a:pt x="5486" y="6440"/>
                    </a:cubicBezTo>
                    <a:cubicBezTo>
                      <a:pt x="5486" y="6840"/>
                      <a:pt x="4457" y="7040"/>
                      <a:pt x="4457" y="7440"/>
                    </a:cubicBezTo>
                    <a:cubicBezTo>
                      <a:pt x="4457" y="7640"/>
                      <a:pt x="5486" y="8040"/>
                      <a:pt x="5143" y="8240"/>
                    </a:cubicBezTo>
                    <a:cubicBezTo>
                      <a:pt x="4457" y="8640"/>
                      <a:pt x="3771" y="8440"/>
                      <a:pt x="3086" y="8640"/>
                    </a:cubicBezTo>
                    <a:cubicBezTo>
                      <a:pt x="2057" y="8840"/>
                      <a:pt x="1714" y="9440"/>
                      <a:pt x="1714" y="10040"/>
                    </a:cubicBezTo>
                    <a:cubicBezTo>
                      <a:pt x="2057" y="10440"/>
                      <a:pt x="2057" y="10840"/>
                      <a:pt x="2057" y="11240"/>
                    </a:cubicBezTo>
                    <a:cubicBezTo>
                      <a:pt x="2057" y="11840"/>
                      <a:pt x="1371" y="12040"/>
                      <a:pt x="2743" y="12440"/>
                    </a:cubicBezTo>
                    <a:cubicBezTo>
                      <a:pt x="3429" y="12840"/>
                      <a:pt x="3086" y="13040"/>
                      <a:pt x="2400" y="13240"/>
                    </a:cubicBezTo>
                    <a:cubicBezTo>
                      <a:pt x="2057" y="13440"/>
                      <a:pt x="2743" y="14240"/>
                      <a:pt x="2400" y="14640"/>
                    </a:cubicBezTo>
                    <a:cubicBezTo>
                      <a:pt x="2400" y="15040"/>
                      <a:pt x="1371" y="15040"/>
                      <a:pt x="1371" y="15440"/>
                    </a:cubicBezTo>
                    <a:cubicBezTo>
                      <a:pt x="1371" y="15640"/>
                      <a:pt x="1371" y="16440"/>
                      <a:pt x="1029" y="16440"/>
                    </a:cubicBezTo>
                    <a:cubicBezTo>
                      <a:pt x="1029" y="16440"/>
                      <a:pt x="343" y="16240"/>
                      <a:pt x="0" y="16240"/>
                    </a:cubicBezTo>
                    <a:cubicBezTo>
                      <a:pt x="0" y="17040"/>
                      <a:pt x="1371" y="17240"/>
                      <a:pt x="1371" y="17840"/>
                    </a:cubicBezTo>
                    <a:cubicBezTo>
                      <a:pt x="1029" y="18040"/>
                      <a:pt x="2057" y="19040"/>
                      <a:pt x="2400" y="19240"/>
                    </a:cubicBezTo>
                    <a:cubicBezTo>
                      <a:pt x="3086" y="19640"/>
                      <a:pt x="2743" y="19840"/>
                      <a:pt x="2743" y="20240"/>
                    </a:cubicBezTo>
                    <a:cubicBezTo>
                      <a:pt x="2743" y="20440"/>
                      <a:pt x="3429" y="20840"/>
                      <a:pt x="3429" y="21240"/>
                    </a:cubicBezTo>
                    <a:cubicBezTo>
                      <a:pt x="3086" y="21440"/>
                      <a:pt x="4457" y="21240"/>
                      <a:pt x="4800" y="21440"/>
                    </a:cubicBezTo>
                    <a:cubicBezTo>
                      <a:pt x="5486" y="21440"/>
                      <a:pt x="5143" y="21240"/>
                      <a:pt x="5143" y="20840"/>
                    </a:cubicBezTo>
                    <a:cubicBezTo>
                      <a:pt x="5143" y="19840"/>
                      <a:pt x="7886" y="20640"/>
                      <a:pt x="8229" y="20040"/>
                    </a:cubicBezTo>
                    <a:cubicBezTo>
                      <a:pt x="8571" y="19440"/>
                      <a:pt x="8914" y="18840"/>
                      <a:pt x="9257" y="18240"/>
                    </a:cubicBezTo>
                    <a:cubicBezTo>
                      <a:pt x="9257" y="17840"/>
                      <a:pt x="9257" y="17440"/>
                      <a:pt x="8914" y="17240"/>
                    </a:cubicBezTo>
                    <a:cubicBezTo>
                      <a:pt x="8571" y="16840"/>
                      <a:pt x="8914" y="16840"/>
                      <a:pt x="9600" y="16640"/>
                    </a:cubicBezTo>
                    <a:cubicBezTo>
                      <a:pt x="9943" y="16640"/>
                      <a:pt x="10971" y="16440"/>
                      <a:pt x="10971" y="16240"/>
                    </a:cubicBezTo>
                    <a:cubicBezTo>
                      <a:pt x="10971" y="16240"/>
                      <a:pt x="10971" y="16040"/>
                      <a:pt x="10971" y="16040"/>
                    </a:cubicBezTo>
                    <a:cubicBezTo>
                      <a:pt x="11314" y="16040"/>
                      <a:pt x="12000" y="16040"/>
                      <a:pt x="12000" y="15840"/>
                    </a:cubicBezTo>
                    <a:cubicBezTo>
                      <a:pt x="12000" y="15640"/>
                      <a:pt x="11657" y="15640"/>
                      <a:pt x="11657" y="15440"/>
                    </a:cubicBezTo>
                    <a:cubicBezTo>
                      <a:pt x="12000" y="15440"/>
                      <a:pt x="12343" y="15240"/>
                      <a:pt x="12343" y="15240"/>
                    </a:cubicBezTo>
                    <a:cubicBezTo>
                      <a:pt x="13029" y="14840"/>
                      <a:pt x="12686" y="14640"/>
                      <a:pt x="12000" y="14440"/>
                    </a:cubicBezTo>
                    <a:cubicBezTo>
                      <a:pt x="11314" y="14040"/>
                      <a:pt x="9943" y="13840"/>
                      <a:pt x="9943" y="13040"/>
                    </a:cubicBezTo>
                    <a:cubicBezTo>
                      <a:pt x="9943" y="12640"/>
                      <a:pt x="9943" y="12240"/>
                      <a:pt x="10286" y="11840"/>
                    </a:cubicBezTo>
                    <a:cubicBezTo>
                      <a:pt x="10629" y="11440"/>
                      <a:pt x="10629" y="11440"/>
                      <a:pt x="10286" y="11040"/>
                    </a:cubicBezTo>
                    <a:cubicBezTo>
                      <a:pt x="9943" y="11040"/>
                      <a:pt x="11314" y="10440"/>
                      <a:pt x="11314" y="10440"/>
                    </a:cubicBezTo>
                    <a:cubicBezTo>
                      <a:pt x="12000" y="10040"/>
                      <a:pt x="12343" y="9640"/>
                      <a:pt x="13371" y="9440"/>
                    </a:cubicBezTo>
                    <a:cubicBezTo>
                      <a:pt x="14400" y="9240"/>
                      <a:pt x="16114" y="8640"/>
                      <a:pt x="16800" y="8040"/>
                    </a:cubicBezTo>
                    <a:cubicBezTo>
                      <a:pt x="17486" y="7440"/>
                      <a:pt x="15771" y="7040"/>
                      <a:pt x="17143" y="6840"/>
                    </a:cubicBezTo>
                    <a:cubicBezTo>
                      <a:pt x="17829" y="6640"/>
                      <a:pt x="17486" y="6640"/>
                      <a:pt x="17143" y="6240"/>
                    </a:cubicBezTo>
                    <a:cubicBezTo>
                      <a:pt x="17143" y="6040"/>
                      <a:pt x="18171" y="5840"/>
                      <a:pt x="18514" y="5840"/>
                    </a:cubicBezTo>
                    <a:cubicBezTo>
                      <a:pt x="19200" y="5440"/>
                      <a:pt x="19543" y="5240"/>
                      <a:pt x="19886" y="5640"/>
                    </a:cubicBezTo>
                    <a:cubicBezTo>
                      <a:pt x="20229" y="5640"/>
                      <a:pt x="20571" y="5440"/>
                      <a:pt x="20571" y="5440"/>
                    </a:cubicBezTo>
                    <a:cubicBezTo>
                      <a:pt x="20914" y="5440"/>
                      <a:pt x="21257" y="5440"/>
                      <a:pt x="21600" y="5440"/>
                    </a:cubicBezTo>
                    <a:cubicBezTo>
                      <a:pt x="21600" y="5240"/>
                      <a:pt x="21257" y="5240"/>
                      <a:pt x="20914" y="4840"/>
                    </a:cubicBezTo>
                    <a:cubicBezTo>
                      <a:pt x="20571" y="4640"/>
                      <a:pt x="20914" y="5040"/>
                      <a:pt x="20914" y="484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1" name="Shape">
                <a:extLst>
                  <a:ext uri="{FF2B5EF4-FFF2-40B4-BE49-F238E27FC236}">
                    <a16:creationId xmlns:a16="http://schemas.microsoft.com/office/drawing/2014/main" xmlns="" id="{4750A08F-2ADD-4742-9C4B-A30B88AFE82F}"/>
                  </a:ext>
                </a:extLst>
              </p:cNvPr>
              <p:cNvSpPr/>
              <p:nvPr/>
            </p:nvSpPr>
            <p:spPr>
              <a:xfrm>
                <a:off x="12518372" y="6264304"/>
                <a:ext cx="352357" cy="553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395" extrusionOk="0">
                    <a:moveTo>
                      <a:pt x="21200" y="15171"/>
                    </a:moveTo>
                    <a:cubicBezTo>
                      <a:pt x="20800" y="14657"/>
                      <a:pt x="19600" y="14400"/>
                      <a:pt x="18800" y="14143"/>
                    </a:cubicBezTo>
                    <a:cubicBezTo>
                      <a:pt x="17600" y="13629"/>
                      <a:pt x="19200" y="13629"/>
                      <a:pt x="19600" y="13114"/>
                    </a:cubicBezTo>
                    <a:cubicBezTo>
                      <a:pt x="19600" y="13114"/>
                      <a:pt x="18000" y="11571"/>
                      <a:pt x="17600" y="11314"/>
                    </a:cubicBezTo>
                    <a:cubicBezTo>
                      <a:pt x="17600" y="11314"/>
                      <a:pt x="18400" y="11057"/>
                      <a:pt x="18400" y="11057"/>
                    </a:cubicBezTo>
                    <a:cubicBezTo>
                      <a:pt x="18400" y="10800"/>
                      <a:pt x="17600" y="10029"/>
                      <a:pt x="17600" y="9771"/>
                    </a:cubicBezTo>
                    <a:cubicBezTo>
                      <a:pt x="17600" y="9514"/>
                      <a:pt x="18000" y="9514"/>
                      <a:pt x="18000" y="9257"/>
                    </a:cubicBezTo>
                    <a:cubicBezTo>
                      <a:pt x="18400" y="9000"/>
                      <a:pt x="17600" y="8486"/>
                      <a:pt x="17600" y="8229"/>
                    </a:cubicBezTo>
                    <a:cubicBezTo>
                      <a:pt x="16800" y="7714"/>
                      <a:pt x="16000" y="7200"/>
                      <a:pt x="16800" y="6686"/>
                    </a:cubicBezTo>
                    <a:cubicBezTo>
                      <a:pt x="17200" y="6429"/>
                      <a:pt x="18000" y="6171"/>
                      <a:pt x="18000" y="5914"/>
                    </a:cubicBezTo>
                    <a:cubicBezTo>
                      <a:pt x="18400" y="5400"/>
                      <a:pt x="17600" y="5143"/>
                      <a:pt x="17600" y="4886"/>
                    </a:cubicBezTo>
                    <a:cubicBezTo>
                      <a:pt x="17200" y="4629"/>
                      <a:pt x="14400" y="3857"/>
                      <a:pt x="15200" y="3343"/>
                    </a:cubicBezTo>
                    <a:cubicBezTo>
                      <a:pt x="15200" y="3343"/>
                      <a:pt x="16000" y="3086"/>
                      <a:pt x="16000" y="3086"/>
                    </a:cubicBezTo>
                    <a:cubicBezTo>
                      <a:pt x="16000" y="3086"/>
                      <a:pt x="14800" y="2571"/>
                      <a:pt x="15600" y="2571"/>
                    </a:cubicBezTo>
                    <a:cubicBezTo>
                      <a:pt x="16800" y="2571"/>
                      <a:pt x="17600" y="1286"/>
                      <a:pt x="16400" y="771"/>
                    </a:cubicBezTo>
                    <a:cubicBezTo>
                      <a:pt x="16000" y="514"/>
                      <a:pt x="15200" y="514"/>
                      <a:pt x="14800" y="257"/>
                    </a:cubicBezTo>
                    <a:cubicBezTo>
                      <a:pt x="14400" y="0"/>
                      <a:pt x="14000" y="0"/>
                      <a:pt x="13600" y="0"/>
                    </a:cubicBezTo>
                    <a:cubicBezTo>
                      <a:pt x="12800" y="257"/>
                      <a:pt x="12400" y="0"/>
                      <a:pt x="11600" y="257"/>
                    </a:cubicBezTo>
                    <a:cubicBezTo>
                      <a:pt x="11200" y="514"/>
                      <a:pt x="10400" y="1029"/>
                      <a:pt x="10000" y="1286"/>
                    </a:cubicBezTo>
                    <a:cubicBezTo>
                      <a:pt x="10000" y="1543"/>
                      <a:pt x="10000" y="2571"/>
                      <a:pt x="9600" y="2571"/>
                    </a:cubicBezTo>
                    <a:cubicBezTo>
                      <a:pt x="9200" y="2829"/>
                      <a:pt x="8800" y="3086"/>
                      <a:pt x="8400" y="3343"/>
                    </a:cubicBezTo>
                    <a:cubicBezTo>
                      <a:pt x="8000" y="3343"/>
                      <a:pt x="7200" y="2829"/>
                      <a:pt x="6800" y="2829"/>
                    </a:cubicBezTo>
                    <a:cubicBezTo>
                      <a:pt x="6400" y="2829"/>
                      <a:pt x="6000" y="3086"/>
                      <a:pt x="5600" y="3086"/>
                    </a:cubicBezTo>
                    <a:cubicBezTo>
                      <a:pt x="4400" y="3343"/>
                      <a:pt x="3600" y="3086"/>
                      <a:pt x="2800" y="2571"/>
                    </a:cubicBezTo>
                    <a:cubicBezTo>
                      <a:pt x="2800" y="2314"/>
                      <a:pt x="2000" y="1800"/>
                      <a:pt x="1600" y="1800"/>
                    </a:cubicBezTo>
                    <a:cubicBezTo>
                      <a:pt x="1200" y="1800"/>
                      <a:pt x="400" y="2314"/>
                      <a:pt x="0" y="2314"/>
                    </a:cubicBezTo>
                    <a:cubicBezTo>
                      <a:pt x="800" y="2829"/>
                      <a:pt x="2000" y="3343"/>
                      <a:pt x="3200" y="3600"/>
                    </a:cubicBezTo>
                    <a:cubicBezTo>
                      <a:pt x="3600" y="3600"/>
                      <a:pt x="4400" y="3857"/>
                      <a:pt x="4800" y="4114"/>
                    </a:cubicBezTo>
                    <a:cubicBezTo>
                      <a:pt x="5200" y="4371"/>
                      <a:pt x="5200" y="4629"/>
                      <a:pt x="5600" y="4886"/>
                    </a:cubicBezTo>
                    <a:cubicBezTo>
                      <a:pt x="5600" y="5143"/>
                      <a:pt x="5200" y="5143"/>
                      <a:pt x="5600" y="5400"/>
                    </a:cubicBezTo>
                    <a:cubicBezTo>
                      <a:pt x="5600" y="5657"/>
                      <a:pt x="6400" y="5914"/>
                      <a:pt x="6000" y="6171"/>
                    </a:cubicBezTo>
                    <a:cubicBezTo>
                      <a:pt x="6000" y="6429"/>
                      <a:pt x="5600" y="6686"/>
                      <a:pt x="6000" y="6943"/>
                    </a:cubicBezTo>
                    <a:cubicBezTo>
                      <a:pt x="6000" y="6943"/>
                      <a:pt x="6400" y="7457"/>
                      <a:pt x="6400" y="7457"/>
                    </a:cubicBezTo>
                    <a:cubicBezTo>
                      <a:pt x="6000" y="7714"/>
                      <a:pt x="6000" y="8229"/>
                      <a:pt x="6000" y="8486"/>
                    </a:cubicBezTo>
                    <a:cubicBezTo>
                      <a:pt x="6000" y="8486"/>
                      <a:pt x="6800" y="9257"/>
                      <a:pt x="6800" y="9257"/>
                    </a:cubicBezTo>
                    <a:cubicBezTo>
                      <a:pt x="7200" y="9514"/>
                      <a:pt x="8000" y="9771"/>
                      <a:pt x="8400" y="9771"/>
                    </a:cubicBezTo>
                    <a:cubicBezTo>
                      <a:pt x="8800" y="10029"/>
                      <a:pt x="8800" y="10286"/>
                      <a:pt x="8800" y="10543"/>
                    </a:cubicBezTo>
                    <a:cubicBezTo>
                      <a:pt x="8800" y="10800"/>
                      <a:pt x="9200" y="11057"/>
                      <a:pt x="9200" y="11314"/>
                    </a:cubicBezTo>
                    <a:cubicBezTo>
                      <a:pt x="9200" y="11571"/>
                      <a:pt x="8400" y="11314"/>
                      <a:pt x="8000" y="11314"/>
                    </a:cubicBezTo>
                    <a:cubicBezTo>
                      <a:pt x="7600" y="11314"/>
                      <a:pt x="6400" y="12343"/>
                      <a:pt x="6400" y="12600"/>
                    </a:cubicBezTo>
                    <a:cubicBezTo>
                      <a:pt x="6000" y="12857"/>
                      <a:pt x="5600" y="12857"/>
                      <a:pt x="5200" y="13114"/>
                    </a:cubicBezTo>
                    <a:cubicBezTo>
                      <a:pt x="4800" y="13371"/>
                      <a:pt x="4400" y="13629"/>
                      <a:pt x="4000" y="13886"/>
                    </a:cubicBezTo>
                    <a:cubicBezTo>
                      <a:pt x="3600" y="13886"/>
                      <a:pt x="1600" y="14914"/>
                      <a:pt x="1600" y="14657"/>
                    </a:cubicBezTo>
                    <a:cubicBezTo>
                      <a:pt x="1600" y="15171"/>
                      <a:pt x="800" y="15429"/>
                      <a:pt x="800" y="15943"/>
                    </a:cubicBezTo>
                    <a:cubicBezTo>
                      <a:pt x="1200" y="16457"/>
                      <a:pt x="800" y="17229"/>
                      <a:pt x="1600" y="17229"/>
                    </a:cubicBezTo>
                    <a:cubicBezTo>
                      <a:pt x="2000" y="17229"/>
                      <a:pt x="1600" y="18514"/>
                      <a:pt x="1600" y="18771"/>
                    </a:cubicBezTo>
                    <a:cubicBezTo>
                      <a:pt x="1600" y="19286"/>
                      <a:pt x="800" y="19800"/>
                      <a:pt x="1600" y="20057"/>
                    </a:cubicBezTo>
                    <a:cubicBezTo>
                      <a:pt x="1600" y="20057"/>
                      <a:pt x="3200" y="20314"/>
                      <a:pt x="2800" y="20571"/>
                    </a:cubicBezTo>
                    <a:cubicBezTo>
                      <a:pt x="2800" y="20571"/>
                      <a:pt x="2000" y="20829"/>
                      <a:pt x="2000" y="20829"/>
                    </a:cubicBezTo>
                    <a:cubicBezTo>
                      <a:pt x="2800" y="20829"/>
                      <a:pt x="2800" y="20314"/>
                      <a:pt x="3200" y="20314"/>
                    </a:cubicBezTo>
                    <a:cubicBezTo>
                      <a:pt x="4000" y="20057"/>
                      <a:pt x="3200" y="21343"/>
                      <a:pt x="3200" y="21343"/>
                    </a:cubicBezTo>
                    <a:cubicBezTo>
                      <a:pt x="3200" y="21343"/>
                      <a:pt x="4400" y="20571"/>
                      <a:pt x="4400" y="20571"/>
                    </a:cubicBezTo>
                    <a:cubicBezTo>
                      <a:pt x="4800" y="20314"/>
                      <a:pt x="4400" y="21343"/>
                      <a:pt x="4400" y="21343"/>
                    </a:cubicBezTo>
                    <a:cubicBezTo>
                      <a:pt x="5600" y="21600"/>
                      <a:pt x="8000" y="20829"/>
                      <a:pt x="9200" y="20571"/>
                    </a:cubicBezTo>
                    <a:cubicBezTo>
                      <a:pt x="10800" y="20314"/>
                      <a:pt x="12400" y="20314"/>
                      <a:pt x="14400" y="20057"/>
                    </a:cubicBezTo>
                    <a:cubicBezTo>
                      <a:pt x="15600" y="19029"/>
                      <a:pt x="17200" y="18257"/>
                      <a:pt x="18400" y="17486"/>
                    </a:cubicBezTo>
                    <a:cubicBezTo>
                      <a:pt x="19200" y="16971"/>
                      <a:pt x="21600" y="15943"/>
                      <a:pt x="21200" y="15171"/>
                    </a:cubicBezTo>
                    <a:cubicBezTo>
                      <a:pt x="20800" y="14657"/>
                      <a:pt x="21600" y="15943"/>
                      <a:pt x="21200" y="1517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2" name="Shape">
                <a:extLst>
                  <a:ext uri="{FF2B5EF4-FFF2-40B4-BE49-F238E27FC236}">
                    <a16:creationId xmlns:a16="http://schemas.microsoft.com/office/drawing/2014/main" xmlns="" id="{E44197AF-1496-EF4C-B2E9-1D5C3A061F9A}"/>
                  </a:ext>
                </a:extLst>
              </p:cNvPr>
              <p:cNvSpPr/>
              <p:nvPr/>
            </p:nvSpPr>
            <p:spPr>
              <a:xfrm>
                <a:off x="12011321" y="6202634"/>
                <a:ext cx="838485" cy="705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1" h="21482" extrusionOk="0">
                    <a:moveTo>
                      <a:pt x="5643" y="20271"/>
                    </a:moveTo>
                    <a:cubicBezTo>
                      <a:pt x="5643" y="20271"/>
                      <a:pt x="5812" y="19665"/>
                      <a:pt x="5812" y="19463"/>
                    </a:cubicBezTo>
                    <a:cubicBezTo>
                      <a:pt x="5812" y="19060"/>
                      <a:pt x="5981" y="18858"/>
                      <a:pt x="6319" y="18656"/>
                    </a:cubicBezTo>
                    <a:cubicBezTo>
                      <a:pt x="6656" y="18252"/>
                      <a:pt x="6319" y="17646"/>
                      <a:pt x="6319" y="17445"/>
                    </a:cubicBezTo>
                    <a:cubicBezTo>
                      <a:pt x="6319" y="16839"/>
                      <a:pt x="6993" y="16839"/>
                      <a:pt x="6487" y="16435"/>
                    </a:cubicBezTo>
                    <a:cubicBezTo>
                      <a:pt x="6150" y="16032"/>
                      <a:pt x="5981" y="16032"/>
                      <a:pt x="6150" y="15426"/>
                    </a:cubicBezTo>
                    <a:cubicBezTo>
                      <a:pt x="6319" y="15022"/>
                      <a:pt x="6150" y="14618"/>
                      <a:pt x="6150" y="14215"/>
                    </a:cubicBezTo>
                    <a:cubicBezTo>
                      <a:pt x="5981" y="13609"/>
                      <a:pt x="5812" y="13003"/>
                      <a:pt x="6319" y="12600"/>
                    </a:cubicBezTo>
                    <a:cubicBezTo>
                      <a:pt x="6487" y="12398"/>
                      <a:pt x="6825" y="12398"/>
                      <a:pt x="6993" y="12196"/>
                    </a:cubicBezTo>
                    <a:cubicBezTo>
                      <a:pt x="7162" y="12196"/>
                      <a:pt x="7331" y="12398"/>
                      <a:pt x="7500" y="12196"/>
                    </a:cubicBezTo>
                    <a:cubicBezTo>
                      <a:pt x="7668" y="11792"/>
                      <a:pt x="7500" y="11590"/>
                      <a:pt x="7331" y="11389"/>
                    </a:cubicBezTo>
                    <a:cubicBezTo>
                      <a:pt x="7331" y="10985"/>
                      <a:pt x="7668" y="10783"/>
                      <a:pt x="7837" y="10379"/>
                    </a:cubicBezTo>
                    <a:cubicBezTo>
                      <a:pt x="7837" y="10177"/>
                      <a:pt x="8006" y="9572"/>
                      <a:pt x="8006" y="9168"/>
                    </a:cubicBezTo>
                    <a:cubicBezTo>
                      <a:pt x="8006" y="8764"/>
                      <a:pt x="8681" y="8764"/>
                      <a:pt x="8512" y="8562"/>
                    </a:cubicBezTo>
                    <a:cubicBezTo>
                      <a:pt x="8512" y="8159"/>
                      <a:pt x="8850" y="7957"/>
                      <a:pt x="9018" y="7553"/>
                    </a:cubicBezTo>
                    <a:cubicBezTo>
                      <a:pt x="9356" y="7149"/>
                      <a:pt x="9356" y="7351"/>
                      <a:pt x="9356" y="6746"/>
                    </a:cubicBezTo>
                    <a:cubicBezTo>
                      <a:pt x="9187" y="6544"/>
                      <a:pt x="9862" y="5534"/>
                      <a:pt x="10031" y="5534"/>
                    </a:cubicBezTo>
                    <a:cubicBezTo>
                      <a:pt x="10200" y="5332"/>
                      <a:pt x="10706" y="5534"/>
                      <a:pt x="10875" y="5534"/>
                    </a:cubicBezTo>
                    <a:cubicBezTo>
                      <a:pt x="10875" y="5131"/>
                      <a:pt x="10875" y="4929"/>
                      <a:pt x="10875" y="4525"/>
                    </a:cubicBezTo>
                    <a:cubicBezTo>
                      <a:pt x="11381" y="4727"/>
                      <a:pt x="11718" y="4727"/>
                      <a:pt x="12056" y="4929"/>
                    </a:cubicBezTo>
                    <a:cubicBezTo>
                      <a:pt x="12731" y="4929"/>
                      <a:pt x="12393" y="4121"/>
                      <a:pt x="12562" y="3718"/>
                    </a:cubicBezTo>
                    <a:cubicBezTo>
                      <a:pt x="12562" y="3718"/>
                      <a:pt x="12900" y="3718"/>
                      <a:pt x="13069" y="3718"/>
                    </a:cubicBezTo>
                    <a:cubicBezTo>
                      <a:pt x="13237" y="3516"/>
                      <a:pt x="13575" y="3112"/>
                      <a:pt x="13743" y="3516"/>
                    </a:cubicBezTo>
                    <a:cubicBezTo>
                      <a:pt x="14081" y="3718"/>
                      <a:pt x="14081" y="4121"/>
                      <a:pt x="14418" y="4323"/>
                    </a:cubicBezTo>
                    <a:cubicBezTo>
                      <a:pt x="14587" y="4323"/>
                      <a:pt x="14925" y="4323"/>
                      <a:pt x="15093" y="4323"/>
                    </a:cubicBezTo>
                    <a:cubicBezTo>
                      <a:pt x="15262" y="4323"/>
                      <a:pt x="15431" y="4121"/>
                      <a:pt x="15768" y="4121"/>
                    </a:cubicBezTo>
                    <a:cubicBezTo>
                      <a:pt x="15937" y="4121"/>
                      <a:pt x="16106" y="4525"/>
                      <a:pt x="16443" y="4525"/>
                    </a:cubicBezTo>
                    <a:cubicBezTo>
                      <a:pt x="16443" y="4323"/>
                      <a:pt x="17118" y="3919"/>
                      <a:pt x="17118" y="3919"/>
                    </a:cubicBezTo>
                    <a:cubicBezTo>
                      <a:pt x="17118" y="3314"/>
                      <a:pt x="17118" y="3112"/>
                      <a:pt x="17287" y="2708"/>
                    </a:cubicBezTo>
                    <a:cubicBezTo>
                      <a:pt x="17456" y="2506"/>
                      <a:pt x="17793" y="2103"/>
                      <a:pt x="17962" y="2103"/>
                    </a:cubicBezTo>
                    <a:cubicBezTo>
                      <a:pt x="18131" y="2103"/>
                      <a:pt x="18300" y="2103"/>
                      <a:pt x="18468" y="2103"/>
                    </a:cubicBezTo>
                    <a:cubicBezTo>
                      <a:pt x="18637" y="2103"/>
                      <a:pt x="18637" y="1901"/>
                      <a:pt x="18806" y="1901"/>
                    </a:cubicBezTo>
                    <a:cubicBezTo>
                      <a:pt x="18975" y="1901"/>
                      <a:pt x="19312" y="2304"/>
                      <a:pt x="19481" y="2304"/>
                    </a:cubicBezTo>
                    <a:cubicBezTo>
                      <a:pt x="19818" y="2506"/>
                      <a:pt x="19987" y="2708"/>
                      <a:pt x="19987" y="3314"/>
                    </a:cubicBezTo>
                    <a:cubicBezTo>
                      <a:pt x="20325" y="3314"/>
                      <a:pt x="21168" y="2708"/>
                      <a:pt x="20831" y="2304"/>
                    </a:cubicBezTo>
                    <a:cubicBezTo>
                      <a:pt x="21168" y="2506"/>
                      <a:pt x="20325" y="2506"/>
                      <a:pt x="20156" y="2506"/>
                    </a:cubicBezTo>
                    <a:cubicBezTo>
                      <a:pt x="21000" y="2304"/>
                      <a:pt x="19818" y="1699"/>
                      <a:pt x="19650" y="1901"/>
                    </a:cubicBezTo>
                    <a:cubicBezTo>
                      <a:pt x="19818" y="1699"/>
                      <a:pt x="19987" y="1901"/>
                      <a:pt x="19987" y="1901"/>
                    </a:cubicBezTo>
                    <a:cubicBezTo>
                      <a:pt x="20325" y="1901"/>
                      <a:pt x="20662" y="1901"/>
                      <a:pt x="20831" y="1699"/>
                    </a:cubicBezTo>
                    <a:cubicBezTo>
                      <a:pt x="21000" y="1699"/>
                      <a:pt x="21506" y="1295"/>
                      <a:pt x="21337" y="1093"/>
                    </a:cubicBezTo>
                    <a:cubicBezTo>
                      <a:pt x="21000" y="891"/>
                      <a:pt x="20494" y="689"/>
                      <a:pt x="19987" y="488"/>
                    </a:cubicBezTo>
                    <a:cubicBezTo>
                      <a:pt x="19818" y="286"/>
                      <a:pt x="19650" y="689"/>
                      <a:pt x="19481" y="891"/>
                    </a:cubicBezTo>
                    <a:cubicBezTo>
                      <a:pt x="19481" y="891"/>
                      <a:pt x="19143" y="1497"/>
                      <a:pt x="19143" y="1295"/>
                    </a:cubicBezTo>
                    <a:cubicBezTo>
                      <a:pt x="19143" y="1295"/>
                      <a:pt x="19143" y="1093"/>
                      <a:pt x="19143" y="891"/>
                    </a:cubicBezTo>
                    <a:cubicBezTo>
                      <a:pt x="19143" y="891"/>
                      <a:pt x="18806" y="891"/>
                      <a:pt x="18806" y="891"/>
                    </a:cubicBezTo>
                    <a:cubicBezTo>
                      <a:pt x="18975" y="689"/>
                      <a:pt x="19312" y="891"/>
                      <a:pt x="19312" y="689"/>
                    </a:cubicBezTo>
                    <a:cubicBezTo>
                      <a:pt x="19312" y="689"/>
                      <a:pt x="18806" y="689"/>
                      <a:pt x="18806" y="689"/>
                    </a:cubicBezTo>
                    <a:cubicBezTo>
                      <a:pt x="18806" y="488"/>
                      <a:pt x="19481" y="488"/>
                      <a:pt x="19481" y="286"/>
                    </a:cubicBezTo>
                    <a:cubicBezTo>
                      <a:pt x="19312" y="84"/>
                      <a:pt x="18300" y="-118"/>
                      <a:pt x="18468" y="286"/>
                    </a:cubicBezTo>
                    <a:cubicBezTo>
                      <a:pt x="18637" y="488"/>
                      <a:pt x="18637" y="488"/>
                      <a:pt x="18468" y="689"/>
                    </a:cubicBezTo>
                    <a:cubicBezTo>
                      <a:pt x="18300" y="891"/>
                      <a:pt x="17962" y="1295"/>
                      <a:pt x="17793" y="1295"/>
                    </a:cubicBezTo>
                    <a:cubicBezTo>
                      <a:pt x="17625" y="1295"/>
                      <a:pt x="17793" y="488"/>
                      <a:pt x="17793" y="488"/>
                    </a:cubicBezTo>
                    <a:cubicBezTo>
                      <a:pt x="17793" y="286"/>
                      <a:pt x="16950" y="1699"/>
                      <a:pt x="16781" y="1699"/>
                    </a:cubicBezTo>
                    <a:cubicBezTo>
                      <a:pt x="16275" y="1699"/>
                      <a:pt x="16781" y="891"/>
                      <a:pt x="16950" y="689"/>
                    </a:cubicBezTo>
                    <a:cubicBezTo>
                      <a:pt x="17118" y="689"/>
                      <a:pt x="17287" y="286"/>
                      <a:pt x="17287" y="286"/>
                    </a:cubicBezTo>
                    <a:cubicBezTo>
                      <a:pt x="17118" y="84"/>
                      <a:pt x="16781" y="-118"/>
                      <a:pt x="16781" y="84"/>
                    </a:cubicBezTo>
                    <a:cubicBezTo>
                      <a:pt x="16781" y="84"/>
                      <a:pt x="16950" y="286"/>
                      <a:pt x="16950" y="286"/>
                    </a:cubicBezTo>
                    <a:cubicBezTo>
                      <a:pt x="16950" y="286"/>
                      <a:pt x="16612" y="286"/>
                      <a:pt x="16443" y="286"/>
                    </a:cubicBezTo>
                    <a:cubicBezTo>
                      <a:pt x="16275" y="488"/>
                      <a:pt x="16443" y="286"/>
                      <a:pt x="16275" y="84"/>
                    </a:cubicBezTo>
                    <a:cubicBezTo>
                      <a:pt x="16275" y="84"/>
                      <a:pt x="15937" y="488"/>
                      <a:pt x="15937" y="488"/>
                    </a:cubicBezTo>
                    <a:cubicBezTo>
                      <a:pt x="15937" y="689"/>
                      <a:pt x="16275" y="891"/>
                      <a:pt x="16106" y="891"/>
                    </a:cubicBezTo>
                    <a:cubicBezTo>
                      <a:pt x="15937" y="891"/>
                      <a:pt x="15937" y="891"/>
                      <a:pt x="15937" y="891"/>
                    </a:cubicBezTo>
                    <a:cubicBezTo>
                      <a:pt x="15768" y="891"/>
                      <a:pt x="15768" y="1093"/>
                      <a:pt x="15768" y="1295"/>
                    </a:cubicBezTo>
                    <a:cubicBezTo>
                      <a:pt x="15937" y="891"/>
                      <a:pt x="15262" y="1093"/>
                      <a:pt x="15262" y="1093"/>
                    </a:cubicBezTo>
                    <a:cubicBezTo>
                      <a:pt x="15262" y="1093"/>
                      <a:pt x="15600" y="891"/>
                      <a:pt x="15600" y="689"/>
                    </a:cubicBezTo>
                    <a:cubicBezTo>
                      <a:pt x="15600" y="891"/>
                      <a:pt x="14925" y="1093"/>
                      <a:pt x="14756" y="1093"/>
                    </a:cubicBezTo>
                    <a:cubicBezTo>
                      <a:pt x="14587" y="1093"/>
                      <a:pt x="15262" y="1699"/>
                      <a:pt x="15262" y="1699"/>
                    </a:cubicBezTo>
                    <a:cubicBezTo>
                      <a:pt x="15262" y="1699"/>
                      <a:pt x="15093" y="2103"/>
                      <a:pt x="15093" y="2103"/>
                    </a:cubicBezTo>
                    <a:cubicBezTo>
                      <a:pt x="15093" y="2103"/>
                      <a:pt x="14587" y="1497"/>
                      <a:pt x="14587" y="1497"/>
                    </a:cubicBezTo>
                    <a:cubicBezTo>
                      <a:pt x="14587" y="1497"/>
                      <a:pt x="14250" y="2103"/>
                      <a:pt x="14250" y="1497"/>
                    </a:cubicBezTo>
                    <a:cubicBezTo>
                      <a:pt x="14081" y="1295"/>
                      <a:pt x="13575" y="1699"/>
                      <a:pt x="13406" y="1497"/>
                    </a:cubicBezTo>
                    <a:cubicBezTo>
                      <a:pt x="13575" y="1699"/>
                      <a:pt x="14081" y="1699"/>
                      <a:pt x="14081" y="1901"/>
                    </a:cubicBezTo>
                    <a:cubicBezTo>
                      <a:pt x="14081" y="1901"/>
                      <a:pt x="13912" y="1901"/>
                      <a:pt x="13912" y="2103"/>
                    </a:cubicBezTo>
                    <a:cubicBezTo>
                      <a:pt x="13912" y="2304"/>
                      <a:pt x="14081" y="2304"/>
                      <a:pt x="14081" y="2506"/>
                    </a:cubicBezTo>
                    <a:cubicBezTo>
                      <a:pt x="14081" y="2506"/>
                      <a:pt x="13575" y="2304"/>
                      <a:pt x="13575" y="2103"/>
                    </a:cubicBezTo>
                    <a:cubicBezTo>
                      <a:pt x="13406" y="2103"/>
                      <a:pt x="13406" y="2304"/>
                      <a:pt x="13406" y="2506"/>
                    </a:cubicBezTo>
                    <a:cubicBezTo>
                      <a:pt x="13237" y="2506"/>
                      <a:pt x="13237" y="2304"/>
                      <a:pt x="13237" y="2103"/>
                    </a:cubicBezTo>
                    <a:cubicBezTo>
                      <a:pt x="13237" y="2103"/>
                      <a:pt x="12900" y="2506"/>
                      <a:pt x="12900" y="2506"/>
                    </a:cubicBezTo>
                    <a:cubicBezTo>
                      <a:pt x="12731" y="2708"/>
                      <a:pt x="13069" y="2708"/>
                      <a:pt x="13069" y="2910"/>
                    </a:cubicBezTo>
                    <a:cubicBezTo>
                      <a:pt x="13069" y="2910"/>
                      <a:pt x="12731" y="2910"/>
                      <a:pt x="12731" y="2910"/>
                    </a:cubicBezTo>
                    <a:cubicBezTo>
                      <a:pt x="12562" y="2708"/>
                      <a:pt x="12731" y="2506"/>
                      <a:pt x="12731" y="2304"/>
                    </a:cubicBezTo>
                    <a:cubicBezTo>
                      <a:pt x="12731" y="2304"/>
                      <a:pt x="12225" y="2708"/>
                      <a:pt x="12225" y="2708"/>
                    </a:cubicBezTo>
                    <a:cubicBezTo>
                      <a:pt x="12225" y="2708"/>
                      <a:pt x="12225" y="2708"/>
                      <a:pt x="12393" y="2708"/>
                    </a:cubicBezTo>
                    <a:cubicBezTo>
                      <a:pt x="12225" y="2708"/>
                      <a:pt x="12056" y="3112"/>
                      <a:pt x="12056" y="3112"/>
                    </a:cubicBezTo>
                    <a:cubicBezTo>
                      <a:pt x="11887" y="2910"/>
                      <a:pt x="12225" y="2708"/>
                      <a:pt x="12056" y="2708"/>
                    </a:cubicBezTo>
                    <a:cubicBezTo>
                      <a:pt x="11887" y="2506"/>
                      <a:pt x="11718" y="2506"/>
                      <a:pt x="11718" y="2304"/>
                    </a:cubicBezTo>
                    <a:cubicBezTo>
                      <a:pt x="11718" y="2304"/>
                      <a:pt x="12056" y="2304"/>
                      <a:pt x="12056" y="2304"/>
                    </a:cubicBezTo>
                    <a:cubicBezTo>
                      <a:pt x="12056" y="2103"/>
                      <a:pt x="11550" y="1901"/>
                      <a:pt x="11381" y="1901"/>
                    </a:cubicBezTo>
                    <a:cubicBezTo>
                      <a:pt x="11381" y="2103"/>
                      <a:pt x="11550" y="2506"/>
                      <a:pt x="11550" y="2506"/>
                    </a:cubicBezTo>
                    <a:cubicBezTo>
                      <a:pt x="11550" y="2506"/>
                      <a:pt x="10875" y="2708"/>
                      <a:pt x="11044" y="2708"/>
                    </a:cubicBezTo>
                    <a:cubicBezTo>
                      <a:pt x="11044" y="2708"/>
                      <a:pt x="11381" y="2708"/>
                      <a:pt x="11381" y="2708"/>
                    </a:cubicBezTo>
                    <a:cubicBezTo>
                      <a:pt x="11381" y="2708"/>
                      <a:pt x="11212" y="2708"/>
                      <a:pt x="11212" y="2708"/>
                    </a:cubicBezTo>
                    <a:cubicBezTo>
                      <a:pt x="11381" y="3112"/>
                      <a:pt x="11718" y="2708"/>
                      <a:pt x="11550" y="2708"/>
                    </a:cubicBezTo>
                    <a:cubicBezTo>
                      <a:pt x="11718" y="2910"/>
                      <a:pt x="11550" y="3112"/>
                      <a:pt x="11550" y="3112"/>
                    </a:cubicBezTo>
                    <a:cubicBezTo>
                      <a:pt x="11550" y="3314"/>
                      <a:pt x="11212" y="2910"/>
                      <a:pt x="11212" y="2910"/>
                    </a:cubicBezTo>
                    <a:cubicBezTo>
                      <a:pt x="11044" y="2910"/>
                      <a:pt x="11044" y="2708"/>
                      <a:pt x="10875" y="2708"/>
                    </a:cubicBezTo>
                    <a:cubicBezTo>
                      <a:pt x="10875" y="2708"/>
                      <a:pt x="10706" y="3112"/>
                      <a:pt x="10537" y="2910"/>
                    </a:cubicBezTo>
                    <a:cubicBezTo>
                      <a:pt x="10537" y="2708"/>
                      <a:pt x="10031" y="3112"/>
                      <a:pt x="10031" y="3112"/>
                    </a:cubicBezTo>
                    <a:cubicBezTo>
                      <a:pt x="10031" y="3112"/>
                      <a:pt x="10031" y="3718"/>
                      <a:pt x="10031" y="3718"/>
                    </a:cubicBezTo>
                    <a:cubicBezTo>
                      <a:pt x="10031" y="3919"/>
                      <a:pt x="10200" y="3314"/>
                      <a:pt x="10368" y="3516"/>
                    </a:cubicBezTo>
                    <a:cubicBezTo>
                      <a:pt x="10368" y="3516"/>
                      <a:pt x="10706" y="3718"/>
                      <a:pt x="10706" y="3516"/>
                    </a:cubicBezTo>
                    <a:cubicBezTo>
                      <a:pt x="10706" y="3718"/>
                      <a:pt x="10537" y="3718"/>
                      <a:pt x="10537" y="3919"/>
                    </a:cubicBezTo>
                    <a:cubicBezTo>
                      <a:pt x="10368" y="3919"/>
                      <a:pt x="10537" y="4323"/>
                      <a:pt x="10368" y="4323"/>
                    </a:cubicBezTo>
                    <a:cubicBezTo>
                      <a:pt x="10368" y="4525"/>
                      <a:pt x="10200" y="4121"/>
                      <a:pt x="10200" y="4121"/>
                    </a:cubicBezTo>
                    <a:cubicBezTo>
                      <a:pt x="10031" y="4121"/>
                      <a:pt x="10031" y="4525"/>
                      <a:pt x="9862" y="4525"/>
                    </a:cubicBezTo>
                    <a:cubicBezTo>
                      <a:pt x="9862" y="4525"/>
                      <a:pt x="9862" y="4121"/>
                      <a:pt x="9862" y="4121"/>
                    </a:cubicBezTo>
                    <a:cubicBezTo>
                      <a:pt x="9693" y="4121"/>
                      <a:pt x="9693" y="4323"/>
                      <a:pt x="9525" y="4323"/>
                    </a:cubicBezTo>
                    <a:cubicBezTo>
                      <a:pt x="9525" y="4323"/>
                      <a:pt x="9525" y="3919"/>
                      <a:pt x="9525" y="3919"/>
                    </a:cubicBezTo>
                    <a:cubicBezTo>
                      <a:pt x="9525" y="3718"/>
                      <a:pt x="9356" y="4323"/>
                      <a:pt x="9187" y="4323"/>
                    </a:cubicBezTo>
                    <a:cubicBezTo>
                      <a:pt x="8850" y="4525"/>
                      <a:pt x="9356" y="3314"/>
                      <a:pt x="9356" y="3314"/>
                    </a:cubicBezTo>
                    <a:cubicBezTo>
                      <a:pt x="9187" y="3314"/>
                      <a:pt x="8850" y="3516"/>
                      <a:pt x="8850" y="3516"/>
                    </a:cubicBezTo>
                    <a:cubicBezTo>
                      <a:pt x="8681" y="3718"/>
                      <a:pt x="9018" y="3919"/>
                      <a:pt x="9018" y="3919"/>
                    </a:cubicBezTo>
                    <a:cubicBezTo>
                      <a:pt x="8850" y="3919"/>
                      <a:pt x="8850" y="3919"/>
                      <a:pt x="8681" y="3919"/>
                    </a:cubicBezTo>
                    <a:cubicBezTo>
                      <a:pt x="8681" y="3919"/>
                      <a:pt x="8681" y="4121"/>
                      <a:pt x="8512" y="4323"/>
                    </a:cubicBezTo>
                    <a:cubicBezTo>
                      <a:pt x="8681" y="4121"/>
                      <a:pt x="7837" y="4121"/>
                      <a:pt x="8175" y="4323"/>
                    </a:cubicBezTo>
                    <a:cubicBezTo>
                      <a:pt x="8175" y="4525"/>
                      <a:pt x="8512" y="4323"/>
                      <a:pt x="8512" y="4323"/>
                    </a:cubicBezTo>
                    <a:cubicBezTo>
                      <a:pt x="8512" y="4323"/>
                      <a:pt x="8344" y="4525"/>
                      <a:pt x="8512" y="4525"/>
                    </a:cubicBezTo>
                    <a:cubicBezTo>
                      <a:pt x="8512" y="4525"/>
                      <a:pt x="8681" y="4525"/>
                      <a:pt x="8681" y="4323"/>
                    </a:cubicBezTo>
                    <a:cubicBezTo>
                      <a:pt x="8681" y="4323"/>
                      <a:pt x="8681" y="4727"/>
                      <a:pt x="8512" y="4727"/>
                    </a:cubicBezTo>
                    <a:cubicBezTo>
                      <a:pt x="8344" y="4727"/>
                      <a:pt x="8344" y="4525"/>
                      <a:pt x="8175" y="4525"/>
                    </a:cubicBezTo>
                    <a:cubicBezTo>
                      <a:pt x="8006" y="4727"/>
                      <a:pt x="8006" y="5131"/>
                      <a:pt x="7837" y="5131"/>
                    </a:cubicBezTo>
                    <a:cubicBezTo>
                      <a:pt x="7837" y="5131"/>
                      <a:pt x="7331" y="5131"/>
                      <a:pt x="7331" y="5131"/>
                    </a:cubicBezTo>
                    <a:cubicBezTo>
                      <a:pt x="7331" y="5736"/>
                      <a:pt x="8512" y="4929"/>
                      <a:pt x="8512" y="4929"/>
                    </a:cubicBezTo>
                    <a:cubicBezTo>
                      <a:pt x="8681" y="4929"/>
                      <a:pt x="8850" y="4727"/>
                      <a:pt x="9018" y="4929"/>
                    </a:cubicBezTo>
                    <a:cubicBezTo>
                      <a:pt x="9356" y="4929"/>
                      <a:pt x="9187" y="4525"/>
                      <a:pt x="9018" y="4525"/>
                    </a:cubicBezTo>
                    <a:cubicBezTo>
                      <a:pt x="9187" y="4525"/>
                      <a:pt x="9187" y="4525"/>
                      <a:pt x="9187" y="4525"/>
                    </a:cubicBezTo>
                    <a:cubicBezTo>
                      <a:pt x="9356" y="4929"/>
                      <a:pt x="9525" y="4525"/>
                      <a:pt x="9693" y="4525"/>
                    </a:cubicBezTo>
                    <a:cubicBezTo>
                      <a:pt x="9525" y="4525"/>
                      <a:pt x="9525" y="4929"/>
                      <a:pt x="9356" y="4929"/>
                    </a:cubicBezTo>
                    <a:cubicBezTo>
                      <a:pt x="9525" y="4929"/>
                      <a:pt x="9693" y="4929"/>
                      <a:pt x="9693" y="4929"/>
                    </a:cubicBezTo>
                    <a:cubicBezTo>
                      <a:pt x="9693" y="4929"/>
                      <a:pt x="9356" y="5131"/>
                      <a:pt x="9356" y="5332"/>
                    </a:cubicBezTo>
                    <a:cubicBezTo>
                      <a:pt x="9356" y="5332"/>
                      <a:pt x="10200" y="4929"/>
                      <a:pt x="10200" y="5131"/>
                    </a:cubicBezTo>
                    <a:cubicBezTo>
                      <a:pt x="10031" y="5332"/>
                      <a:pt x="9525" y="5131"/>
                      <a:pt x="9525" y="5534"/>
                    </a:cubicBezTo>
                    <a:cubicBezTo>
                      <a:pt x="9356" y="6140"/>
                      <a:pt x="9018" y="5332"/>
                      <a:pt x="9018" y="5332"/>
                    </a:cubicBezTo>
                    <a:cubicBezTo>
                      <a:pt x="9018" y="5131"/>
                      <a:pt x="9018" y="5736"/>
                      <a:pt x="9018" y="5736"/>
                    </a:cubicBezTo>
                    <a:cubicBezTo>
                      <a:pt x="9018" y="5736"/>
                      <a:pt x="8850" y="5332"/>
                      <a:pt x="8681" y="5332"/>
                    </a:cubicBezTo>
                    <a:cubicBezTo>
                      <a:pt x="8512" y="5534"/>
                      <a:pt x="8175" y="5938"/>
                      <a:pt x="8175" y="6140"/>
                    </a:cubicBezTo>
                    <a:cubicBezTo>
                      <a:pt x="8175" y="6140"/>
                      <a:pt x="8512" y="5938"/>
                      <a:pt x="8512" y="5938"/>
                    </a:cubicBezTo>
                    <a:cubicBezTo>
                      <a:pt x="8512" y="6140"/>
                      <a:pt x="8850" y="5938"/>
                      <a:pt x="8850" y="6140"/>
                    </a:cubicBezTo>
                    <a:cubicBezTo>
                      <a:pt x="8850" y="5938"/>
                      <a:pt x="8344" y="6140"/>
                      <a:pt x="8344" y="6342"/>
                    </a:cubicBezTo>
                    <a:cubicBezTo>
                      <a:pt x="8512" y="6544"/>
                      <a:pt x="9018" y="6140"/>
                      <a:pt x="8850" y="6544"/>
                    </a:cubicBezTo>
                    <a:cubicBezTo>
                      <a:pt x="9018" y="6140"/>
                      <a:pt x="7837" y="6746"/>
                      <a:pt x="7837" y="6746"/>
                    </a:cubicBezTo>
                    <a:cubicBezTo>
                      <a:pt x="7837" y="6544"/>
                      <a:pt x="8850" y="6947"/>
                      <a:pt x="8681" y="6947"/>
                    </a:cubicBezTo>
                    <a:cubicBezTo>
                      <a:pt x="8512" y="7149"/>
                      <a:pt x="8344" y="6746"/>
                      <a:pt x="8175" y="6947"/>
                    </a:cubicBezTo>
                    <a:cubicBezTo>
                      <a:pt x="8175" y="6947"/>
                      <a:pt x="8175" y="6947"/>
                      <a:pt x="8175" y="6947"/>
                    </a:cubicBezTo>
                    <a:cubicBezTo>
                      <a:pt x="8175" y="7149"/>
                      <a:pt x="7668" y="6746"/>
                      <a:pt x="7500" y="7149"/>
                    </a:cubicBezTo>
                    <a:cubicBezTo>
                      <a:pt x="7500" y="7149"/>
                      <a:pt x="8006" y="7149"/>
                      <a:pt x="8006" y="7149"/>
                    </a:cubicBezTo>
                    <a:cubicBezTo>
                      <a:pt x="7668" y="7553"/>
                      <a:pt x="7331" y="7149"/>
                      <a:pt x="7500" y="7755"/>
                    </a:cubicBezTo>
                    <a:cubicBezTo>
                      <a:pt x="7500" y="7755"/>
                      <a:pt x="7162" y="7957"/>
                      <a:pt x="7162" y="7957"/>
                    </a:cubicBezTo>
                    <a:cubicBezTo>
                      <a:pt x="6993" y="8159"/>
                      <a:pt x="6993" y="8159"/>
                      <a:pt x="6993" y="8159"/>
                    </a:cubicBezTo>
                    <a:cubicBezTo>
                      <a:pt x="6993" y="8361"/>
                      <a:pt x="6825" y="8361"/>
                      <a:pt x="6825" y="8361"/>
                    </a:cubicBezTo>
                    <a:cubicBezTo>
                      <a:pt x="6825" y="8562"/>
                      <a:pt x="6993" y="8361"/>
                      <a:pt x="6993" y="8361"/>
                    </a:cubicBezTo>
                    <a:cubicBezTo>
                      <a:pt x="7162" y="8361"/>
                      <a:pt x="6993" y="8562"/>
                      <a:pt x="6993" y="8562"/>
                    </a:cubicBezTo>
                    <a:cubicBezTo>
                      <a:pt x="7162" y="8562"/>
                      <a:pt x="7500" y="8764"/>
                      <a:pt x="7668" y="8562"/>
                    </a:cubicBezTo>
                    <a:cubicBezTo>
                      <a:pt x="7331" y="8764"/>
                      <a:pt x="7331" y="8764"/>
                      <a:pt x="6993" y="8764"/>
                    </a:cubicBezTo>
                    <a:cubicBezTo>
                      <a:pt x="6825" y="8764"/>
                      <a:pt x="6319" y="8764"/>
                      <a:pt x="6319" y="8966"/>
                    </a:cubicBezTo>
                    <a:cubicBezTo>
                      <a:pt x="6319" y="8966"/>
                      <a:pt x="6487" y="8966"/>
                      <a:pt x="6487" y="8966"/>
                    </a:cubicBezTo>
                    <a:cubicBezTo>
                      <a:pt x="6487" y="8966"/>
                      <a:pt x="6319" y="9168"/>
                      <a:pt x="6319" y="9168"/>
                    </a:cubicBezTo>
                    <a:cubicBezTo>
                      <a:pt x="6319" y="9168"/>
                      <a:pt x="6656" y="8966"/>
                      <a:pt x="6656" y="9168"/>
                    </a:cubicBezTo>
                    <a:cubicBezTo>
                      <a:pt x="6656" y="9168"/>
                      <a:pt x="6319" y="9572"/>
                      <a:pt x="6319" y="9572"/>
                    </a:cubicBezTo>
                    <a:cubicBezTo>
                      <a:pt x="6319" y="9572"/>
                      <a:pt x="6487" y="9572"/>
                      <a:pt x="6487" y="9774"/>
                    </a:cubicBezTo>
                    <a:cubicBezTo>
                      <a:pt x="6487" y="9774"/>
                      <a:pt x="6150" y="9774"/>
                      <a:pt x="6150" y="9774"/>
                    </a:cubicBezTo>
                    <a:cubicBezTo>
                      <a:pt x="6150" y="9774"/>
                      <a:pt x="6487" y="9975"/>
                      <a:pt x="6487" y="9975"/>
                    </a:cubicBezTo>
                    <a:cubicBezTo>
                      <a:pt x="6319" y="9975"/>
                      <a:pt x="6150" y="9975"/>
                      <a:pt x="6150" y="9975"/>
                    </a:cubicBezTo>
                    <a:cubicBezTo>
                      <a:pt x="6150" y="10177"/>
                      <a:pt x="6319" y="10379"/>
                      <a:pt x="6487" y="10379"/>
                    </a:cubicBezTo>
                    <a:cubicBezTo>
                      <a:pt x="6150" y="10379"/>
                      <a:pt x="5812" y="10379"/>
                      <a:pt x="5643" y="10783"/>
                    </a:cubicBezTo>
                    <a:cubicBezTo>
                      <a:pt x="5643" y="10985"/>
                      <a:pt x="4969" y="10783"/>
                      <a:pt x="4969" y="10783"/>
                    </a:cubicBezTo>
                    <a:cubicBezTo>
                      <a:pt x="4969" y="11389"/>
                      <a:pt x="5981" y="10783"/>
                      <a:pt x="6150" y="10783"/>
                    </a:cubicBezTo>
                    <a:cubicBezTo>
                      <a:pt x="5981" y="10783"/>
                      <a:pt x="5812" y="11187"/>
                      <a:pt x="5812" y="11187"/>
                    </a:cubicBezTo>
                    <a:cubicBezTo>
                      <a:pt x="5306" y="11187"/>
                      <a:pt x="5643" y="11389"/>
                      <a:pt x="5475" y="11590"/>
                    </a:cubicBezTo>
                    <a:cubicBezTo>
                      <a:pt x="5306" y="11792"/>
                      <a:pt x="4969" y="11389"/>
                      <a:pt x="4800" y="11590"/>
                    </a:cubicBezTo>
                    <a:cubicBezTo>
                      <a:pt x="4800" y="11792"/>
                      <a:pt x="4294" y="12196"/>
                      <a:pt x="4294" y="12196"/>
                    </a:cubicBezTo>
                    <a:cubicBezTo>
                      <a:pt x="4294" y="12398"/>
                      <a:pt x="4462" y="12398"/>
                      <a:pt x="4462" y="12398"/>
                    </a:cubicBezTo>
                    <a:cubicBezTo>
                      <a:pt x="4462" y="12600"/>
                      <a:pt x="3956" y="12600"/>
                      <a:pt x="3956" y="12600"/>
                    </a:cubicBezTo>
                    <a:cubicBezTo>
                      <a:pt x="3956" y="12600"/>
                      <a:pt x="4125" y="12802"/>
                      <a:pt x="4125" y="13003"/>
                    </a:cubicBezTo>
                    <a:cubicBezTo>
                      <a:pt x="4125" y="13205"/>
                      <a:pt x="4462" y="13003"/>
                      <a:pt x="4631" y="13003"/>
                    </a:cubicBezTo>
                    <a:cubicBezTo>
                      <a:pt x="4800" y="12802"/>
                      <a:pt x="4969" y="13003"/>
                      <a:pt x="5137" y="12802"/>
                    </a:cubicBezTo>
                    <a:cubicBezTo>
                      <a:pt x="5137" y="12802"/>
                      <a:pt x="4969" y="12600"/>
                      <a:pt x="4969" y="12398"/>
                    </a:cubicBezTo>
                    <a:cubicBezTo>
                      <a:pt x="4969" y="12398"/>
                      <a:pt x="5306" y="12600"/>
                      <a:pt x="5475" y="12802"/>
                    </a:cubicBezTo>
                    <a:cubicBezTo>
                      <a:pt x="5475" y="12802"/>
                      <a:pt x="4969" y="13205"/>
                      <a:pt x="4969" y="13205"/>
                    </a:cubicBezTo>
                    <a:cubicBezTo>
                      <a:pt x="4800" y="13205"/>
                      <a:pt x="4631" y="13407"/>
                      <a:pt x="4631" y="13205"/>
                    </a:cubicBezTo>
                    <a:cubicBezTo>
                      <a:pt x="4462" y="13003"/>
                      <a:pt x="4294" y="13407"/>
                      <a:pt x="4125" y="13407"/>
                    </a:cubicBezTo>
                    <a:cubicBezTo>
                      <a:pt x="3956" y="13205"/>
                      <a:pt x="3956" y="12600"/>
                      <a:pt x="3787" y="13205"/>
                    </a:cubicBezTo>
                    <a:cubicBezTo>
                      <a:pt x="3450" y="14013"/>
                      <a:pt x="3281" y="13003"/>
                      <a:pt x="3450" y="13003"/>
                    </a:cubicBezTo>
                    <a:cubicBezTo>
                      <a:pt x="3112" y="13003"/>
                      <a:pt x="3450" y="13811"/>
                      <a:pt x="3112" y="13609"/>
                    </a:cubicBezTo>
                    <a:cubicBezTo>
                      <a:pt x="2437" y="13609"/>
                      <a:pt x="2944" y="14013"/>
                      <a:pt x="2775" y="14215"/>
                    </a:cubicBezTo>
                    <a:cubicBezTo>
                      <a:pt x="2606" y="14215"/>
                      <a:pt x="2606" y="13811"/>
                      <a:pt x="2606" y="13811"/>
                    </a:cubicBezTo>
                    <a:cubicBezTo>
                      <a:pt x="2269" y="13811"/>
                      <a:pt x="1931" y="14013"/>
                      <a:pt x="1762" y="14215"/>
                    </a:cubicBezTo>
                    <a:cubicBezTo>
                      <a:pt x="1762" y="14417"/>
                      <a:pt x="2437" y="14417"/>
                      <a:pt x="2606" y="14417"/>
                    </a:cubicBezTo>
                    <a:cubicBezTo>
                      <a:pt x="2606" y="14417"/>
                      <a:pt x="3112" y="14215"/>
                      <a:pt x="3112" y="14215"/>
                    </a:cubicBezTo>
                    <a:cubicBezTo>
                      <a:pt x="3281" y="14417"/>
                      <a:pt x="2437" y="14417"/>
                      <a:pt x="2437" y="14417"/>
                    </a:cubicBezTo>
                    <a:cubicBezTo>
                      <a:pt x="2269" y="14417"/>
                      <a:pt x="2269" y="14618"/>
                      <a:pt x="2100" y="14618"/>
                    </a:cubicBezTo>
                    <a:cubicBezTo>
                      <a:pt x="1931" y="14618"/>
                      <a:pt x="1762" y="14618"/>
                      <a:pt x="1594" y="14618"/>
                    </a:cubicBezTo>
                    <a:cubicBezTo>
                      <a:pt x="1256" y="14417"/>
                      <a:pt x="1087" y="14618"/>
                      <a:pt x="1425" y="14820"/>
                    </a:cubicBezTo>
                    <a:cubicBezTo>
                      <a:pt x="1594" y="14820"/>
                      <a:pt x="1931" y="14820"/>
                      <a:pt x="1931" y="15224"/>
                    </a:cubicBezTo>
                    <a:cubicBezTo>
                      <a:pt x="1931" y="15224"/>
                      <a:pt x="1762" y="15628"/>
                      <a:pt x="1762" y="15426"/>
                    </a:cubicBezTo>
                    <a:cubicBezTo>
                      <a:pt x="1594" y="15426"/>
                      <a:pt x="1931" y="15022"/>
                      <a:pt x="1594" y="14820"/>
                    </a:cubicBezTo>
                    <a:cubicBezTo>
                      <a:pt x="1087" y="14820"/>
                      <a:pt x="1425" y="15022"/>
                      <a:pt x="1256" y="15224"/>
                    </a:cubicBezTo>
                    <a:cubicBezTo>
                      <a:pt x="1256" y="15224"/>
                      <a:pt x="1256" y="14618"/>
                      <a:pt x="1087" y="14618"/>
                    </a:cubicBezTo>
                    <a:cubicBezTo>
                      <a:pt x="1087" y="14417"/>
                      <a:pt x="750" y="15628"/>
                      <a:pt x="919" y="15426"/>
                    </a:cubicBezTo>
                    <a:cubicBezTo>
                      <a:pt x="750" y="15426"/>
                      <a:pt x="750" y="15022"/>
                      <a:pt x="750" y="15022"/>
                    </a:cubicBezTo>
                    <a:cubicBezTo>
                      <a:pt x="581" y="15022"/>
                      <a:pt x="581" y="15426"/>
                      <a:pt x="581" y="15426"/>
                    </a:cubicBezTo>
                    <a:cubicBezTo>
                      <a:pt x="412" y="15628"/>
                      <a:pt x="75" y="15426"/>
                      <a:pt x="75" y="15628"/>
                    </a:cubicBezTo>
                    <a:cubicBezTo>
                      <a:pt x="75" y="15830"/>
                      <a:pt x="-94" y="16032"/>
                      <a:pt x="75" y="16032"/>
                    </a:cubicBezTo>
                    <a:cubicBezTo>
                      <a:pt x="244" y="16032"/>
                      <a:pt x="412" y="16032"/>
                      <a:pt x="581" y="16233"/>
                    </a:cubicBezTo>
                    <a:cubicBezTo>
                      <a:pt x="581" y="16233"/>
                      <a:pt x="-94" y="16435"/>
                      <a:pt x="75" y="16637"/>
                    </a:cubicBezTo>
                    <a:cubicBezTo>
                      <a:pt x="75" y="16839"/>
                      <a:pt x="412" y="16839"/>
                      <a:pt x="412" y="16839"/>
                    </a:cubicBezTo>
                    <a:cubicBezTo>
                      <a:pt x="412" y="16839"/>
                      <a:pt x="919" y="16637"/>
                      <a:pt x="919" y="16839"/>
                    </a:cubicBezTo>
                    <a:cubicBezTo>
                      <a:pt x="750" y="17041"/>
                      <a:pt x="244" y="16839"/>
                      <a:pt x="75" y="17243"/>
                    </a:cubicBezTo>
                    <a:cubicBezTo>
                      <a:pt x="-94" y="17445"/>
                      <a:pt x="919" y="17445"/>
                      <a:pt x="581" y="17848"/>
                    </a:cubicBezTo>
                    <a:cubicBezTo>
                      <a:pt x="581" y="17848"/>
                      <a:pt x="412" y="17445"/>
                      <a:pt x="244" y="17646"/>
                    </a:cubicBezTo>
                    <a:cubicBezTo>
                      <a:pt x="75" y="17848"/>
                      <a:pt x="75" y="18050"/>
                      <a:pt x="244" y="18252"/>
                    </a:cubicBezTo>
                    <a:cubicBezTo>
                      <a:pt x="412" y="18252"/>
                      <a:pt x="750" y="18454"/>
                      <a:pt x="919" y="18454"/>
                    </a:cubicBezTo>
                    <a:cubicBezTo>
                      <a:pt x="1087" y="18252"/>
                      <a:pt x="1256" y="17848"/>
                      <a:pt x="1425" y="18050"/>
                    </a:cubicBezTo>
                    <a:cubicBezTo>
                      <a:pt x="1256" y="18050"/>
                      <a:pt x="1087" y="18252"/>
                      <a:pt x="1087" y="18252"/>
                    </a:cubicBezTo>
                    <a:cubicBezTo>
                      <a:pt x="1087" y="18454"/>
                      <a:pt x="919" y="18454"/>
                      <a:pt x="750" y="18454"/>
                    </a:cubicBezTo>
                    <a:cubicBezTo>
                      <a:pt x="750" y="18454"/>
                      <a:pt x="1087" y="18656"/>
                      <a:pt x="1087" y="18858"/>
                    </a:cubicBezTo>
                    <a:cubicBezTo>
                      <a:pt x="1087" y="18858"/>
                      <a:pt x="581" y="18454"/>
                      <a:pt x="750" y="18858"/>
                    </a:cubicBezTo>
                    <a:cubicBezTo>
                      <a:pt x="750" y="19060"/>
                      <a:pt x="1256" y="19261"/>
                      <a:pt x="1256" y="19261"/>
                    </a:cubicBezTo>
                    <a:cubicBezTo>
                      <a:pt x="1256" y="19463"/>
                      <a:pt x="750" y="19060"/>
                      <a:pt x="581" y="19261"/>
                    </a:cubicBezTo>
                    <a:cubicBezTo>
                      <a:pt x="244" y="19261"/>
                      <a:pt x="581" y="18656"/>
                      <a:pt x="412" y="18656"/>
                    </a:cubicBezTo>
                    <a:cubicBezTo>
                      <a:pt x="412" y="18656"/>
                      <a:pt x="75" y="19060"/>
                      <a:pt x="244" y="19261"/>
                    </a:cubicBezTo>
                    <a:cubicBezTo>
                      <a:pt x="412" y="19261"/>
                      <a:pt x="244" y="19665"/>
                      <a:pt x="244" y="19665"/>
                    </a:cubicBezTo>
                    <a:cubicBezTo>
                      <a:pt x="412" y="19867"/>
                      <a:pt x="581" y="19463"/>
                      <a:pt x="750" y="19261"/>
                    </a:cubicBezTo>
                    <a:cubicBezTo>
                      <a:pt x="750" y="19261"/>
                      <a:pt x="750" y="19463"/>
                      <a:pt x="750" y="19463"/>
                    </a:cubicBezTo>
                    <a:cubicBezTo>
                      <a:pt x="919" y="19463"/>
                      <a:pt x="919" y="19261"/>
                      <a:pt x="1087" y="19261"/>
                    </a:cubicBezTo>
                    <a:cubicBezTo>
                      <a:pt x="1087" y="19261"/>
                      <a:pt x="1087" y="19665"/>
                      <a:pt x="919" y="19665"/>
                    </a:cubicBezTo>
                    <a:cubicBezTo>
                      <a:pt x="581" y="19867"/>
                      <a:pt x="1256" y="20271"/>
                      <a:pt x="1256" y="20069"/>
                    </a:cubicBezTo>
                    <a:cubicBezTo>
                      <a:pt x="1256" y="20473"/>
                      <a:pt x="75" y="20069"/>
                      <a:pt x="750" y="20675"/>
                    </a:cubicBezTo>
                    <a:cubicBezTo>
                      <a:pt x="1087" y="20876"/>
                      <a:pt x="1256" y="21078"/>
                      <a:pt x="1594" y="21078"/>
                    </a:cubicBezTo>
                    <a:cubicBezTo>
                      <a:pt x="1594" y="21078"/>
                      <a:pt x="2100" y="21482"/>
                      <a:pt x="2269" y="21482"/>
                    </a:cubicBezTo>
                    <a:cubicBezTo>
                      <a:pt x="2775" y="21482"/>
                      <a:pt x="3450" y="20876"/>
                      <a:pt x="3787" y="20473"/>
                    </a:cubicBezTo>
                    <a:cubicBezTo>
                      <a:pt x="3956" y="20069"/>
                      <a:pt x="4125" y="20069"/>
                      <a:pt x="4462" y="19867"/>
                    </a:cubicBezTo>
                    <a:cubicBezTo>
                      <a:pt x="4631" y="19665"/>
                      <a:pt x="4631" y="19060"/>
                      <a:pt x="4800" y="19060"/>
                    </a:cubicBezTo>
                    <a:cubicBezTo>
                      <a:pt x="4800" y="19060"/>
                      <a:pt x="4800" y="19665"/>
                      <a:pt x="4969" y="19665"/>
                    </a:cubicBezTo>
                    <a:cubicBezTo>
                      <a:pt x="5306" y="19867"/>
                      <a:pt x="5137" y="19867"/>
                      <a:pt x="5137" y="20069"/>
                    </a:cubicBezTo>
                    <a:cubicBezTo>
                      <a:pt x="5306" y="20069"/>
                      <a:pt x="5475" y="20069"/>
                      <a:pt x="5643" y="20271"/>
                    </a:cubicBezTo>
                    <a:cubicBezTo>
                      <a:pt x="5643" y="20473"/>
                      <a:pt x="5475" y="20069"/>
                      <a:pt x="5643" y="2027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3" name="Shape">
                <a:extLst>
                  <a:ext uri="{FF2B5EF4-FFF2-40B4-BE49-F238E27FC236}">
                    <a16:creationId xmlns:a16="http://schemas.microsoft.com/office/drawing/2014/main" xmlns="" id="{27FE7673-5D5E-D24E-8E60-6182A9BFB0B2}"/>
                  </a:ext>
                </a:extLst>
              </p:cNvPr>
              <p:cNvSpPr/>
              <p:nvPr/>
            </p:nvSpPr>
            <p:spPr>
              <a:xfrm>
                <a:off x="12732421" y="5777672"/>
                <a:ext cx="5356677" cy="185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8" h="21438" extrusionOk="0">
                    <a:moveTo>
                      <a:pt x="21531" y="8457"/>
                    </a:moveTo>
                    <a:cubicBezTo>
                      <a:pt x="21477" y="8304"/>
                      <a:pt x="21397" y="8227"/>
                      <a:pt x="21344" y="8074"/>
                    </a:cubicBezTo>
                    <a:cubicBezTo>
                      <a:pt x="21317" y="7998"/>
                      <a:pt x="21291" y="7921"/>
                      <a:pt x="21237" y="7844"/>
                    </a:cubicBezTo>
                    <a:cubicBezTo>
                      <a:pt x="21211" y="7844"/>
                      <a:pt x="21157" y="7844"/>
                      <a:pt x="21131" y="7768"/>
                    </a:cubicBezTo>
                    <a:cubicBezTo>
                      <a:pt x="21131" y="7844"/>
                      <a:pt x="21157" y="7844"/>
                      <a:pt x="21157" y="7844"/>
                    </a:cubicBezTo>
                    <a:cubicBezTo>
                      <a:pt x="21184" y="7844"/>
                      <a:pt x="21104" y="7921"/>
                      <a:pt x="21077" y="7844"/>
                    </a:cubicBezTo>
                    <a:cubicBezTo>
                      <a:pt x="21077" y="7844"/>
                      <a:pt x="21104" y="7844"/>
                      <a:pt x="21104" y="7768"/>
                    </a:cubicBezTo>
                    <a:cubicBezTo>
                      <a:pt x="21077" y="7691"/>
                      <a:pt x="20944" y="7844"/>
                      <a:pt x="20917" y="7768"/>
                    </a:cubicBezTo>
                    <a:cubicBezTo>
                      <a:pt x="20971" y="7844"/>
                      <a:pt x="20971" y="7844"/>
                      <a:pt x="20971" y="8074"/>
                    </a:cubicBezTo>
                    <a:cubicBezTo>
                      <a:pt x="20944" y="8151"/>
                      <a:pt x="20997" y="8304"/>
                      <a:pt x="20997" y="8304"/>
                    </a:cubicBezTo>
                    <a:cubicBezTo>
                      <a:pt x="20971" y="8304"/>
                      <a:pt x="20971" y="8227"/>
                      <a:pt x="20971" y="8227"/>
                    </a:cubicBezTo>
                    <a:cubicBezTo>
                      <a:pt x="20944" y="8151"/>
                      <a:pt x="20944" y="8304"/>
                      <a:pt x="20917" y="8304"/>
                    </a:cubicBezTo>
                    <a:cubicBezTo>
                      <a:pt x="20917" y="8304"/>
                      <a:pt x="20864" y="7998"/>
                      <a:pt x="20864" y="7998"/>
                    </a:cubicBezTo>
                    <a:cubicBezTo>
                      <a:pt x="20864" y="7921"/>
                      <a:pt x="20864" y="7921"/>
                      <a:pt x="20864" y="7921"/>
                    </a:cubicBezTo>
                    <a:cubicBezTo>
                      <a:pt x="20864" y="7844"/>
                      <a:pt x="20837" y="7768"/>
                      <a:pt x="20864" y="7691"/>
                    </a:cubicBezTo>
                    <a:cubicBezTo>
                      <a:pt x="20891" y="7538"/>
                      <a:pt x="20837" y="7615"/>
                      <a:pt x="20811" y="7538"/>
                    </a:cubicBezTo>
                    <a:cubicBezTo>
                      <a:pt x="20811" y="7461"/>
                      <a:pt x="20757" y="7385"/>
                      <a:pt x="20731" y="7385"/>
                    </a:cubicBezTo>
                    <a:cubicBezTo>
                      <a:pt x="20544" y="7078"/>
                      <a:pt x="20384" y="6772"/>
                      <a:pt x="20197" y="6619"/>
                    </a:cubicBezTo>
                    <a:cubicBezTo>
                      <a:pt x="20144" y="6542"/>
                      <a:pt x="20117" y="6466"/>
                      <a:pt x="20091" y="6389"/>
                    </a:cubicBezTo>
                    <a:cubicBezTo>
                      <a:pt x="20064" y="6312"/>
                      <a:pt x="20011" y="6236"/>
                      <a:pt x="19957" y="6236"/>
                    </a:cubicBezTo>
                    <a:cubicBezTo>
                      <a:pt x="19877" y="6159"/>
                      <a:pt x="19797" y="6083"/>
                      <a:pt x="19691" y="5929"/>
                    </a:cubicBezTo>
                    <a:cubicBezTo>
                      <a:pt x="19611" y="5929"/>
                      <a:pt x="19504" y="5929"/>
                      <a:pt x="19451" y="5929"/>
                    </a:cubicBezTo>
                    <a:cubicBezTo>
                      <a:pt x="19397" y="5929"/>
                      <a:pt x="19371" y="5929"/>
                      <a:pt x="19344" y="5929"/>
                    </a:cubicBezTo>
                    <a:cubicBezTo>
                      <a:pt x="19344" y="5929"/>
                      <a:pt x="19317" y="5853"/>
                      <a:pt x="19317" y="5853"/>
                    </a:cubicBezTo>
                    <a:cubicBezTo>
                      <a:pt x="19291" y="5929"/>
                      <a:pt x="19291" y="6006"/>
                      <a:pt x="19264" y="5929"/>
                    </a:cubicBezTo>
                    <a:cubicBezTo>
                      <a:pt x="19184" y="5929"/>
                      <a:pt x="19104" y="5853"/>
                      <a:pt x="19024" y="5776"/>
                    </a:cubicBezTo>
                    <a:cubicBezTo>
                      <a:pt x="18997" y="5776"/>
                      <a:pt x="18917" y="5700"/>
                      <a:pt x="18917" y="5853"/>
                    </a:cubicBezTo>
                    <a:cubicBezTo>
                      <a:pt x="18891" y="6006"/>
                      <a:pt x="18864" y="6006"/>
                      <a:pt x="18917" y="6083"/>
                    </a:cubicBezTo>
                    <a:cubicBezTo>
                      <a:pt x="18971" y="6236"/>
                      <a:pt x="19024" y="6542"/>
                      <a:pt x="18891" y="6619"/>
                    </a:cubicBezTo>
                    <a:cubicBezTo>
                      <a:pt x="18864" y="6695"/>
                      <a:pt x="18784" y="6695"/>
                      <a:pt x="18757" y="6542"/>
                    </a:cubicBezTo>
                    <a:cubicBezTo>
                      <a:pt x="18731" y="6466"/>
                      <a:pt x="18731" y="6389"/>
                      <a:pt x="18651" y="6389"/>
                    </a:cubicBezTo>
                    <a:cubicBezTo>
                      <a:pt x="18571" y="6312"/>
                      <a:pt x="18624" y="6236"/>
                      <a:pt x="18597" y="6159"/>
                    </a:cubicBezTo>
                    <a:cubicBezTo>
                      <a:pt x="18597" y="6083"/>
                      <a:pt x="18517" y="6006"/>
                      <a:pt x="18491" y="6083"/>
                    </a:cubicBezTo>
                    <a:cubicBezTo>
                      <a:pt x="18411" y="6312"/>
                      <a:pt x="18277" y="6083"/>
                      <a:pt x="18171" y="6083"/>
                    </a:cubicBezTo>
                    <a:cubicBezTo>
                      <a:pt x="18064" y="6083"/>
                      <a:pt x="17957" y="6006"/>
                      <a:pt x="17851" y="6006"/>
                    </a:cubicBezTo>
                    <a:cubicBezTo>
                      <a:pt x="17797" y="6006"/>
                      <a:pt x="17771" y="6006"/>
                      <a:pt x="17717" y="6083"/>
                    </a:cubicBezTo>
                    <a:cubicBezTo>
                      <a:pt x="17664" y="6159"/>
                      <a:pt x="17691" y="6389"/>
                      <a:pt x="17691" y="6542"/>
                    </a:cubicBezTo>
                    <a:cubicBezTo>
                      <a:pt x="17691" y="6542"/>
                      <a:pt x="17691" y="6542"/>
                      <a:pt x="17691" y="6542"/>
                    </a:cubicBezTo>
                    <a:cubicBezTo>
                      <a:pt x="17664" y="6542"/>
                      <a:pt x="17637" y="6159"/>
                      <a:pt x="17611" y="6083"/>
                    </a:cubicBezTo>
                    <a:cubicBezTo>
                      <a:pt x="17584" y="6083"/>
                      <a:pt x="17477" y="6083"/>
                      <a:pt x="17451" y="5929"/>
                    </a:cubicBezTo>
                    <a:cubicBezTo>
                      <a:pt x="17451" y="5700"/>
                      <a:pt x="17557" y="5623"/>
                      <a:pt x="17451" y="5393"/>
                    </a:cubicBezTo>
                    <a:cubicBezTo>
                      <a:pt x="17397" y="5317"/>
                      <a:pt x="17344" y="5240"/>
                      <a:pt x="17264" y="5164"/>
                    </a:cubicBezTo>
                    <a:cubicBezTo>
                      <a:pt x="17104" y="5010"/>
                      <a:pt x="16917" y="5164"/>
                      <a:pt x="16757" y="5240"/>
                    </a:cubicBezTo>
                    <a:cubicBezTo>
                      <a:pt x="16677" y="5240"/>
                      <a:pt x="16597" y="5240"/>
                      <a:pt x="16491" y="5240"/>
                    </a:cubicBezTo>
                    <a:cubicBezTo>
                      <a:pt x="16464" y="5240"/>
                      <a:pt x="16464" y="5240"/>
                      <a:pt x="16437" y="5240"/>
                    </a:cubicBezTo>
                    <a:cubicBezTo>
                      <a:pt x="16384" y="5164"/>
                      <a:pt x="16437" y="5164"/>
                      <a:pt x="16464" y="5087"/>
                    </a:cubicBezTo>
                    <a:cubicBezTo>
                      <a:pt x="16464" y="5010"/>
                      <a:pt x="16331" y="4934"/>
                      <a:pt x="16331" y="4934"/>
                    </a:cubicBezTo>
                    <a:cubicBezTo>
                      <a:pt x="16304" y="4857"/>
                      <a:pt x="16197" y="4934"/>
                      <a:pt x="16171" y="4934"/>
                    </a:cubicBezTo>
                    <a:cubicBezTo>
                      <a:pt x="16171" y="4934"/>
                      <a:pt x="16277" y="4857"/>
                      <a:pt x="16251" y="4781"/>
                    </a:cubicBezTo>
                    <a:cubicBezTo>
                      <a:pt x="16224" y="4781"/>
                      <a:pt x="16197" y="4857"/>
                      <a:pt x="16171" y="4857"/>
                    </a:cubicBezTo>
                    <a:cubicBezTo>
                      <a:pt x="16144" y="4781"/>
                      <a:pt x="16091" y="4704"/>
                      <a:pt x="16091" y="4704"/>
                    </a:cubicBezTo>
                    <a:cubicBezTo>
                      <a:pt x="16064" y="4704"/>
                      <a:pt x="15984" y="4551"/>
                      <a:pt x="16037" y="4551"/>
                    </a:cubicBezTo>
                    <a:cubicBezTo>
                      <a:pt x="16064" y="4551"/>
                      <a:pt x="16117" y="4551"/>
                      <a:pt x="16144" y="4551"/>
                    </a:cubicBezTo>
                    <a:cubicBezTo>
                      <a:pt x="16224" y="4551"/>
                      <a:pt x="16117" y="4321"/>
                      <a:pt x="16091" y="4321"/>
                    </a:cubicBezTo>
                    <a:cubicBezTo>
                      <a:pt x="16037" y="4168"/>
                      <a:pt x="15904" y="4244"/>
                      <a:pt x="15824" y="4168"/>
                    </a:cubicBezTo>
                    <a:cubicBezTo>
                      <a:pt x="15771" y="4168"/>
                      <a:pt x="15744" y="4321"/>
                      <a:pt x="15691" y="4474"/>
                    </a:cubicBezTo>
                    <a:cubicBezTo>
                      <a:pt x="15691" y="4474"/>
                      <a:pt x="15504" y="4781"/>
                      <a:pt x="15504" y="4551"/>
                    </a:cubicBezTo>
                    <a:cubicBezTo>
                      <a:pt x="15531" y="4398"/>
                      <a:pt x="15557" y="4551"/>
                      <a:pt x="15611" y="4474"/>
                    </a:cubicBezTo>
                    <a:cubicBezTo>
                      <a:pt x="15611" y="4474"/>
                      <a:pt x="15584" y="4244"/>
                      <a:pt x="15557" y="4244"/>
                    </a:cubicBezTo>
                    <a:cubicBezTo>
                      <a:pt x="15557" y="4244"/>
                      <a:pt x="15397" y="4244"/>
                      <a:pt x="15397" y="4244"/>
                    </a:cubicBezTo>
                    <a:cubicBezTo>
                      <a:pt x="15424" y="4168"/>
                      <a:pt x="15477" y="4091"/>
                      <a:pt x="15531" y="4091"/>
                    </a:cubicBezTo>
                    <a:cubicBezTo>
                      <a:pt x="15557" y="4168"/>
                      <a:pt x="15744" y="4168"/>
                      <a:pt x="15744" y="4168"/>
                    </a:cubicBezTo>
                    <a:cubicBezTo>
                      <a:pt x="15744" y="4091"/>
                      <a:pt x="15584" y="4091"/>
                      <a:pt x="15557" y="4015"/>
                    </a:cubicBezTo>
                    <a:cubicBezTo>
                      <a:pt x="15504" y="4015"/>
                      <a:pt x="15451" y="4015"/>
                      <a:pt x="15397" y="4015"/>
                    </a:cubicBezTo>
                    <a:cubicBezTo>
                      <a:pt x="15291" y="3938"/>
                      <a:pt x="15184" y="3938"/>
                      <a:pt x="15077" y="3861"/>
                    </a:cubicBezTo>
                    <a:cubicBezTo>
                      <a:pt x="15051" y="3861"/>
                      <a:pt x="14944" y="3785"/>
                      <a:pt x="14944" y="3785"/>
                    </a:cubicBezTo>
                    <a:cubicBezTo>
                      <a:pt x="14944" y="3861"/>
                      <a:pt x="14971" y="3938"/>
                      <a:pt x="14944" y="3938"/>
                    </a:cubicBezTo>
                    <a:cubicBezTo>
                      <a:pt x="14917" y="4015"/>
                      <a:pt x="14891" y="4015"/>
                      <a:pt x="14864" y="4015"/>
                    </a:cubicBezTo>
                    <a:cubicBezTo>
                      <a:pt x="14837" y="4015"/>
                      <a:pt x="14704" y="4091"/>
                      <a:pt x="14731" y="4244"/>
                    </a:cubicBezTo>
                    <a:cubicBezTo>
                      <a:pt x="14757" y="4398"/>
                      <a:pt x="14811" y="4168"/>
                      <a:pt x="14837" y="4244"/>
                    </a:cubicBezTo>
                    <a:cubicBezTo>
                      <a:pt x="14837" y="4244"/>
                      <a:pt x="14757" y="4321"/>
                      <a:pt x="14784" y="4474"/>
                    </a:cubicBezTo>
                    <a:cubicBezTo>
                      <a:pt x="14811" y="4474"/>
                      <a:pt x="14784" y="4551"/>
                      <a:pt x="14784" y="4627"/>
                    </a:cubicBezTo>
                    <a:cubicBezTo>
                      <a:pt x="14811" y="4627"/>
                      <a:pt x="14837" y="4704"/>
                      <a:pt x="14837" y="4781"/>
                    </a:cubicBezTo>
                    <a:cubicBezTo>
                      <a:pt x="14837" y="4781"/>
                      <a:pt x="14731" y="4781"/>
                      <a:pt x="14704" y="4781"/>
                    </a:cubicBezTo>
                    <a:cubicBezTo>
                      <a:pt x="14651" y="4781"/>
                      <a:pt x="14704" y="4704"/>
                      <a:pt x="14704" y="4704"/>
                    </a:cubicBezTo>
                    <a:cubicBezTo>
                      <a:pt x="14677" y="4627"/>
                      <a:pt x="14597" y="4704"/>
                      <a:pt x="14597" y="4704"/>
                    </a:cubicBezTo>
                    <a:cubicBezTo>
                      <a:pt x="14544" y="4781"/>
                      <a:pt x="14491" y="4704"/>
                      <a:pt x="14464" y="4704"/>
                    </a:cubicBezTo>
                    <a:cubicBezTo>
                      <a:pt x="14437" y="4704"/>
                      <a:pt x="14544" y="4781"/>
                      <a:pt x="14544" y="4781"/>
                    </a:cubicBezTo>
                    <a:cubicBezTo>
                      <a:pt x="14624" y="4857"/>
                      <a:pt x="14544" y="5010"/>
                      <a:pt x="14517" y="4934"/>
                    </a:cubicBezTo>
                    <a:cubicBezTo>
                      <a:pt x="14491" y="4934"/>
                      <a:pt x="14491" y="4857"/>
                      <a:pt x="14491" y="4781"/>
                    </a:cubicBezTo>
                    <a:cubicBezTo>
                      <a:pt x="14464" y="4781"/>
                      <a:pt x="14437" y="4781"/>
                      <a:pt x="14411" y="4781"/>
                    </a:cubicBezTo>
                    <a:cubicBezTo>
                      <a:pt x="14357" y="4704"/>
                      <a:pt x="14304" y="4627"/>
                      <a:pt x="14224" y="4704"/>
                    </a:cubicBezTo>
                    <a:cubicBezTo>
                      <a:pt x="14144" y="4704"/>
                      <a:pt x="14091" y="4934"/>
                      <a:pt x="14011" y="4781"/>
                    </a:cubicBezTo>
                    <a:cubicBezTo>
                      <a:pt x="13957" y="4704"/>
                      <a:pt x="13904" y="4627"/>
                      <a:pt x="13877" y="4474"/>
                    </a:cubicBezTo>
                    <a:cubicBezTo>
                      <a:pt x="13851" y="4398"/>
                      <a:pt x="13797" y="4704"/>
                      <a:pt x="13771" y="4704"/>
                    </a:cubicBezTo>
                    <a:cubicBezTo>
                      <a:pt x="13744" y="4857"/>
                      <a:pt x="13717" y="5317"/>
                      <a:pt x="13637" y="5240"/>
                    </a:cubicBezTo>
                    <a:cubicBezTo>
                      <a:pt x="13584" y="5164"/>
                      <a:pt x="13531" y="5164"/>
                      <a:pt x="13477" y="5010"/>
                    </a:cubicBezTo>
                    <a:cubicBezTo>
                      <a:pt x="13451" y="4934"/>
                      <a:pt x="13397" y="4781"/>
                      <a:pt x="13371" y="4704"/>
                    </a:cubicBezTo>
                    <a:cubicBezTo>
                      <a:pt x="13344" y="4551"/>
                      <a:pt x="13291" y="4474"/>
                      <a:pt x="13264" y="4398"/>
                    </a:cubicBezTo>
                    <a:cubicBezTo>
                      <a:pt x="13211" y="4244"/>
                      <a:pt x="13317" y="4321"/>
                      <a:pt x="13344" y="4321"/>
                    </a:cubicBezTo>
                    <a:cubicBezTo>
                      <a:pt x="13371" y="4321"/>
                      <a:pt x="13424" y="4244"/>
                      <a:pt x="13424" y="4168"/>
                    </a:cubicBezTo>
                    <a:cubicBezTo>
                      <a:pt x="13424" y="4168"/>
                      <a:pt x="13291" y="3938"/>
                      <a:pt x="13291" y="3938"/>
                    </a:cubicBezTo>
                    <a:cubicBezTo>
                      <a:pt x="13291" y="3938"/>
                      <a:pt x="13371" y="3938"/>
                      <a:pt x="13371" y="3861"/>
                    </a:cubicBezTo>
                    <a:cubicBezTo>
                      <a:pt x="13344" y="3785"/>
                      <a:pt x="13291" y="3785"/>
                      <a:pt x="13291" y="3785"/>
                    </a:cubicBezTo>
                    <a:cubicBezTo>
                      <a:pt x="13291" y="3632"/>
                      <a:pt x="13424" y="3555"/>
                      <a:pt x="13291" y="3478"/>
                    </a:cubicBezTo>
                    <a:cubicBezTo>
                      <a:pt x="13264" y="3478"/>
                      <a:pt x="13237" y="3325"/>
                      <a:pt x="13184" y="3325"/>
                    </a:cubicBezTo>
                    <a:cubicBezTo>
                      <a:pt x="13157" y="3325"/>
                      <a:pt x="13104" y="3249"/>
                      <a:pt x="13077" y="3325"/>
                    </a:cubicBezTo>
                    <a:cubicBezTo>
                      <a:pt x="13051" y="3325"/>
                      <a:pt x="13051" y="3402"/>
                      <a:pt x="13024" y="3402"/>
                    </a:cubicBezTo>
                    <a:cubicBezTo>
                      <a:pt x="12997" y="3325"/>
                      <a:pt x="12997" y="3325"/>
                      <a:pt x="12971" y="3325"/>
                    </a:cubicBezTo>
                    <a:cubicBezTo>
                      <a:pt x="12944" y="3325"/>
                      <a:pt x="12891" y="3325"/>
                      <a:pt x="12864" y="3249"/>
                    </a:cubicBezTo>
                    <a:cubicBezTo>
                      <a:pt x="12837" y="3249"/>
                      <a:pt x="12811" y="3249"/>
                      <a:pt x="12784" y="3095"/>
                    </a:cubicBezTo>
                    <a:cubicBezTo>
                      <a:pt x="12757" y="3095"/>
                      <a:pt x="12784" y="3019"/>
                      <a:pt x="12731" y="3095"/>
                    </a:cubicBezTo>
                    <a:cubicBezTo>
                      <a:pt x="12731" y="3095"/>
                      <a:pt x="12704" y="3172"/>
                      <a:pt x="12677" y="3172"/>
                    </a:cubicBezTo>
                    <a:cubicBezTo>
                      <a:pt x="12651" y="3172"/>
                      <a:pt x="12651" y="3095"/>
                      <a:pt x="12624" y="3172"/>
                    </a:cubicBezTo>
                    <a:cubicBezTo>
                      <a:pt x="12624" y="3249"/>
                      <a:pt x="12597" y="3325"/>
                      <a:pt x="12597" y="3402"/>
                    </a:cubicBezTo>
                    <a:cubicBezTo>
                      <a:pt x="12597" y="3478"/>
                      <a:pt x="12651" y="3478"/>
                      <a:pt x="12624" y="3555"/>
                    </a:cubicBezTo>
                    <a:cubicBezTo>
                      <a:pt x="12597" y="3632"/>
                      <a:pt x="12624" y="3632"/>
                      <a:pt x="12597" y="3632"/>
                    </a:cubicBezTo>
                    <a:cubicBezTo>
                      <a:pt x="12571" y="3632"/>
                      <a:pt x="12517" y="3632"/>
                      <a:pt x="12491" y="3708"/>
                    </a:cubicBezTo>
                    <a:cubicBezTo>
                      <a:pt x="12517" y="3632"/>
                      <a:pt x="12597" y="3785"/>
                      <a:pt x="12597" y="3785"/>
                    </a:cubicBezTo>
                    <a:cubicBezTo>
                      <a:pt x="12571" y="3861"/>
                      <a:pt x="12491" y="3708"/>
                      <a:pt x="12437" y="3708"/>
                    </a:cubicBezTo>
                    <a:cubicBezTo>
                      <a:pt x="12384" y="3708"/>
                      <a:pt x="12304" y="3708"/>
                      <a:pt x="12224" y="3708"/>
                    </a:cubicBezTo>
                    <a:cubicBezTo>
                      <a:pt x="12197" y="3708"/>
                      <a:pt x="12197" y="3632"/>
                      <a:pt x="12171" y="3632"/>
                    </a:cubicBezTo>
                    <a:cubicBezTo>
                      <a:pt x="12144" y="3555"/>
                      <a:pt x="12064" y="3632"/>
                      <a:pt x="12037" y="3632"/>
                    </a:cubicBezTo>
                    <a:cubicBezTo>
                      <a:pt x="12011" y="3555"/>
                      <a:pt x="11957" y="3555"/>
                      <a:pt x="11931" y="3478"/>
                    </a:cubicBezTo>
                    <a:cubicBezTo>
                      <a:pt x="11931" y="3402"/>
                      <a:pt x="11984" y="3402"/>
                      <a:pt x="11984" y="3325"/>
                    </a:cubicBezTo>
                    <a:cubicBezTo>
                      <a:pt x="12011" y="3249"/>
                      <a:pt x="11771" y="3249"/>
                      <a:pt x="11744" y="3249"/>
                    </a:cubicBezTo>
                    <a:cubicBezTo>
                      <a:pt x="11611" y="3172"/>
                      <a:pt x="11504" y="3249"/>
                      <a:pt x="11371" y="3249"/>
                    </a:cubicBezTo>
                    <a:cubicBezTo>
                      <a:pt x="11291" y="3249"/>
                      <a:pt x="11317" y="3249"/>
                      <a:pt x="11344" y="3402"/>
                    </a:cubicBezTo>
                    <a:cubicBezTo>
                      <a:pt x="11344" y="3478"/>
                      <a:pt x="11291" y="3402"/>
                      <a:pt x="11291" y="3402"/>
                    </a:cubicBezTo>
                    <a:cubicBezTo>
                      <a:pt x="11237" y="3402"/>
                      <a:pt x="11264" y="3325"/>
                      <a:pt x="11264" y="3249"/>
                    </a:cubicBezTo>
                    <a:cubicBezTo>
                      <a:pt x="11264" y="3095"/>
                      <a:pt x="11237" y="2866"/>
                      <a:pt x="11184" y="3019"/>
                    </a:cubicBezTo>
                    <a:cubicBezTo>
                      <a:pt x="11184" y="3172"/>
                      <a:pt x="11077" y="3172"/>
                      <a:pt x="11024" y="3095"/>
                    </a:cubicBezTo>
                    <a:cubicBezTo>
                      <a:pt x="10997" y="3019"/>
                      <a:pt x="11051" y="2866"/>
                      <a:pt x="10944" y="2942"/>
                    </a:cubicBezTo>
                    <a:cubicBezTo>
                      <a:pt x="10917" y="2942"/>
                      <a:pt x="10891" y="2942"/>
                      <a:pt x="10864" y="2942"/>
                    </a:cubicBezTo>
                    <a:cubicBezTo>
                      <a:pt x="10837" y="2866"/>
                      <a:pt x="10811" y="2942"/>
                      <a:pt x="10757" y="3019"/>
                    </a:cubicBezTo>
                    <a:cubicBezTo>
                      <a:pt x="10704" y="3172"/>
                      <a:pt x="10837" y="3095"/>
                      <a:pt x="10837" y="3172"/>
                    </a:cubicBezTo>
                    <a:cubicBezTo>
                      <a:pt x="10837" y="3325"/>
                      <a:pt x="10731" y="3249"/>
                      <a:pt x="10704" y="3325"/>
                    </a:cubicBezTo>
                    <a:cubicBezTo>
                      <a:pt x="10677" y="3402"/>
                      <a:pt x="10624" y="3402"/>
                      <a:pt x="10571" y="3478"/>
                    </a:cubicBezTo>
                    <a:cubicBezTo>
                      <a:pt x="10517" y="3555"/>
                      <a:pt x="10464" y="3555"/>
                      <a:pt x="10384" y="3555"/>
                    </a:cubicBezTo>
                    <a:cubicBezTo>
                      <a:pt x="10331" y="3555"/>
                      <a:pt x="10331" y="3555"/>
                      <a:pt x="10304" y="3708"/>
                    </a:cubicBezTo>
                    <a:cubicBezTo>
                      <a:pt x="10277" y="3785"/>
                      <a:pt x="10171" y="3861"/>
                      <a:pt x="10144" y="3861"/>
                    </a:cubicBezTo>
                    <a:cubicBezTo>
                      <a:pt x="10144" y="3785"/>
                      <a:pt x="10197" y="3785"/>
                      <a:pt x="10197" y="3785"/>
                    </a:cubicBezTo>
                    <a:cubicBezTo>
                      <a:pt x="10251" y="3708"/>
                      <a:pt x="10251" y="3555"/>
                      <a:pt x="10277" y="3478"/>
                    </a:cubicBezTo>
                    <a:cubicBezTo>
                      <a:pt x="10304" y="3325"/>
                      <a:pt x="10331" y="3478"/>
                      <a:pt x="10357" y="3402"/>
                    </a:cubicBezTo>
                    <a:cubicBezTo>
                      <a:pt x="10384" y="3402"/>
                      <a:pt x="10384" y="3325"/>
                      <a:pt x="10411" y="3325"/>
                    </a:cubicBezTo>
                    <a:cubicBezTo>
                      <a:pt x="10491" y="3172"/>
                      <a:pt x="10597" y="3095"/>
                      <a:pt x="10677" y="2942"/>
                    </a:cubicBezTo>
                    <a:cubicBezTo>
                      <a:pt x="10731" y="2866"/>
                      <a:pt x="10784" y="2789"/>
                      <a:pt x="10837" y="2712"/>
                    </a:cubicBezTo>
                    <a:cubicBezTo>
                      <a:pt x="10944" y="2483"/>
                      <a:pt x="11077" y="2329"/>
                      <a:pt x="11184" y="2176"/>
                    </a:cubicBezTo>
                    <a:cubicBezTo>
                      <a:pt x="11264" y="2100"/>
                      <a:pt x="11344" y="1946"/>
                      <a:pt x="11264" y="1717"/>
                    </a:cubicBezTo>
                    <a:cubicBezTo>
                      <a:pt x="11237" y="1640"/>
                      <a:pt x="11237" y="1793"/>
                      <a:pt x="11211" y="1717"/>
                    </a:cubicBezTo>
                    <a:cubicBezTo>
                      <a:pt x="11184" y="1640"/>
                      <a:pt x="11157" y="1640"/>
                      <a:pt x="11131" y="1564"/>
                    </a:cubicBezTo>
                    <a:cubicBezTo>
                      <a:pt x="11131" y="1487"/>
                      <a:pt x="11264" y="1640"/>
                      <a:pt x="11264" y="1640"/>
                    </a:cubicBezTo>
                    <a:cubicBezTo>
                      <a:pt x="11291" y="1640"/>
                      <a:pt x="11371" y="1640"/>
                      <a:pt x="11317" y="1487"/>
                    </a:cubicBezTo>
                    <a:cubicBezTo>
                      <a:pt x="11291" y="1410"/>
                      <a:pt x="11291" y="1334"/>
                      <a:pt x="11264" y="1257"/>
                    </a:cubicBezTo>
                    <a:cubicBezTo>
                      <a:pt x="11237" y="1104"/>
                      <a:pt x="11211" y="1410"/>
                      <a:pt x="11184" y="1410"/>
                    </a:cubicBezTo>
                    <a:cubicBezTo>
                      <a:pt x="11184" y="1334"/>
                      <a:pt x="11184" y="1257"/>
                      <a:pt x="11184" y="1257"/>
                    </a:cubicBezTo>
                    <a:cubicBezTo>
                      <a:pt x="11184" y="1181"/>
                      <a:pt x="11184" y="1181"/>
                      <a:pt x="11157" y="1104"/>
                    </a:cubicBezTo>
                    <a:cubicBezTo>
                      <a:pt x="11157" y="1027"/>
                      <a:pt x="11104" y="951"/>
                      <a:pt x="11077" y="951"/>
                    </a:cubicBezTo>
                    <a:cubicBezTo>
                      <a:pt x="11024" y="874"/>
                      <a:pt x="10997" y="874"/>
                      <a:pt x="10944" y="798"/>
                    </a:cubicBezTo>
                    <a:cubicBezTo>
                      <a:pt x="10891" y="798"/>
                      <a:pt x="10891" y="798"/>
                      <a:pt x="10811" y="874"/>
                    </a:cubicBezTo>
                    <a:cubicBezTo>
                      <a:pt x="10757" y="874"/>
                      <a:pt x="10571" y="644"/>
                      <a:pt x="10544" y="874"/>
                    </a:cubicBezTo>
                    <a:cubicBezTo>
                      <a:pt x="10517" y="951"/>
                      <a:pt x="10357" y="1027"/>
                      <a:pt x="10331" y="951"/>
                    </a:cubicBezTo>
                    <a:cubicBezTo>
                      <a:pt x="10331" y="951"/>
                      <a:pt x="10491" y="644"/>
                      <a:pt x="10437" y="568"/>
                    </a:cubicBezTo>
                    <a:cubicBezTo>
                      <a:pt x="10437" y="568"/>
                      <a:pt x="10251" y="644"/>
                      <a:pt x="10224" y="568"/>
                    </a:cubicBezTo>
                    <a:cubicBezTo>
                      <a:pt x="10224" y="491"/>
                      <a:pt x="10277" y="491"/>
                      <a:pt x="10277" y="491"/>
                    </a:cubicBezTo>
                    <a:cubicBezTo>
                      <a:pt x="10277" y="415"/>
                      <a:pt x="10064" y="491"/>
                      <a:pt x="10064" y="491"/>
                    </a:cubicBezTo>
                    <a:cubicBezTo>
                      <a:pt x="10091" y="338"/>
                      <a:pt x="10197" y="415"/>
                      <a:pt x="10224" y="338"/>
                    </a:cubicBezTo>
                    <a:cubicBezTo>
                      <a:pt x="10251" y="261"/>
                      <a:pt x="10304" y="338"/>
                      <a:pt x="10277" y="261"/>
                    </a:cubicBezTo>
                    <a:cubicBezTo>
                      <a:pt x="10277" y="185"/>
                      <a:pt x="10277" y="108"/>
                      <a:pt x="10251" y="108"/>
                    </a:cubicBezTo>
                    <a:cubicBezTo>
                      <a:pt x="10171" y="108"/>
                      <a:pt x="10144" y="32"/>
                      <a:pt x="10064" y="32"/>
                    </a:cubicBezTo>
                    <a:cubicBezTo>
                      <a:pt x="10011" y="-45"/>
                      <a:pt x="9957" y="32"/>
                      <a:pt x="9904" y="108"/>
                    </a:cubicBezTo>
                    <a:cubicBezTo>
                      <a:pt x="9797" y="185"/>
                      <a:pt x="9691" y="415"/>
                      <a:pt x="9637" y="568"/>
                    </a:cubicBezTo>
                    <a:cubicBezTo>
                      <a:pt x="9611" y="644"/>
                      <a:pt x="9611" y="644"/>
                      <a:pt x="9637" y="721"/>
                    </a:cubicBezTo>
                    <a:cubicBezTo>
                      <a:pt x="9664" y="721"/>
                      <a:pt x="9637" y="798"/>
                      <a:pt x="9637" y="874"/>
                    </a:cubicBezTo>
                    <a:cubicBezTo>
                      <a:pt x="9637" y="1027"/>
                      <a:pt x="9744" y="951"/>
                      <a:pt x="9744" y="1027"/>
                    </a:cubicBezTo>
                    <a:cubicBezTo>
                      <a:pt x="9744" y="951"/>
                      <a:pt x="9611" y="1027"/>
                      <a:pt x="9584" y="1027"/>
                    </a:cubicBezTo>
                    <a:cubicBezTo>
                      <a:pt x="9557" y="1027"/>
                      <a:pt x="9397" y="951"/>
                      <a:pt x="9371" y="1027"/>
                    </a:cubicBezTo>
                    <a:cubicBezTo>
                      <a:pt x="9371" y="951"/>
                      <a:pt x="9451" y="1257"/>
                      <a:pt x="9451" y="1257"/>
                    </a:cubicBezTo>
                    <a:cubicBezTo>
                      <a:pt x="9477" y="1334"/>
                      <a:pt x="9344" y="1181"/>
                      <a:pt x="9317" y="1181"/>
                    </a:cubicBezTo>
                    <a:cubicBezTo>
                      <a:pt x="9291" y="1181"/>
                      <a:pt x="9237" y="1257"/>
                      <a:pt x="9184" y="1334"/>
                    </a:cubicBezTo>
                    <a:cubicBezTo>
                      <a:pt x="9184" y="1334"/>
                      <a:pt x="9184" y="1334"/>
                      <a:pt x="9157" y="1334"/>
                    </a:cubicBezTo>
                    <a:cubicBezTo>
                      <a:pt x="9104" y="1334"/>
                      <a:pt x="9157" y="1334"/>
                      <a:pt x="9131" y="1257"/>
                    </a:cubicBezTo>
                    <a:cubicBezTo>
                      <a:pt x="9131" y="1334"/>
                      <a:pt x="8997" y="1487"/>
                      <a:pt x="8997" y="1487"/>
                    </a:cubicBezTo>
                    <a:cubicBezTo>
                      <a:pt x="8997" y="1410"/>
                      <a:pt x="9051" y="1334"/>
                      <a:pt x="9051" y="1334"/>
                    </a:cubicBezTo>
                    <a:cubicBezTo>
                      <a:pt x="9051" y="1257"/>
                      <a:pt x="8917" y="1334"/>
                      <a:pt x="8891" y="1257"/>
                    </a:cubicBezTo>
                    <a:cubicBezTo>
                      <a:pt x="8891" y="1257"/>
                      <a:pt x="8944" y="1181"/>
                      <a:pt x="8944" y="1181"/>
                    </a:cubicBezTo>
                    <a:cubicBezTo>
                      <a:pt x="8917" y="1257"/>
                      <a:pt x="8784" y="1334"/>
                      <a:pt x="8731" y="1334"/>
                    </a:cubicBezTo>
                    <a:cubicBezTo>
                      <a:pt x="8597" y="1410"/>
                      <a:pt x="8757" y="1410"/>
                      <a:pt x="8784" y="1487"/>
                    </a:cubicBezTo>
                    <a:cubicBezTo>
                      <a:pt x="8757" y="1410"/>
                      <a:pt x="8624" y="1564"/>
                      <a:pt x="8597" y="1564"/>
                    </a:cubicBezTo>
                    <a:cubicBezTo>
                      <a:pt x="8571" y="1564"/>
                      <a:pt x="8544" y="1564"/>
                      <a:pt x="8517" y="1640"/>
                    </a:cubicBezTo>
                    <a:cubicBezTo>
                      <a:pt x="8491" y="1717"/>
                      <a:pt x="8437" y="1640"/>
                      <a:pt x="8384" y="1640"/>
                    </a:cubicBezTo>
                    <a:cubicBezTo>
                      <a:pt x="8357" y="1640"/>
                      <a:pt x="8331" y="1793"/>
                      <a:pt x="8277" y="1793"/>
                    </a:cubicBezTo>
                    <a:cubicBezTo>
                      <a:pt x="8224" y="1870"/>
                      <a:pt x="8197" y="1793"/>
                      <a:pt x="8171" y="1870"/>
                    </a:cubicBezTo>
                    <a:cubicBezTo>
                      <a:pt x="8144" y="1946"/>
                      <a:pt x="8117" y="2023"/>
                      <a:pt x="8091" y="2023"/>
                    </a:cubicBezTo>
                    <a:cubicBezTo>
                      <a:pt x="8037" y="2023"/>
                      <a:pt x="7984" y="2023"/>
                      <a:pt x="7957" y="2023"/>
                    </a:cubicBezTo>
                    <a:cubicBezTo>
                      <a:pt x="7957" y="2023"/>
                      <a:pt x="8037" y="2176"/>
                      <a:pt x="8037" y="2176"/>
                    </a:cubicBezTo>
                    <a:cubicBezTo>
                      <a:pt x="8011" y="2253"/>
                      <a:pt x="7851" y="2253"/>
                      <a:pt x="7851" y="2253"/>
                    </a:cubicBezTo>
                    <a:cubicBezTo>
                      <a:pt x="7851" y="2253"/>
                      <a:pt x="7957" y="2253"/>
                      <a:pt x="7957" y="2253"/>
                    </a:cubicBezTo>
                    <a:cubicBezTo>
                      <a:pt x="7957" y="2253"/>
                      <a:pt x="7904" y="2253"/>
                      <a:pt x="7877" y="2253"/>
                    </a:cubicBezTo>
                    <a:cubicBezTo>
                      <a:pt x="7904" y="2253"/>
                      <a:pt x="7957" y="2329"/>
                      <a:pt x="7957" y="2329"/>
                    </a:cubicBezTo>
                    <a:cubicBezTo>
                      <a:pt x="7931" y="2329"/>
                      <a:pt x="7931" y="2329"/>
                      <a:pt x="7904" y="2329"/>
                    </a:cubicBezTo>
                    <a:cubicBezTo>
                      <a:pt x="7931" y="2329"/>
                      <a:pt x="7904" y="2406"/>
                      <a:pt x="7904" y="2406"/>
                    </a:cubicBezTo>
                    <a:cubicBezTo>
                      <a:pt x="7904" y="2483"/>
                      <a:pt x="7824" y="2406"/>
                      <a:pt x="7824" y="2406"/>
                    </a:cubicBezTo>
                    <a:cubicBezTo>
                      <a:pt x="7824" y="2483"/>
                      <a:pt x="7877" y="2483"/>
                      <a:pt x="7877" y="2559"/>
                    </a:cubicBezTo>
                    <a:cubicBezTo>
                      <a:pt x="7904" y="2559"/>
                      <a:pt x="7851" y="2559"/>
                      <a:pt x="7851" y="2559"/>
                    </a:cubicBezTo>
                    <a:cubicBezTo>
                      <a:pt x="7851" y="2712"/>
                      <a:pt x="7957" y="2559"/>
                      <a:pt x="7931" y="2712"/>
                    </a:cubicBezTo>
                    <a:cubicBezTo>
                      <a:pt x="7877" y="2866"/>
                      <a:pt x="8011" y="2942"/>
                      <a:pt x="7931" y="3019"/>
                    </a:cubicBezTo>
                    <a:cubicBezTo>
                      <a:pt x="7877" y="3019"/>
                      <a:pt x="7824" y="3019"/>
                      <a:pt x="7771" y="3019"/>
                    </a:cubicBezTo>
                    <a:cubicBezTo>
                      <a:pt x="7744" y="3095"/>
                      <a:pt x="7744" y="3172"/>
                      <a:pt x="7691" y="3095"/>
                    </a:cubicBezTo>
                    <a:cubicBezTo>
                      <a:pt x="7664" y="3095"/>
                      <a:pt x="7637" y="3095"/>
                      <a:pt x="7611" y="3095"/>
                    </a:cubicBezTo>
                    <a:cubicBezTo>
                      <a:pt x="7504" y="3172"/>
                      <a:pt x="7397" y="3172"/>
                      <a:pt x="7291" y="3172"/>
                    </a:cubicBezTo>
                    <a:cubicBezTo>
                      <a:pt x="7237" y="3172"/>
                      <a:pt x="7184" y="3172"/>
                      <a:pt x="7157" y="3249"/>
                    </a:cubicBezTo>
                    <a:cubicBezTo>
                      <a:pt x="7131" y="3325"/>
                      <a:pt x="7104" y="3402"/>
                      <a:pt x="7104" y="3478"/>
                    </a:cubicBezTo>
                    <a:cubicBezTo>
                      <a:pt x="7104" y="3555"/>
                      <a:pt x="7157" y="3632"/>
                      <a:pt x="7157" y="3708"/>
                    </a:cubicBezTo>
                    <a:cubicBezTo>
                      <a:pt x="7131" y="3861"/>
                      <a:pt x="7131" y="3938"/>
                      <a:pt x="7157" y="4015"/>
                    </a:cubicBezTo>
                    <a:cubicBezTo>
                      <a:pt x="7211" y="4168"/>
                      <a:pt x="7291" y="4091"/>
                      <a:pt x="7344" y="4244"/>
                    </a:cubicBezTo>
                    <a:cubicBezTo>
                      <a:pt x="7344" y="4244"/>
                      <a:pt x="7397" y="4551"/>
                      <a:pt x="7397" y="4551"/>
                    </a:cubicBezTo>
                    <a:cubicBezTo>
                      <a:pt x="7291" y="4551"/>
                      <a:pt x="7264" y="4551"/>
                      <a:pt x="7184" y="4398"/>
                    </a:cubicBezTo>
                    <a:cubicBezTo>
                      <a:pt x="7104" y="4244"/>
                      <a:pt x="6971" y="4091"/>
                      <a:pt x="6864" y="4091"/>
                    </a:cubicBezTo>
                    <a:cubicBezTo>
                      <a:pt x="6811" y="4091"/>
                      <a:pt x="6837" y="4015"/>
                      <a:pt x="6784" y="3938"/>
                    </a:cubicBezTo>
                    <a:cubicBezTo>
                      <a:pt x="6757" y="3938"/>
                      <a:pt x="6651" y="3938"/>
                      <a:pt x="6651" y="4091"/>
                    </a:cubicBezTo>
                    <a:cubicBezTo>
                      <a:pt x="6651" y="4168"/>
                      <a:pt x="6757" y="4168"/>
                      <a:pt x="6757" y="4168"/>
                    </a:cubicBezTo>
                    <a:cubicBezTo>
                      <a:pt x="6757" y="4168"/>
                      <a:pt x="6677" y="4244"/>
                      <a:pt x="6704" y="4244"/>
                    </a:cubicBezTo>
                    <a:cubicBezTo>
                      <a:pt x="6757" y="4321"/>
                      <a:pt x="6784" y="4244"/>
                      <a:pt x="6811" y="4398"/>
                    </a:cubicBezTo>
                    <a:cubicBezTo>
                      <a:pt x="6811" y="4551"/>
                      <a:pt x="6731" y="4474"/>
                      <a:pt x="6704" y="4474"/>
                    </a:cubicBezTo>
                    <a:cubicBezTo>
                      <a:pt x="6651" y="4398"/>
                      <a:pt x="6624" y="4321"/>
                      <a:pt x="6571" y="4398"/>
                    </a:cubicBezTo>
                    <a:cubicBezTo>
                      <a:pt x="6517" y="4398"/>
                      <a:pt x="6544" y="4627"/>
                      <a:pt x="6571" y="4704"/>
                    </a:cubicBezTo>
                    <a:cubicBezTo>
                      <a:pt x="6597" y="4781"/>
                      <a:pt x="6651" y="4781"/>
                      <a:pt x="6677" y="4781"/>
                    </a:cubicBezTo>
                    <a:cubicBezTo>
                      <a:pt x="6731" y="4857"/>
                      <a:pt x="6784" y="4857"/>
                      <a:pt x="6811" y="4934"/>
                    </a:cubicBezTo>
                    <a:cubicBezTo>
                      <a:pt x="6837" y="5010"/>
                      <a:pt x="6837" y="5087"/>
                      <a:pt x="6837" y="5087"/>
                    </a:cubicBezTo>
                    <a:cubicBezTo>
                      <a:pt x="6864" y="5087"/>
                      <a:pt x="6891" y="5087"/>
                      <a:pt x="6917" y="5087"/>
                    </a:cubicBezTo>
                    <a:cubicBezTo>
                      <a:pt x="6917" y="5087"/>
                      <a:pt x="6837" y="5164"/>
                      <a:pt x="6837" y="5164"/>
                    </a:cubicBezTo>
                    <a:cubicBezTo>
                      <a:pt x="6784" y="5164"/>
                      <a:pt x="6784" y="5087"/>
                      <a:pt x="6757" y="5010"/>
                    </a:cubicBezTo>
                    <a:cubicBezTo>
                      <a:pt x="6704" y="4934"/>
                      <a:pt x="6624" y="4934"/>
                      <a:pt x="6544" y="4934"/>
                    </a:cubicBezTo>
                    <a:cubicBezTo>
                      <a:pt x="6517" y="4934"/>
                      <a:pt x="6384" y="4857"/>
                      <a:pt x="6437" y="4704"/>
                    </a:cubicBezTo>
                    <a:cubicBezTo>
                      <a:pt x="6464" y="4704"/>
                      <a:pt x="6437" y="4627"/>
                      <a:pt x="6437" y="4551"/>
                    </a:cubicBezTo>
                    <a:cubicBezTo>
                      <a:pt x="6411" y="4474"/>
                      <a:pt x="6437" y="4398"/>
                      <a:pt x="6437" y="4321"/>
                    </a:cubicBezTo>
                    <a:cubicBezTo>
                      <a:pt x="6464" y="4168"/>
                      <a:pt x="6491" y="3861"/>
                      <a:pt x="6437" y="3785"/>
                    </a:cubicBezTo>
                    <a:cubicBezTo>
                      <a:pt x="6331" y="3708"/>
                      <a:pt x="6411" y="4091"/>
                      <a:pt x="6384" y="4244"/>
                    </a:cubicBezTo>
                    <a:cubicBezTo>
                      <a:pt x="6331" y="4398"/>
                      <a:pt x="6251" y="4474"/>
                      <a:pt x="6197" y="4627"/>
                    </a:cubicBezTo>
                    <a:cubicBezTo>
                      <a:pt x="6117" y="4857"/>
                      <a:pt x="6144" y="4781"/>
                      <a:pt x="6197" y="4934"/>
                    </a:cubicBezTo>
                    <a:cubicBezTo>
                      <a:pt x="6224" y="5010"/>
                      <a:pt x="6304" y="5240"/>
                      <a:pt x="6304" y="5393"/>
                    </a:cubicBezTo>
                    <a:cubicBezTo>
                      <a:pt x="6304" y="5393"/>
                      <a:pt x="6277" y="5546"/>
                      <a:pt x="6251" y="5546"/>
                    </a:cubicBezTo>
                    <a:cubicBezTo>
                      <a:pt x="6224" y="5700"/>
                      <a:pt x="6197" y="5853"/>
                      <a:pt x="6197" y="6006"/>
                    </a:cubicBezTo>
                    <a:cubicBezTo>
                      <a:pt x="6197" y="6006"/>
                      <a:pt x="6224" y="6389"/>
                      <a:pt x="6251" y="6389"/>
                    </a:cubicBezTo>
                    <a:cubicBezTo>
                      <a:pt x="6304" y="6389"/>
                      <a:pt x="6357" y="6389"/>
                      <a:pt x="6411" y="6312"/>
                    </a:cubicBezTo>
                    <a:cubicBezTo>
                      <a:pt x="6464" y="6236"/>
                      <a:pt x="6544" y="6312"/>
                      <a:pt x="6597" y="6389"/>
                    </a:cubicBezTo>
                    <a:cubicBezTo>
                      <a:pt x="6677" y="6389"/>
                      <a:pt x="6731" y="6542"/>
                      <a:pt x="6757" y="6772"/>
                    </a:cubicBezTo>
                    <a:cubicBezTo>
                      <a:pt x="6784" y="6925"/>
                      <a:pt x="6677" y="7155"/>
                      <a:pt x="6731" y="7232"/>
                    </a:cubicBezTo>
                    <a:cubicBezTo>
                      <a:pt x="6731" y="7232"/>
                      <a:pt x="6891" y="7385"/>
                      <a:pt x="6891" y="7385"/>
                    </a:cubicBezTo>
                    <a:cubicBezTo>
                      <a:pt x="6891" y="7461"/>
                      <a:pt x="6704" y="7308"/>
                      <a:pt x="6677" y="7308"/>
                    </a:cubicBezTo>
                    <a:cubicBezTo>
                      <a:pt x="6677" y="7308"/>
                      <a:pt x="6651" y="7078"/>
                      <a:pt x="6651" y="7078"/>
                    </a:cubicBezTo>
                    <a:cubicBezTo>
                      <a:pt x="6677" y="6925"/>
                      <a:pt x="6704" y="6849"/>
                      <a:pt x="6651" y="6772"/>
                    </a:cubicBezTo>
                    <a:cubicBezTo>
                      <a:pt x="6597" y="6695"/>
                      <a:pt x="6624" y="6542"/>
                      <a:pt x="6571" y="6466"/>
                    </a:cubicBezTo>
                    <a:cubicBezTo>
                      <a:pt x="6517" y="6466"/>
                      <a:pt x="6464" y="6542"/>
                      <a:pt x="6411" y="6542"/>
                    </a:cubicBezTo>
                    <a:cubicBezTo>
                      <a:pt x="6411" y="6542"/>
                      <a:pt x="6304" y="6619"/>
                      <a:pt x="6304" y="6695"/>
                    </a:cubicBezTo>
                    <a:cubicBezTo>
                      <a:pt x="6331" y="6695"/>
                      <a:pt x="6357" y="6695"/>
                      <a:pt x="6331" y="6695"/>
                    </a:cubicBezTo>
                    <a:cubicBezTo>
                      <a:pt x="6331" y="6772"/>
                      <a:pt x="6277" y="6849"/>
                      <a:pt x="6304" y="6925"/>
                    </a:cubicBezTo>
                    <a:cubicBezTo>
                      <a:pt x="6411" y="7078"/>
                      <a:pt x="6331" y="7308"/>
                      <a:pt x="6277" y="7461"/>
                    </a:cubicBezTo>
                    <a:cubicBezTo>
                      <a:pt x="6251" y="7538"/>
                      <a:pt x="6224" y="7691"/>
                      <a:pt x="6224" y="7768"/>
                    </a:cubicBezTo>
                    <a:cubicBezTo>
                      <a:pt x="6197" y="7844"/>
                      <a:pt x="6144" y="7921"/>
                      <a:pt x="6091" y="7921"/>
                    </a:cubicBezTo>
                    <a:cubicBezTo>
                      <a:pt x="6064" y="7998"/>
                      <a:pt x="6037" y="7998"/>
                      <a:pt x="6037" y="8151"/>
                    </a:cubicBezTo>
                    <a:cubicBezTo>
                      <a:pt x="6011" y="8304"/>
                      <a:pt x="5957" y="8227"/>
                      <a:pt x="5931" y="8227"/>
                    </a:cubicBezTo>
                    <a:cubicBezTo>
                      <a:pt x="5851" y="8151"/>
                      <a:pt x="5797" y="8227"/>
                      <a:pt x="5744" y="8151"/>
                    </a:cubicBezTo>
                    <a:cubicBezTo>
                      <a:pt x="5717" y="8151"/>
                      <a:pt x="5691" y="8074"/>
                      <a:pt x="5664" y="8074"/>
                    </a:cubicBezTo>
                    <a:cubicBezTo>
                      <a:pt x="5611" y="8074"/>
                      <a:pt x="5611" y="7998"/>
                      <a:pt x="5584" y="7921"/>
                    </a:cubicBezTo>
                    <a:cubicBezTo>
                      <a:pt x="5584" y="7921"/>
                      <a:pt x="5637" y="7844"/>
                      <a:pt x="5637" y="7921"/>
                    </a:cubicBezTo>
                    <a:cubicBezTo>
                      <a:pt x="5664" y="8074"/>
                      <a:pt x="5717" y="8074"/>
                      <a:pt x="5717" y="7998"/>
                    </a:cubicBezTo>
                    <a:cubicBezTo>
                      <a:pt x="5744" y="7921"/>
                      <a:pt x="5877" y="8151"/>
                      <a:pt x="5931" y="7998"/>
                    </a:cubicBezTo>
                    <a:cubicBezTo>
                      <a:pt x="5931" y="7921"/>
                      <a:pt x="5877" y="7844"/>
                      <a:pt x="5931" y="7844"/>
                    </a:cubicBezTo>
                    <a:cubicBezTo>
                      <a:pt x="5957" y="7768"/>
                      <a:pt x="6011" y="7691"/>
                      <a:pt x="6037" y="7615"/>
                    </a:cubicBezTo>
                    <a:cubicBezTo>
                      <a:pt x="6064" y="7461"/>
                      <a:pt x="6037" y="7461"/>
                      <a:pt x="6117" y="7385"/>
                    </a:cubicBezTo>
                    <a:cubicBezTo>
                      <a:pt x="6197" y="7232"/>
                      <a:pt x="6091" y="7078"/>
                      <a:pt x="6144" y="6925"/>
                    </a:cubicBezTo>
                    <a:cubicBezTo>
                      <a:pt x="6197" y="6849"/>
                      <a:pt x="6197" y="6772"/>
                      <a:pt x="6144" y="6695"/>
                    </a:cubicBezTo>
                    <a:cubicBezTo>
                      <a:pt x="6117" y="6695"/>
                      <a:pt x="6091" y="6619"/>
                      <a:pt x="6064" y="6542"/>
                    </a:cubicBezTo>
                    <a:cubicBezTo>
                      <a:pt x="6037" y="6389"/>
                      <a:pt x="6064" y="6159"/>
                      <a:pt x="6064" y="6006"/>
                    </a:cubicBezTo>
                    <a:cubicBezTo>
                      <a:pt x="6064" y="5853"/>
                      <a:pt x="6037" y="5700"/>
                      <a:pt x="6064" y="5546"/>
                    </a:cubicBezTo>
                    <a:cubicBezTo>
                      <a:pt x="6064" y="5393"/>
                      <a:pt x="6117" y="5393"/>
                      <a:pt x="6117" y="5240"/>
                    </a:cubicBezTo>
                    <a:cubicBezTo>
                      <a:pt x="6091" y="5087"/>
                      <a:pt x="6037" y="5010"/>
                      <a:pt x="6011" y="4934"/>
                    </a:cubicBezTo>
                    <a:cubicBezTo>
                      <a:pt x="5984" y="4857"/>
                      <a:pt x="5957" y="4781"/>
                      <a:pt x="5984" y="4704"/>
                    </a:cubicBezTo>
                    <a:cubicBezTo>
                      <a:pt x="6037" y="4627"/>
                      <a:pt x="6037" y="4474"/>
                      <a:pt x="6064" y="4321"/>
                    </a:cubicBezTo>
                    <a:cubicBezTo>
                      <a:pt x="6091" y="4244"/>
                      <a:pt x="6117" y="4015"/>
                      <a:pt x="6091" y="3938"/>
                    </a:cubicBezTo>
                    <a:cubicBezTo>
                      <a:pt x="6091" y="3861"/>
                      <a:pt x="5984" y="3785"/>
                      <a:pt x="5931" y="3708"/>
                    </a:cubicBezTo>
                    <a:cubicBezTo>
                      <a:pt x="5877" y="3708"/>
                      <a:pt x="5824" y="3708"/>
                      <a:pt x="5771" y="3708"/>
                    </a:cubicBezTo>
                    <a:cubicBezTo>
                      <a:pt x="5744" y="3708"/>
                      <a:pt x="5664" y="3632"/>
                      <a:pt x="5637" y="3708"/>
                    </a:cubicBezTo>
                    <a:cubicBezTo>
                      <a:pt x="5557" y="3861"/>
                      <a:pt x="5557" y="4398"/>
                      <a:pt x="5477" y="4551"/>
                    </a:cubicBezTo>
                    <a:cubicBezTo>
                      <a:pt x="5424" y="4781"/>
                      <a:pt x="5264" y="4857"/>
                      <a:pt x="5264" y="5164"/>
                    </a:cubicBezTo>
                    <a:cubicBezTo>
                      <a:pt x="5264" y="5240"/>
                      <a:pt x="5344" y="5164"/>
                      <a:pt x="5344" y="5164"/>
                    </a:cubicBezTo>
                    <a:cubicBezTo>
                      <a:pt x="5371" y="5240"/>
                      <a:pt x="5344" y="5546"/>
                      <a:pt x="5344" y="5546"/>
                    </a:cubicBezTo>
                    <a:cubicBezTo>
                      <a:pt x="5317" y="5700"/>
                      <a:pt x="5371" y="5776"/>
                      <a:pt x="5291" y="5776"/>
                    </a:cubicBezTo>
                    <a:cubicBezTo>
                      <a:pt x="5291" y="5853"/>
                      <a:pt x="5264" y="5853"/>
                      <a:pt x="5264" y="5929"/>
                    </a:cubicBezTo>
                    <a:cubicBezTo>
                      <a:pt x="5291" y="6006"/>
                      <a:pt x="5317" y="6006"/>
                      <a:pt x="5344" y="6006"/>
                    </a:cubicBezTo>
                    <a:cubicBezTo>
                      <a:pt x="5371" y="6006"/>
                      <a:pt x="5477" y="6006"/>
                      <a:pt x="5477" y="6083"/>
                    </a:cubicBezTo>
                    <a:cubicBezTo>
                      <a:pt x="5477" y="6236"/>
                      <a:pt x="5477" y="6389"/>
                      <a:pt x="5531" y="6466"/>
                    </a:cubicBezTo>
                    <a:cubicBezTo>
                      <a:pt x="5584" y="6542"/>
                      <a:pt x="5637" y="6466"/>
                      <a:pt x="5584" y="6619"/>
                    </a:cubicBezTo>
                    <a:cubicBezTo>
                      <a:pt x="5557" y="6695"/>
                      <a:pt x="5557" y="6849"/>
                      <a:pt x="5531" y="6925"/>
                    </a:cubicBezTo>
                    <a:cubicBezTo>
                      <a:pt x="5504" y="7078"/>
                      <a:pt x="5371" y="6695"/>
                      <a:pt x="5344" y="6619"/>
                    </a:cubicBezTo>
                    <a:cubicBezTo>
                      <a:pt x="5264" y="6466"/>
                      <a:pt x="5157" y="6389"/>
                      <a:pt x="5077" y="6312"/>
                    </a:cubicBezTo>
                    <a:cubicBezTo>
                      <a:pt x="5024" y="6236"/>
                      <a:pt x="4997" y="6159"/>
                      <a:pt x="4944" y="6083"/>
                    </a:cubicBezTo>
                    <a:cubicBezTo>
                      <a:pt x="4917" y="6083"/>
                      <a:pt x="4864" y="6006"/>
                      <a:pt x="4837" y="6006"/>
                    </a:cubicBezTo>
                    <a:cubicBezTo>
                      <a:pt x="4757" y="6006"/>
                      <a:pt x="4677" y="5929"/>
                      <a:pt x="4597" y="5929"/>
                    </a:cubicBezTo>
                    <a:cubicBezTo>
                      <a:pt x="4491" y="5929"/>
                      <a:pt x="4384" y="5929"/>
                      <a:pt x="4464" y="6312"/>
                    </a:cubicBezTo>
                    <a:cubicBezTo>
                      <a:pt x="4517" y="6389"/>
                      <a:pt x="4491" y="6542"/>
                      <a:pt x="4437" y="6619"/>
                    </a:cubicBezTo>
                    <a:cubicBezTo>
                      <a:pt x="4411" y="6695"/>
                      <a:pt x="4331" y="6542"/>
                      <a:pt x="4357" y="6772"/>
                    </a:cubicBezTo>
                    <a:cubicBezTo>
                      <a:pt x="4384" y="6849"/>
                      <a:pt x="4171" y="6849"/>
                      <a:pt x="4277" y="6619"/>
                    </a:cubicBezTo>
                    <a:cubicBezTo>
                      <a:pt x="4304" y="6542"/>
                      <a:pt x="4224" y="6389"/>
                      <a:pt x="4197" y="6466"/>
                    </a:cubicBezTo>
                    <a:cubicBezTo>
                      <a:pt x="4144" y="6466"/>
                      <a:pt x="4091" y="6542"/>
                      <a:pt x="4064" y="6619"/>
                    </a:cubicBezTo>
                    <a:cubicBezTo>
                      <a:pt x="3984" y="6772"/>
                      <a:pt x="3904" y="6619"/>
                      <a:pt x="3824" y="6695"/>
                    </a:cubicBezTo>
                    <a:cubicBezTo>
                      <a:pt x="3744" y="6772"/>
                      <a:pt x="3691" y="6925"/>
                      <a:pt x="3637" y="6925"/>
                    </a:cubicBezTo>
                    <a:cubicBezTo>
                      <a:pt x="3611" y="6925"/>
                      <a:pt x="3451" y="6925"/>
                      <a:pt x="3477" y="6849"/>
                    </a:cubicBezTo>
                    <a:cubicBezTo>
                      <a:pt x="3531" y="6849"/>
                      <a:pt x="3531" y="6849"/>
                      <a:pt x="3531" y="6772"/>
                    </a:cubicBezTo>
                    <a:cubicBezTo>
                      <a:pt x="3531" y="6542"/>
                      <a:pt x="3584" y="6619"/>
                      <a:pt x="3584" y="6466"/>
                    </a:cubicBezTo>
                    <a:cubicBezTo>
                      <a:pt x="3611" y="6389"/>
                      <a:pt x="3424" y="6542"/>
                      <a:pt x="3424" y="6542"/>
                    </a:cubicBezTo>
                    <a:cubicBezTo>
                      <a:pt x="3397" y="6542"/>
                      <a:pt x="3371" y="6542"/>
                      <a:pt x="3371" y="6619"/>
                    </a:cubicBezTo>
                    <a:cubicBezTo>
                      <a:pt x="3371" y="6695"/>
                      <a:pt x="3371" y="6772"/>
                      <a:pt x="3371" y="6849"/>
                    </a:cubicBezTo>
                    <a:cubicBezTo>
                      <a:pt x="3344" y="6849"/>
                      <a:pt x="3291" y="6772"/>
                      <a:pt x="3264" y="6772"/>
                    </a:cubicBezTo>
                    <a:cubicBezTo>
                      <a:pt x="3211" y="6772"/>
                      <a:pt x="3131" y="6849"/>
                      <a:pt x="3077" y="6925"/>
                    </a:cubicBezTo>
                    <a:cubicBezTo>
                      <a:pt x="2997" y="7002"/>
                      <a:pt x="2917" y="7155"/>
                      <a:pt x="2837" y="7232"/>
                    </a:cubicBezTo>
                    <a:cubicBezTo>
                      <a:pt x="2784" y="7232"/>
                      <a:pt x="2757" y="7308"/>
                      <a:pt x="2731" y="7461"/>
                    </a:cubicBezTo>
                    <a:cubicBezTo>
                      <a:pt x="2731" y="7538"/>
                      <a:pt x="2731" y="7768"/>
                      <a:pt x="2677" y="7768"/>
                    </a:cubicBezTo>
                    <a:cubicBezTo>
                      <a:pt x="2624" y="7768"/>
                      <a:pt x="2571" y="7844"/>
                      <a:pt x="2517" y="7844"/>
                    </a:cubicBezTo>
                    <a:cubicBezTo>
                      <a:pt x="2491" y="7844"/>
                      <a:pt x="2464" y="7691"/>
                      <a:pt x="2437" y="7615"/>
                    </a:cubicBezTo>
                    <a:cubicBezTo>
                      <a:pt x="2384" y="7461"/>
                      <a:pt x="2304" y="7538"/>
                      <a:pt x="2357" y="7308"/>
                    </a:cubicBezTo>
                    <a:cubicBezTo>
                      <a:pt x="2384" y="7155"/>
                      <a:pt x="2464" y="7232"/>
                      <a:pt x="2491" y="7155"/>
                    </a:cubicBezTo>
                    <a:cubicBezTo>
                      <a:pt x="2544" y="7155"/>
                      <a:pt x="2597" y="7232"/>
                      <a:pt x="2571" y="7078"/>
                    </a:cubicBezTo>
                    <a:cubicBezTo>
                      <a:pt x="2544" y="7002"/>
                      <a:pt x="2517" y="6849"/>
                      <a:pt x="2491" y="6772"/>
                    </a:cubicBezTo>
                    <a:cubicBezTo>
                      <a:pt x="2437" y="6619"/>
                      <a:pt x="2357" y="6695"/>
                      <a:pt x="2304" y="6695"/>
                    </a:cubicBezTo>
                    <a:cubicBezTo>
                      <a:pt x="2277" y="6695"/>
                      <a:pt x="2117" y="6619"/>
                      <a:pt x="2117" y="6619"/>
                    </a:cubicBezTo>
                    <a:cubicBezTo>
                      <a:pt x="2117" y="6619"/>
                      <a:pt x="2197" y="6695"/>
                      <a:pt x="2197" y="6695"/>
                    </a:cubicBezTo>
                    <a:cubicBezTo>
                      <a:pt x="2224" y="6772"/>
                      <a:pt x="2224" y="6849"/>
                      <a:pt x="2224" y="6925"/>
                    </a:cubicBezTo>
                    <a:cubicBezTo>
                      <a:pt x="2224" y="7002"/>
                      <a:pt x="2224" y="7155"/>
                      <a:pt x="2224" y="7232"/>
                    </a:cubicBezTo>
                    <a:cubicBezTo>
                      <a:pt x="2197" y="7308"/>
                      <a:pt x="2171" y="7385"/>
                      <a:pt x="2171" y="7461"/>
                    </a:cubicBezTo>
                    <a:cubicBezTo>
                      <a:pt x="2197" y="7615"/>
                      <a:pt x="2304" y="7615"/>
                      <a:pt x="2277" y="7844"/>
                    </a:cubicBezTo>
                    <a:cubicBezTo>
                      <a:pt x="2251" y="7921"/>
                      <a:pt x="2224" y="8074"/>
                      <a:pt x="2224" y="8151"/>
                    </a:cubicBezTo>
                    <a:cubicBezTo>
                      <a:pt x="2224" y="8151"/>
                      <a:pt x="2224" y="8457"/>
                      <a:pt x="2224" y="8457"/>
                    </a:cubicBezTo>
                    <a:cubicBezTo>
                      <a:pt x="2224" y="8457"/>
                      <a:pt x="2197" y="8227"/>
                      <a:pt x="2197" y="8227"/>
                    </a:cubicBezTo>
                    <a:cubicBezTo>
                      <a:pt x="2171" y="8227"/>
                      <a:pt x="2144" y="8381"/>
                      <a:pt x="2117" y="8304"/>
                    </a:cubicBezTo>
                    <a:cubicBezTo>
                      <a:pt x="2117" y="8304"/>
                      <a:pt x="2171" y="8227"/>
                      <a:pt x="2171" y="8151"/>
                    </a:cubicBezTo>
                    <a:cubicBezTo>
                      <a:pt x="2144" y="8074"/>
                      <a:pt x="2091" y="8074"/>
                      <a:pt x="2064" y="8074"/>
                    </a:cubicBezTo>
                    <a:cubicBezTo>
                      <a:pt x="2037" y="8074"/>
                      <a:pt x="2011" y="7998"/>
                      <a:pt x="1984" y="8074"/>
                    </a:cubicBezTo>
                    <a:cubicBezTo>
                      <a:pt x="1931" y="8074"/>
                      <a:pt x="1904" y="8227"/>
                      <a:pt x="1851" y="8227"/>
                    </a:cubicBezTo>
                    <a:cubicBezTo>
                      <a:pt x="1797" y="8381"/>
                      <a:pt x="1771" y="8381"/>
                      <a:pt x="1717" y="8534"/>
                    </a:cubicBezTo>
                    <a:cubicBezTo>
                      <a:pt x="1664" y="8687"/>
                      <a:pt x="1611" y="8687"/>
                      <a:pt x="1691" y="8840"/>
                    </a:cubicBezTo>
                    <a:cubicBezTo>
                      <a:pt x="1717" y="8917"/>
                      <a:pt x="1771" y="9146"/>
                      <a:pt x="1744" y="9223"/>
                    </a:cubicBezTo>
                    <a:cubicBezTo>
                      <a:pt x="1717" y="9300"/>
                      <a:pt x="1557" y="9146"/>
                      <a:pt x="1531" y="9146"/>
                    </a:cubicBezTo>
                    <a:cubicBezTo>
                      <a:pt x="1504" y="9070"/>
                      <a:pt x="1424" y="9146"/>
                      <a:pt x="1397" y="9146"/>
                    </a:cubicBezTo>
                    <a:cubicBezTo>
                      <a:pt x="1424" y="9070"/>
                      <a:pt x="1291" y="8764"/>
                      <a:pt x="1264" y="8917"/>
                    </a:cubicBezTo>
                    <a:cubicBezTo>
                      <a:pt x="1131" y="9223"/>
                      <a:pt x="1424" y="9300"/>
                      <a:pt x="1424" y="9453"/>
                    </a:cubicBezTo>
                    <a:cubicBezTo>
                      <a:pt x="1397" y="9759"/>
                      <a:pt x="1317" y="9606"/>
                      <a:pt x="1237" y="9606"/>
                    </a:cubicBezTo>
                    <a:cubicBezTo>
                      <a:pt x="1157" y="9529"/>
                      <a:pt x="1131" y="9376"/>
                      <a:pt x="1051" y="9300"/>
                    </a:cubicBezTo>
                    <a:cubicBezTo>
                      <a:pt x="997" y="9223"/>
                      <a:pt x="997" y="9146"/>
                      <a:pt x="971" y="8993"/>
                    </a:cubicBezTo>
                    <a:cubicBezTo>
                      <a:pt x="971" y="8840"/>
                      <a:pt x="944" y="8840"/>
                      <a:pt x="917" y="8764"/>
                    </a:cubicBezTo>
                    <a:cubicBezTo>
                      <a:pt x="917" y="8687"/>
                      <a:pt x="997" y="8534"/>
                      <a:pt x="997" y="8534"/>
                    </a:cubicBezTo>
                    <a:cubicBezTo>
                      <a:pt x="1024" y="8304"/>
                      <a:pt x="891" y="8151"/>
                      <a:pt x="837" y="8151"/>
                    </a:cubicBezTo>
                    <a:cubicBezTo>
                      <a:pt x="784" y="8074"/>
                      <a:pt x="784" y="7921"/>
                      <a:pt x="731" y="7921"/>
                    </a:cubicBezTo>
                    <a:cubicBezTo>
                      <a:pt x="757" y="7844"/>
                      <a:pt x="624" y="7538"/>
                      <a:pt x="624" y="7538"/>
                    </a:cubicBezTo>
                    <a:cubicBezTo>
                      <a:pt x="677" y="7461"/>
                      <a:pt x="731" y="7691"/>
                      <a:pt x="757" y="7768"/>
                    </a:cubicBezTo>
                    <a:cubicBezTo>
                      <a:pt x="784" y="7844"/>
                      <a:pt x="811" y="7844"/>
                      <a:pt x="811" y="7768"/>
                    </a:cubicBezTo>
                    <a:cubicBezTo>
                      <a:pt x="837" y="7768"/>
                      <a:pt x="864" y="7844"/>
                      <a:pt x="864" y="7844"/>
                    </a:cubicBezTo>
                    <a:cubicBezTo>
                      <a:pt x="944" y="7921"/>
                      <a:pt x="997" y="7998"/>
                      <a:pt x="1077" y="7998"/>
                    </a:cubicBezTo>
                    <a:cubicBezTo>
                      <a:pt x="1131" y="8074"/>
                      <a:pt x="1211" y="8074"/>
                      <a:pt x="1291" y="8151"/>
                    </a:cubicBezTo>
                    <a:cubicBezTo>
                      <a:pt x="1424" y="8304"/>
                      <a:pt x="1531" y="8304"/>
                      <a:pt x="1664" y="8074"/>
                    </a:cubicBezTo>
                    <a:cubicBezTo>
                      <a:pt x="1717" y="7998"/>
                      <a:pt x="1744" y="7921"/>
                      <a:pt x="1797" y="7844"/>
                    </a:cubicBezTo>
                    <a:cubicBezTo>
                      <a:pt x="1877" y="7691"/>
                      <a:pt x="1824" y="7615"/>
                      <a:pt x="1824" y="7385"/>
                    </a:cubicBezTo>
                    <a:cubicBezTo>
                      <a:pt x="1824" y="7155"/>
                      <a:pt x="1637" y="7078"/>
                      <a:pt x="1584" y="6925"/>
                    </a:cubicBezTo>
                    <a:cubicBezTo>
                      <a:pt x="1504" y="6772"/>
                      <a:pt x="1397" y="6619"/>
                      <a:pt x="1317" y="6542"/>
                    </a:cubicBezTo>
                    <a:cubicBezTo>
                      <a:pt x="1237" y="6389"/>
                      <a:pt x="1131" y="6236"/>
                      <a:pt x="1051" y="6236"/>
                    </a:cubicBezTo>
                    <a:cubicBezTo>
                      <a:pt x="1024" y="6159"/>
                      <a:pt x="1024" y="6236"/>
                      <a:pt x="997" y="6236"/>
                    </a:cubicBezTo>
                    <a:cubicBezTo>
                      <a:pt x="971" y="6236"/>
                      <a:pt x="944" y="6159"/>
                      <a:pt x="917" y="6159"/>
                    </a:cubicBezTo>
                    <a:cubicBezTo>
                      <a:pt x="864" y="6083"/>
                      <a:pt x="811" y="6389"/>
                      <a:pt x="757" y="6389"/>
                    </a:cubicBezTo>
                    <a:cubicBezTo>
                      <a:pt x="757" y="6312"/>
                      <a:pt x="864" y="6083"/>
                      <a:pt x="757" y="6083"/>
                    </a:cubicBezTo>
                    <a:cubicBezTo>
                      <a:pt x="731" y="6083"/>
                      <a:pt x="624" y="5929"/>
                      <a:pt x="624" y="5929"/>
                    </a:cubicBezTo>
                    <a:cubicBezTo>
                      <a:pt x="651" y="5853"/>
                      <a:pt x="757" y="6083"/>
                      <a:pt x="757" y="5929"/>
                    </a:cubicBezTo>
                    <a:cubicBezTo>
                      <a:pt x="757" y="5853"/>
                      <a:pt x="651" y="5700"/>
                      <a:pt x="624" y="5700"/>
                    </a:cubicBezTo>
                    <a:cubicBezTo>
                      <a:pt x="597" y="5776"/>
                      <a:pt x="517" y="5929"/>
                      <a:pt x="517" y="5929"/>
                    </a:cubicBezTo>
                    <a:cubicBezTo>
                      <a:pt x="517" y="5853"/>
                      <a:pt x="517" y="5853"/>
                      <a:pt x="491" y="5776"/>
                    </a:cubicBezTo>
                    <a:cubicBezTo>
                      <a:pt x="437" y="5776"/>
                      <a:pt x="437" y="5853"/>
                      <a:pt x="411" y="5929"/>
                    </a:cubicBezTo>
                    <a:cubicBezTo>
                      <a:pt x="411" y="5929"/>
                      <a:pt x="411" y="5929"/>
                      <a:pt x="411" y="5853"/>
                    </a:cubicBezTo>
                    <a:cubicBezTo>
                      <a:pt x="384" y="5929"/>
                      <a:pt x="357" y="6083"/>
                      <a:pt x="331" y="6083"/>
                    </a:cubicBezTo>
                    <a:cubicBezTo>
                      <a:pt x="304" y="6159"/>
                      <a:pt x="251" y="6159"/>
                      <a:pt x="251" y="6159"/>
                    </a:cubicBezTo>
                    <a:cubicBezTo>
                      <a:pt x="224" y="6312"/>
                      <a:pt x="117" y="6312"/>
                      <a:pt x="144" y="6466"/>
                    </a:cubicBezTo>
                    <a:cubicBezTo>
                      <a:pt x="224" y="6619"/>
                      <a:pt x="117" y="6466"/>
                      <a:pt x="117" y="6695"/>
                    </a:cubicBezTo>
                    <a:cubicBezTo>
                      <a:pt x="117" y="6849"/>
                      <a:pt x="224" y="6925"/>
                      <a:pt x="251" y="7002"/>
                    </a:cubicBezTo>
                    <a:cubicBezTo>
                      <a:pt x="304" y="7078"/>
                      <a:pt x="357" y="7232"/>
                      <a:pt x="331" y="7385"/>
                    </a:cubicBezTo>
                    <a:cubicBezTo>
                      <a:pt x="304" y="7538"/>
                      <a:pt x="224" y="7615"/>
                      <a:pt x="224" y="7768"/>
                    </a:cubicBezTo>
                    <a:cubicBezTo>
                      <a:pt x="251" y="7921"/>
                      <a:pt x="304" y="8074"/>
                      <a:pt x="331" y="8227"/>
                    </a:cubicBezTo>
                    <a:cubicBezTo>
                      <a:pt x="357" y="8381"/>
                      <a:pt x="304" y="8381"/>
                      <a:pt x="304" y="8534"/>
                    </a:cubicBezTo>
                    <a:cubicBezTo>
                      <a:pt x="304" y="8687"/>
                      <a:pt x="384" y="8840"/>
                      <a:pt x="331" y="8917"/>
                    </a:cubicBezTo>
                    <a:cubicBezTo>
                      <a:pt x="277" y="8993"/>
                      <a:pt x="357" y="9223"/>
                      <a:pt x="357" y="9300"/>
                    </a:cubicBezTo>
                    <a:cubicBezTo>
                      <a:pt x="411" y="9453"/>
                      <a:pt x="464" y="9453"/>
                      <a:pt x="384" y="9606"/>
                    </a:cubicBezTo>
                    <a:cubicBezTo>
                      <a:pt x="331" y="9759"/>
                      <a:pt x="357" y="9759"/>
                      <a:pt x="384" y="9836"/>
                    </a:cubicBezTo>
                    <a:cubicBezTo>
                      <a:pt x="517" y="10066"/>
                      <a:pt x="597" y="10219"/>
                      <a:pt x="464" y="10525"/>
                    </a:cubicBezTo>
                    <a:cubicBezTo>
                      <a:pt x="331" y="10908"/>
                      <a:pt x="197" y="11215"/>
                      <a:pt x="91" y="11598"/>
                    </a:cubicBezTo>
                    <a:cubicBezTo>
                      <a:pt x="144" y="11598"/>
                      <a:pt x="144" y="11521"/>
                      <a:pt x="171" y="11598"/>
                    </a:cubicBezTo>
                    <a:cubicBezTo>
                      <a:pt x="197" y="11751"/>
                      <a:pt x="251" y="11751"/>
                      <a:pt x="277" y="11827"/>
                    </a:cubicBezTo>
                    <a:cubicBezTo>
                      <a:pt x="437" y="11981"/>
                      <a:pt x="224" y="11981"/>
                      <a:pt x="171" y="11981"/>
                    </a:cubicBezTo>
                    <a:cubicBezTo>
                      <a:pt x="117" y="11981"/>
                      <a:pt x="91" y="12057"/>
                      <a:pt x="91" y="12210"/>
                    </a:cubicBezTo>
                    <a:cubicBezTo>
                      <a:pt x="91" y="12364"/>
                      <a:pt x="37" y="12440"/>
                      <a:pt x="11" y="12593"/>
                    </a:cubicBezTo>
                    <a:cubicBezTo>
                      <a:pt x="-16" y="12670"/>
                      <a:pt x="11" y="12823"/>
                      <a:pt x="37" y="12976"/>
                    </a:cubicBezTo>
                    <a:cubicBezTo>
                      <a:pt x="37" y="13129"/>
                      <a:pt x="-16" y="13283"/>
                      <a:pt x="11" y="13359"/>
                    </a:cubicBezTo>
                    <a:cubicBezTo>
                      <a:pt x="64" y="13436"/>
                      <a:pt x="64" y="13436"/>
                      <a:pt x="64" y="13589"/>
                    </a:cubicBezTo>
                    <a:cubicBezTo>
                      <a:pt x="37" y="13742"/>
                      <a:pt x="91" y="13819"/>
                      <a:pt x="91" y="13972"/>
                    </a:cubicBezTo>
                    <a:cubicBezTo>
                      <a:pt x="91" y="14049"/>
                      <a:pt x="171" y="14202"/>
                      <a:pt x="197" y="14202"/>
                    </a:cubicBezTo>
                    <a:cubicBezTo>
                      <a:pt x="197" y="14202"/>
                      <a:pt x="224" y="14125"/>
                      <a:pt x="251" y="14125"/>
                    </a:cubicBezTo>
                    <a:cubicBezTo>
                      <a:pt x="277" y="14125"/>
                      <a:pt x="277" y="14278"/>
                      <a:pt x="304" y="14278"/>
                    </a:cubicBezTo>
                    <a:cubicBezTo>
                      <a:pt x="357" y="14202"/>
                      <a:pt x="357" y="14125"/>
                      <a:pt x="411" y="14278"/>
                    </a:cubicBezTo>
                    <a:cubicBezTo>
                      <a:pt x="464" y="14355"/>
                      <a:pt x="464" y="14355"/>
                      <a:pt x="464" y="14508"/>
                    </a:cubicBezTo>
                    <a:cubicBezTo>
                      <a:pt x="437" y="14891"/>
                      <a:pt x="544" y="15198"/>
                      <a:pt x="624" y="15351"/>
                    </a:cubicBezTo>
                    <a:cubicBezTo>
                      <a:pt x="677" y="15427"/>
                      <a:pt x="704" y="15504"/>
                      <a:pt x="651" y="15581"/>
                    </a:cubicBezTo>
                    <a:cubicBezTo>
                      <a:pt x="624" y="15734"/>
                      <a:pt x="597" y="15657"/>
                      <a:pt x="544" y="15657"/>
                    </a:cubicBezTo>
                    <a:cubicBezTo>
                      <a:pt x="491" y="15657"/>
                      <a:pt x="571" y="16346"/>
                      <a:pt x="624" y="16270"/>
                    </a:cubicBezTo>
                    <a:cubicBezTo>
                      <a:pt x="651" y="16193"/>
                      <a:pt x="677" y="15964"/>
                      <a:pt x="704" y="16040"/>
                    </a:cubicBezTo>
                    <a:cubicBezTo>
                      <a:pt x="731" y="16040"/>
                      <a:pt x="757" y="16117"/>
                      <a:pt x="811" y="16117"/>
                    </a:cubicBezTo>
                    <a:cubicBezTo>
                      <a:pt x="864" y="16117"/>
                      <a:pt x="917" y="16193"/>
                      <a:pt x="917" y="16346"/>
                    </a:cubicBezTo>
                    <a:cubicBezTo>
                      <a:pt x="917" y="16423"/>
                      <a:pt x="891" y="16423"/>
                      <a:pt x="891" y="16423"/>
                    </a:cubicBezTo>
                    <a:cubicBezTo>
                      <a:pt x="864" y="16500"/>
                      <a:pt x="891" y="16653"/>
                      <a:pt x="917" y="16653"/>
                    </a:cubicBezTo>
                    <a:cubicBezTo>
                      <a:pt x="944" y="16729"/>
                      <a:pt x="997" y="16653"/>
                      <a:pt x="1024" y="16729"/>
                    </a:cubicBezTo>
                    <a:cubicBezTo>
                      <a:pt x="1051" y="16806"/>
                      <a:pt x="1051" y="16959"/>
                      <a:pt x="1051" y="17036"/>
                    </a:cubicBezTo>
                    <a:cubicBezTo>
                      <a:pt x="1051" y="17112"/>
                      <a:pt x="1131" y="17036"/>
                      <a:pt x="1157" y="17036"/>
                    </a:cubicBezTo>
                    <a:cubicBezTo>
                      <a:pt x="1184" y="17112"/>
                      <a:pt x="1237" y="17342"/>
                      <a:pt x="1264" y="17189"/>
                    </a:cubicBezTo>
                    <a:cubicBezTo>
                      <a:pt x="1291" y="17036"/>
                      <a:pt x="1317" y="17112"/>
                      <a:pt x="1344" y="17189"/>
                    </a:cubicBezTo>
                    <a:cubicBezTo>
                      <a:pt x="1397" y="17342"/>
                      <a:pt x="1397" y="17266"/>
                      <a:pt x="1451" y="17266"/>
                    </a:cubicBezTo>
                    <a:cubicBezTo>
                      <a:pt x="1477" y="17266"/>
                      <a:pt x="1504" y="17495"/>
                      <a:pt x="1531" y="17419"/>
                    </a:cubicBezTo>
                    <a:cubicBezTo>
                      <a:pt x="1584" y="17342"/>
                      <a:pt x="1637" y="17495"/>
                      <a:pt x="1664" y="17572"/>
                    </a:cubicBezTo>
                    <a:cubicBezTo>
                      <a:pt x="1717" y="17649"/>
                      <a:pt x="1637" y="17725"/>
                      <a:pt x="1637" y="17725"/>
                    </a:cubicBezTo>
                    <a:cubicBezTo>
                      <a:pt x="1584" y="17802"/>
                      <a:pt x="1664" y="17878"/>
                      <a:pt x="1664" y="17878"/>
                    </a:cubicBezTo>
                    <a:cubicBezTo>
                      <a:pt x="1664" y="17878"/>
                      <a:pt x="1584" y="17878"/>
                      <a:pt x="1611" y="18032"/>
                    </a:cubicBezTo>
                    <a:cubicBezTo>
                      <a:pt x="1664" y="18108"/>
                      <a:pt x="1637" y="18185"/>
                      <a:pt x="1611" y="18261"/>
                    </a:cubicBezTo>
                    <a:cubicBezTo>
                      <a:pt x="1611" y="18338"/>
                      <a:pt x="1531" y="18338"/>
                      <a:pt x="1504" y="18338"/>
                    </a:cubicBezTo>
                    <a:cubicBezTo>
                      <a:pt x="1451" y="18338"/>
                      <a:pt x="1424" y="18491"/>
                      <a:pt x="1397" y="18644"/>
                    </a:cubicBezTo>
                    <a:cubicBezTo>
                      <a:pt x="1424" y="18644"/>
                      <a:pt x="1531" y="18644"/>
                      <a:pt x="1531" y="18721"/>
                    </a:cubicBezTo>
                    <a:cubicBezTo>
                      <a:pt x="1531" y="18798"/>
                      <a:pt x="1397" y="18874"/>
                      <a:pt x="1397" y="18951"/>
                    </a:cubicBezTo>
                    <a:cubicBezTo>
                      <a:pt x="1397" y="19027"/>
                      <a:pt x="1451" y="19027"/>
                      <a:pt x="1451" y="19181"/>
                    </a:cubicBezTo>
                    <a:cubicBezTo>
                      <a:pt x="1451" y="19181"/>
                      <a:pt x="1371" y="19257"/>
                      <a:pt x="1371" y="19257"/>
                    </a:cubicBezTo>
                    <a:cubicBezTo>
                      <a:pt x="1344" y="19334"/>
                      <a:pt x="1344" y="19410"/>
                      <a:pt x="1317" y="19487"/>
                    </a:cubicBezTo>
                    <a:cubicBezTo>
                      <a:pt x="1317" y="19564"/>
                      <a:pt x="1264" y="19487"/>
                      <a:pt x="1264" y="19640"/>
                    </a:cubicBezTo>
                    <a:cubicBezTo>
                      <a:pt x="1237" y="19717"/>
                      <a:pt x="1291" y="19870"/>
                      <a:pt x="1344" y="19870"/>
                    </a:cubicBezTo>
                    <a:cubicBezTo>
                      <a:pt x="1397" y="19946"/>
                      <a:pt x="1451" y="20023"/>
                      <a:pt x="1531" y="20176"/>
                    </a:cubicBezTo>
                    <a:cubicBezTo>
                      <a:pt x="1557" y="20253"/>
                      <a:pt x="1584" y="20329"/>
                      <a:pt x="1611" y="20329"/>
                    </a:cubicBezTo>
                    <a:cubicBezTo>
                      <a:pt x="1637" y="20483"/>
                      <a:pt x="1637" y="20406"/>
                      <a:pt x="1691" y="20329"/>
                    </a:cubicBezTo>
                    <a:cubicBezTo>
                      <a:pt x="1771" y="20329"/>
                      <a:pt x="1851" y="20559"/>
                      <a:pt x="1931" y="20559"/>
                    </a:cubicBezTo>
                    <a:cubicBezTo>
                      <a:pt x="2011" y="20559"/>
                      <a:pt x="2091" y="20712"/>
                      <a:pt x="2171" y="20789"/>
                    </a:cubicBezTo>
                    <a:cubicBezTo>
                      <a:pt x="2251" y="20866"/>
                      <a:pt x="2304" y="20789"/>
                      <a:pt x="2384" y="20789"/>
                    </a:cubicBezTo>
                    <a:cubicBezTo>
                      <a:pt x="2411" y="20866"/>
                      <a:pt x="2437" y="20942"/>
                      <a:pt x="2437" y="21019"/>
                    </a:cubicBezTo>
                    <a:cubicBezTo>
                      <a:pt x="2437" y="21095"/>
                      <a:pt x="2464" y="21095"/>
                      <a:pt x="2491" y="21095"/>
                    </a:cubicBezTo>
                    <a:cubicBezTo>
                      <a:pt x="2571" y="21172"/>
                      <a:pt x="2624" y="21555"/>
                      <a:pt x="2731" y="21402"/>
                    </a:cubicBezTo>
                    <a:cubicBezTo>
                      <a:pt x="2757" y="21325"/>
                      <a:pt x="2811" y="21249"/>
                      <a:pt x="2784" y="21172"/>
                    </a:cubicBezTo>
                    <a:cubicBezTo>
                      <a:pt x="2757" y="21095"/>
                      <a:pt x="2731" y="21019"/>
                      <a:pt x="2704" y="20942"/>
                    </a:cubicBezTo>
                    <a:cubicBezTo>
                      <a:pt x="2651" y="20789"/>
                      <a:pt x="2624" y="20636"/>
                      <a:pt x="2651" y="20406"/>
                    </a:cubicBezTo>
                    <a:cubicBezTo>
                      <a:pt x="2651" y="20253"/>
                      <a:pt x="2624" y="20100"/>
                      <a:pt x="2571" y="20023"/>
                    </a:cubicBezTo>
                    <a:cubicBezTo>
                      <a:pt x="2517" y="19946"/>
                      <a:pt x="2597" y="19793"/>
                      <a:pt x="2624" y="19717"/>
                    </a:cubicBezTo>
                    <a:cubicBezTo>
                      <a:pt x="2651" y="19564"/>
                      <a:pt x="2651" y="19410"/>
                      <a:pt x="2731" y="19410"/>
                    </a:cubicBezTo>
                    <a:cubicBezTo>
                      <a:pt x="2757" y="19410"/>
                      <a:pt x="2784" y="19334"/>
                      <a:pt x="2811" y="19257"/>
                    </a:cubicBezTo>
                    <a:cubicBezTo>
                      <a:pt x="2837" y="19181"/>
                      <a:pt x="2864" y="19181"/>
                      <a:pt x="2891" y="19104"/>
                    </a:cubicBezTo>
                    <a:cubicBezTo>
                      <a:pt x="2864" y="19104"/>
                      <a:pt x="2811" y="19027"/>
                      <a:pt x="2811" y="18951"/>
                    </a:cubicBezTo>
                    <a:cubicBezTo>
                      <a:pt x="2811" y="18874"/>
                      <a:pt x="2864" y="18951"/>
                      <a:pt x="2864" y="18951"/>
                    </a:cubicBezTo>
                    <a:cubicBezTo>
                      <a:pt x="2864" y="18874"/>
                      <a:pt x="2811" y="18644"/>
                      <a:pt x="2784" y="18568"/>
                    </a:cubicBezTo>
                    <a:cubicBezTo>
                      <a:pt x="2757" y="18415"/>
                      <a:pt x="2731" y="18415"/>
                      <a:pt x="2677" y="18415"/>
                    </a:cubicBezTo>
                    <a:cubicBezTo>
                      <a:pt x="2597" y="18415"/>
                      <a:pt x="2651" y="18261"/>
                      <a:pt x="2597" y="18185"/>
                    </a:cubicBezTo>
                    <a:cubicBezTo>
                      <a:pt x="2571" y="18108"/>
                      <a:pt x="2491" y="18108"/>
                      <a:pt x="2544" y="17955"/>
                    </a:cubicBezTo>
                    <a:cubicBezTo>
                      <a:pt x="2571" y="17802"/>
                      <a:pt x="2624" y="17725"/>
                      <a:pt x="2571" y="17649"/>
                    </a:cubicBezTo>
                    <a:cubicBezTo>
                      <a:pt x="2544" y="17495"/>
                      <a:pt x="2597" y="17419"/>
                      <a:pt x="2624" y="17342"/>
                    </a:cubicBezTo>
                    <a:cubicBezTo>
                      <a:pt x="2624" y="17266"/>
                      <a:pt x="2677" y="17036"/>
                      <a:pt x="2677" y="17112"/>
                    </a:cubicBezTo>
                    <a:cubicBezTo>
                      <a:pt x="2704" y="17189"/>
                      <a:pt x="2731" y="17342"/>
                      <a:pt x="2757" y="17419"/>
                    </a:cubicBezTo>
                    <a:cubicBezTo>
                      <a:pt x="2811" y="17419"/>
                      <a:pt x="2837" y="17342"/>
                      <a:pt x="2837" y="17266"/>
                    </a:cubicBezTo>
                    <a:cubicBezTo>
                      <a:pt x="2811" y="17112"/>
                      <a:pt x="2811" y="17036"/>
                      <a:pt x="2864" y="16959"/>
                    </a:cubicBezTo>
                    <a:cubicBezTo>
                      <a:pt x="2917" y="16883"/>
                      <a:pt x="2917" y="16729"/>
                      <a:pt x="2971" y="16729"/>
                    </a:cubicBezTo>
                    <a:cubicBezTo>
                      <a:pt x="3024" y="16653"/>
                      <a:pt x="3077" y="16423"/>
                      <a:pt x="3131" y="16500"/>
                    </a:cubicBezTo>
                    <a:cubicBezTo>
                      <a:pt x="3184" y="16500"/>
                      <a:pt x="3184" y="16653"/>
                      <a:pt x="3237" y="16500"/>
                    </a:cubicBezTo>
                    <a:cubicBezTo>
                      <a:pt x="3291" y="16423"/>
                      <a:pt x="3291" y="16500"/>
                      <a:pt x="3344" y="16576"/>
                    </a:cubicBezTo>
                    <a:cubicBezTo>
                      <a:pt x="3397" y="16576"/>
                      <a:pt x="3451" y="16576"/>
                      <a:pt x="3504" y="16653"/>
                    </a:cubicBezTo>
                    <a:cubicBezTo>
                      <a:pt x="3557" y="16729"/>
                      <a:pt x="3557" y="16883"/>
                      <a:pt x="3611" y="17036"/>
                    </a:cubicBezTo>
                    <a:cubicBezTo>
                      <a:pt x="3611" y="17036"/>
                      <a:pt x="3611" y="16806"/>
                      <a:pt x="3664" y="16883"/>
                    </a:cubicBezTo>
                    <a:cubicBezTo>
                      <a:pt x="3691" y="16883"/>
                      <a:pt x="3717" y="17036"/>
                      <a:pt x="3771" y="17036"/>
                    </a:cubicBezTo>
                    <a:cubicBezTo>
                      <a:pt x="3797" y="17112"/>
                      <a:pt x="3824" y="16959"/>
                      <a:pt x="3851" y="16883"/>
                    </a:cubicBezTo>
                    <a:cubicBezTo>
                      <a:pt x="3904" y="16729"/>
                      <a:pt x="3931" y="16883"/>
                      <a:pt x="3984" y="16883"/>
                    </a:cubicBezTo>
                    <a:cubicBezTo>
                      <a:pt x="4037" y="16883"/>
                      <a:pt x="4064" y="16729"/>
                      <a:pt x="4117" y="16806"/>
                    </a:cubicBezTo>
                    <a:cubicBezTo>
                      <a:pt x="4171" y="16883"/>
                      <a:pt x="4197" y="16959"/>
                      <a:pt x="4251" y="17036"/>
                    </a:cubicBezTo>
                    <a:cubicBezTo>
                      <a:pt x="4304" y="17112"/>
                      <a:pt x="4277" y="17036"/>
                      <a:pt x="4331" y="16959"/>
                    </a:cubicBezTo>
                    <a:cubicBezTo>
                      <a:pt x="4357" y="16883"/>
                      <a:pt x="4464" y="16959"/>
                      <a:pt x="4491" y="16959"/>
                    </a:cubicBezTo>
                    <a:cubicBezTo>
                      <a:pt x="4517" y="16959"/>
                      <a:pt x="4571" y="16806"/>
                      <a:pt x="4571" y="16729"/>
                    </a:cubicBezTo>
                    <a:cubicBezTo>
                      <a:pt x="4571" y="16576"/>
                      <a:pt x="4491" y="16576"/>
                      <a:pt x="4464" y="16500"/>
                    </a:cubicBezTo>
                    <a:cubicBezTo>
                      <a:pt x="4277" y="16270"/>
                      <a:pt x="4544" y="16346"/>
                      <a:pt x="4491" y="16040"/>
                    </a:cubicBezTo>
                    <a:cubicBezTo>
                      <a:pt x="4464" y="15964"/>
                      <a:pt x="4411" y="15964"/>
                      <a:pt x="4491" y="15887"/>
                    </a:cubicBezTo>
                    <a:cubicBezTo>
                      <a:pt x="4517" y="15810"/>
                      <a:pt x="4571" y="15887"/>
                      <a:pt x="4597" y="15810"/>
                    </a:cubicBezTo>
                    <a:cubicBezTo>
                      <a:pt x="4704" y="15810"/>
                      <a:pt x="4411" y="15427"/>
                      <a:pt x="4544" y="15274"/>
                    </a:cubicBezTo>
                    <a:cubicBezTo>
                      <a:pt x="4571" y="15274"/>
                      <a:pt x="4624" y="15274"/>
                      <a:pt x="4651" y="15274"/>
                    </a:cubicBezTo>
                    <a:cubicBezTo>
                      <a:pt x="4731" y="15274"/>
                      <a:pt x="4784" y="15274"/>
                      <a:pt x="4864" y="15198"/>
                    </a:cubicBezTo>
                    <a:cubicBezTo>
                      <a:pt x="4917" y="15121"/>
                      <a:pt x="4971" y="15121"/>
                      <a:pt x="5024" y="15121"/>
                    </a:cubicBezTo>
                    <a:cubicBezTo>
                      <a:pt x="5077" y="15044"/>
                      <a:pt x="5131" y="14968"/>
                      <a:pt x="5211" y="14968"/>
                    </a:cubicBezTo>
                    <a:cubicBezTo>
                      <a:pt x="5317" y="14891"/>
                      <a:pt x="5424" y="14815"/>
                      <a:pt x="5531" y="14661"/>
                    </a:cubicBezTo>
                    <a:cubicBezTo>
                      <a:pt x="5611" y="14508"/>
                      <a:pt x="5771" y="14508"/>
                      <a:pt x="5824" y="14815"/>
                    </a:cubicBezTo>
                    <a:cubicBezTo>
                      <a:pt x="5851" y="14968"/>
                      <a:pt x="5824" y="14968"/>
                      <a:pt x="5851" y="15121"/>
                    </a:cubicBezTo>
                    <a:cubicBezTo>
                      <a:pt x="5851" y="15351"/>
                      <a:pt x="5957" y="15121"/>
                      <a:pt x="6011" y="15198"/>
                    </a:cubicBezTo>
                    <a:cubicBezTo>
                      <a:pt x="6037" y="15198"/>
                      <a:pt x="6011" y="15274"/>
                      <a:pt x="6037" y="15274"/>
                    </a:cubicBezTo>
                    <a:cubicBezTo>
                      <a:pt x="6064" y="15351"/>
                      <a:pt x="6064" y="15274"/>
                      <a:pt x="6064" y="15274"/>
                    </a:cubicBezTo>
                    <a:cubicBezTo>
                      <a:pt x="6091" y="15198"/>
                      <a:pt x="6117" y="15274"/>
                      <a:pt x="6144" y="15351"/>
                    </a:cubicBezTo>
                    <a:cubicBezTo>
                      <a:pt x="6171" y="15351"/>
                      <a:pt x="6171" y="15351"/>
                      <a:pt x="6144" y="15427"/>
                    </a:cubicBezTo>
                    <a:cubicBezTo>
                      <a:pt x="6117" y="15657"/>
                      <a:pt x="6304" y="15504"/>
                      <a:pt x="6357" y="15427"/>
                    </a:cubicBezTo>
                    <a:cubicBezTo>
                      <a:pt x="6357" y="15427"/>
                      <a:pt x="6597" y="15044"/>
                      <a:pt x="6597" y="15121"/>
                    </a:cubicBezTo>
                    <a:cubicBezTo>
                      <a:pt x="6597" y="15198"/>
                      <a:pt x="6544" y="15351"/>
                      <a:pt x="6597" y="15427"/>
                    </a:cubicBezTo>
                    <a:cubicBezTo>
                      <a:pt x="6651" y="15427"/>
                      <a:pt x="6677" y="15504"/>
                      <a:pt x="6704" y="15581"/>
                    </a:cubicBezTo>
                    <a:cubicBezTo>
                      <a:pt x="6784" y="15810"/>
                      <a:pt x="6811" y="16040"/>
                      <a:pt x="6864" y="16270"/>
                    </a:cubicBezTo>
                    <a:cubicBezTo>
                      <a:pt x="6917" y="16500"/>
                      <a:pt x="6944" y="16729"/>
                      <a:pt x="6997" y="16883"/>
                    </a:cubicBezTo>
                    <a:cubicBezTo>
                      <a:pt x="7077" y="17112"/>
                      <a:pt x="7077" y="16576"/>
                      <a:pt x="7157" y="16806"/>
                    </a:cubicBezTo>
                    <a:cubicBezTo>
                      <a:pt x="7264" y="17112"/>
                      <a:pt x="7317" y="16959"/>
                      <a:pt x="7451" y="16883"/>
                    </a:cubicBezTo>
                    <a:cubicBezTo>
                      <a:pt x="7504" y="16806"/>
                      <a:pt x="7531" y="17036"/>
                      <a:pt x="7557" y="17112"/>
                    </a:cubicBezTo>
                    <a:cubicBezTo>
                      <a:pt x="7584" y="17266"/>
                      <a:pt x="7637" y="17266"/>
                      <a:pt x="7664" y="17419"/>
                    </a:cubicBezTo>
                    <a:cubicBezTo>
                      <a:pt x="7691" y="17572"/>
                      <a:pt x="7744" y="17572"/>
                      <a:pt x="7797" y="17572"/>
                    </a:cubicBezTo>
                    <a:cubicBezTo>
                      <a:pt x="7877" y="17495"/>
                      <a:pt x="7851" y="17572"/>
                      <a:pt x="7877" y="17649"/>
                    </a:cubicBezTo>
                    <a:cubicBezTo>
                      <a:pt x="7931" y="17955"/>
                      <a:pt x="8091" y="17572"/>
                      <a:pt x="8171" y="17572"/>
                    </a:cubicBezTo>
                    <a:cubicBezTo>
                      <a:pt x="8251" y="17495"/>
                      <a:pt x="8331" y="17266"/>
                      <a:pt x="8411" y="17189"/>
                    </a:cubicBezTo>
                    <a:cubicBezTo>
                      <a:pt x="8517" y="16959"/>
                      <a:pt x="8571" y="16959"/>
                      <a:pt x="8704" y="17036"/>
                    </a:cubicBezTo>
                    <a:cubicBezTo>
                      <a:pt x="8757" y="17036"/>
                      <a:pt x="8757" y="17112"/>
                      <a:pt x="8811" y="17266"/>
                    </a:cubicBezTo>
                    <a:cubicBezTo>
                      <a:pt x="8837" y="17342"/>
                      <a:pt x="8891" y="17342"/>
                      <a:pt x="8944" y="17342"/>
                    </a:cubicBezTo>
                    <a:cubicBezTo>
                      <a:pt x="8997" y="17342"/>
                      <a:pt x="9024" y="17419"/>
                      <a:pt x="9077" y="17419"/>
                    </a:cubicBezTo>
                    <a:cubicBezTo>
                      <a:pt x="9131" y="17572"/>
                      <a:pt x="9157" y="17419"/>
                      <a:pt x="9211" y="17342"/>
                    </a:cubicBezTo>
                    <a:cubicBezTo>
                      <a:pt x="9291" y="17112"/>
                      <a:pt x="9157" y="16959"/>
                      <a:pt x="9211" y="16729"/>
                    </a:cubicBezTo>
                    <a:cubicBezTo>
                      <a:pt x="9237" y="16576"/>
                      <a:pt x="9344" y="16270"/>
                      <a:pt x="9397" y="16346"/>
                    </a:cubicBezTo>
                    <a:cubicBezTo>
                      <a:pt x="9504" y="16500"/>
                      <a:pt x="9637" y="16500"/>
                      <a:pt x="9744" y="16653"/>
                    </a:cubicBezTo>
                    <a:cubicBezTo>
                      <a:pt x="9797" y="16729"/>
                      <a:pt x="9771" y="16883"/>
                      <a:pt x="9797" y="16959"/>
                    </a:cubicBezTo>
                    <a:cubicBezTo>
                      <a:pt x="9824" y="17189"/>
                      <a:pt x="9877" y="17189"/>
                      <a:pt x="9957" y="17266"/>
                    </a:cubicBezTo>
                    <a:cubicBezTo>
                      <a:pt x="10064" y="17342"/>
                      <a:pt x="10171" y="17112"/>
                      <a:pt x="10277" y="17189"/>
                    </a:cubicBezTo>
                    <a:cubicBezTo>
                      <a:pt x="10304" y="17189"/>
                      <a:pt x="10357" y="17189"/>
                      <a:pt x="10384" y="17266"/>
                    </a:cubicBezTo>
                    <a:cubicBezTo>
                      <a:pt x="10437" y="17342"/>
                      <a:pt x="10491" y="17342"/>
                      <a:pt x="10544" y="17495"/>
                    </a:cubicBezTo>
                    <a:cubicBezTo>
                      <a:pt x="10677" y="17802"/>
                      <a:pt x="10891" y="17802"/>
                      <a:pt x="11051" y="17649"/>
                    </a:cubicBezTo>
                    <a:cubicBezTo>
                      <a:pt x="11157" y="17572"/>
                      <a:pt x="11237" y="17419"/>
                      <a:pt x="11344" y="17342"/>
                    </a:cubicBezTo>
                    <a:cubicBezTo>
                      <a:pt x="11397" y="17189"/>
                      <a:pt x="11477" y="17342"/>
                      <a:pt x="11531" y="17342"/>
                    </a:cubicBezTo>
                    <a:cubicBezTo>
                      <a:pt x="11584" y="17419"/>
                      <a:pt x="11611" y="17266"/>
                      <a:pt x="11664" y="17342"/>
                    </a:cubicBezTo>
                    <a:cubicBezTo>
                      <a:pt x="11691" y="17419"/>
                      <a:pt x="11797" y="17649"/>
                      <a:pt x="11851" y="17572"/>
                    </a:cubicBezTo>
                    <a:cubicBezTo>
                      <a:pt x="11877" y="17572"/>
                      <a:pt x="11931" y="17495"/>
                      <a:pt x="11957" y="17419"/>
                    </a:cubicBezTo>
                    <a:cubicBezTo>
                      <a:pt x="12037" y="17342"/>
                      <a:pt x="12064" y="17342"/>
                      <a:pt x="12064" y="17189"/>
                    </a:cubicBezTo>
                    <a:cubicBezTo>
                      <a:pt x="12064" y="16883"/>
                      <a:pt x="12144" y="16576"/>
                      <a:pt x="12197" y="16423"/>
                    </a:cubicBezTo>
                    <a:cubicBezTo>
                      <a:pt x="12224" y="16346"/>
                      <a:pt x="12251" y="16193"/>
                      <a:pt x="12224" y="16117"/>
                    </a:cubicBezTo>
                    <a:cubicBezTo>
                      <a:pt x="12197" y="16040"/>
                      <a:pt x="12117" y="16040"/>
                      <a:pt x="12171" y="15887"/>
                    </a:cubicBezTo>
                    <a:cubicBezTo>
                      <a:pt x="12251" y="15657"/>
                      <a:pt x="12384" y="15657"/>
                      <a:pt x="12517" y="15581"/>
                    </a:cubicBezTo>
                    <a:cubicBezTo>
                      <a:pt x="12571" y="15581"/>
                      <a:pt x="12624" y="15581"/>
                      <a:pt x="12677" y="15657"/>
                    </a:cubicBezTo>
                    <a:cubicBezTo>
                      <a:pt x="12731" y="15734"/>
                      <a:pt x="12811" y="15734"/>
                      <a:pt x="12864" y="15810"/>
                    </a:cubicBezTo>
                    <a:cubicBezTo>
                      <a:pt x="12944" y="15887"/>
                      <a:pt x="12971" y="16193"/>
                      <a:pt x="13024" y="16423"/>
                    </a:cubicBezTo>
                    <a:cubicBezTo>
                      <a:pt x="13051" y="16653"/>
                      <a:pt x="13104" y="16883"/>
                      <a:pt x="13131" y="17112"/>
                    </a:cubicBezTo>
                    <a:cubicBezTo>
                      <a:pt x="13131" y="17189"/>
                      <a:pt x="13131" y="17342"/>
                      <a:pt x="13157" y="17495"/>
                    </a:cubicBezTo>
                    <a:cubicBezTo>
                      <a:pt x="13157" y="17572"/>
                      <a:pt x="13237" y="17572"/>
                      <a:pt x="13264" y="17572"/>
                    </a:cubicBezTo>
                    <a:cubicBezTo>
                      <a:pt x="13371" y="17649"/>
                      <a:pt x="13504" y="17802"/>
                      <a:pt x="13531" y="18108"/>
                    </a:cubicBezTo>
                    <a:cubicBezTo>
                      <a:pt x="13557" y="18338"/>
                      <a:pt x="13584" y="18491"/>
                      <a:pt x="13691" y="18491"/>
                    </a:cubicBezTo>
                    <a:cubicBezTo>
                      <a:pt x="13717" y="18491"/>
                      <a:pt x="13771" y="18491"/>
                      <a:pt x="13797" y="18491"/>
                    </a:cubicBezTo>
                    <a:cubicBezTo>
                      <a:pt x="13851" y="18491"/>
                      <a:pt x="13851" y="18338"/>
                      <a:pt x="13904" y="18338"/>
                    </a:cubicBezTo>
                    <a:cubicBezTo>
                      <a:pt x="13984" y="18338"/>
                      <a:pt x="14064" y="18108"/>
                      <a:pt x="14117" y="18415"/>
                    </a:cubicBezTo>
                    <a:cubicBezTo>
                      <a:pt x="14117" y="18568"/>
                      <a:pt x="14117" y="18568"/>
                      <a:pt x="14091" y="18644"/>
                    </a:cubicBezTo>
                    <a:cubicBezTo>
                      <a:pt x="14037" y="18798"/>
                      <a:pt x="14037" y="18874"/>
                      <a:pt x="14011" y="19027"/>
                    </a:cubicBezTo>
                    <a:cubicBezTo>
                      <a:pt x="13984" y="19257"/>
                      <a:pt x="13931" y="19487"/>
                      <a:pt x="13877" y="19717"/>
                    </a:cubicBezTo>
                    <a:cubicBezTo>
                      <a:pt x="13851" y="19870"/>
                      <a:pt x="13824" y="19793"/>
                      <a:pt x="13797" y="19717"/>
                    </a:cubicBezTo>
                    <a:cubicBezTo>
                      <a:pt x="13744" y="19640"/>
                      <a:pt x="13744" y="19717"/>
                      <a:pt x="13691" y="19793"/>
                    </a:cubicBezTo>
                    <a:cubicBezTo>
                      <a:pt x="13664" y="19793"/>
                      <a:pt x="13611" y="19870"/>
                      <a:pt x="13611" y="19870"/>
                    </a:cubicBezTo>
                    <a:cubicBezTo>
                      <a:pt x="13584" y="19946"/>
                      <a:pt x="13664" y="20253"/>
                      <a:pt x="13664" y="20406"/>
                    </a:cubicBezTo>
                    <a:cubicBezTo>
                      <a:pt x="13637" y="20483"/>
                      <a:pt x="13637" y="20636"/>
                      <a:pt x="13637" y="20712"/>
                    </a:cubicBezTo>
                    <a:cubicBezTo>
                      <a:pt x="13611" y="20866"/>
                      <a:pt x="13557" y="20789"/>
                      <a:pt x="13557" y="20942"/>
                    </a:cubicBezTo>
                    <a:cubicBezTo>
                      <a:pt x="13611" y="20866"/>
                      <a:pt x="13637" y="20942"/>
                      <a:pt x="13691" y="20789"/>
                    </a:cubicBezTo>
                    <a:cubicBezTo>
                      <a:pt x="13717" y="20636"/>
                      <a:pt x="13771" y="20789"/>
                      <a:pt x="13824" y="20789"/>
                    </a:cubicBezTo>
                    <a:cubicBezTo>
                      <a:pt x="13931" y="20942"/>
                      <a:pt x="14037" y="20789"/>
                      <a:pt x="14144" y="20559"/>
                    </a:cubicBezTo>
                    <a:cubicBezTo>
                      <a:pt x="14224" y="20329"/>
                      <a:pt x="14304" y="20023"/>
                      <a:pt x="14384" y="19793"/>
                    </a:cubicBezTo>
                    <a:cubicBezTo>
                      <a:pt x="14464" y="19487"/>
                      <a:pt x="14544" y="19181"/>
                      <a:pt x="14624" y="18874"/>
                    </a:cubicBezTo>
                    <a:cubicBezTo>
                      <a:pt x="14757" y="18338"/>
                      <a:pt x="14891" y="17955"/>
                      <a:pt x="14864" y="17266"/>
                    </a:cubicBezTo>
                    <a:cubicBezTo>
                      <a:pt x="14864" y="16959"/>
                      <a:pt x="14891" y="16806"/>
                      <a:pt x="14944" y="16576"/>
                    </a:cubicBezTo>
                    <a:cubicBezTo>
                      <a:pt x="14971" y="16423"/>
                      <a:pt x="14971" y="16346"/>
                      <a:pt x="14997" y="16193"/>
                    </a:cubicBezTo>
                    <a:cubicBezTo>
                      <a:pt x="14997" y="16193"/>
                      <a:pt x="14997" y="16117"/>
                      <a:pt x="14997" y="16040"/>
                    </a:cubicBezTo>
                    <a:cubicBezTo>
                      <a:pt x="14997" y="15964"/>
                      <a:pt x="14944" y="15887"/>
                      <a:pt x="14944" y="15810"/>
                    </a:cubicBezTo>
                    <a:cubicBezTo>
                      <a:pt x="14944" y="15810"/>
                      <a:pt x="14997" y="15887"/>
                      <a:pt x="14997" y="15810"/>
                    </a:cubicBezTo>
                    <a:cubicBezTo>
                      <a:pt x="14971" y="15734"/>
                      <a:pt x="14971" y="15657"/>
                      <a:pt x="14944" y="15657"/>
                    </a:cubicBezTo>
                    <a:cubicBezTo>
                      <a:pt x="14917" y="15581"/>
                      <a:pt x="14864" y="15351"/>
                      <a:pt x="14837" y="15274"/>
                    </a:cubicBezTo>
                    <a:cubicBezTo>
                      <a:pt x="14811" y="15274"/>
                      <a:pt x="14677" y="15121"/>
                      <a:pt x="14651" y="15198"/>
                    </a:cubicBezTo>
                    <a:cubicBezTo>
                      <a:pt x="14651" y="15274"/>
                      <a:pt x="14677" y="15351"/>
                      <a:pt x="14651" y="15351"/>
                    </a:cubicBezTo>
                    <a:cubicBezTo>
                      <a:pt x="14597" y="15351"/>
                      <a:pt x="14597" y="15504"/>
                      <a:pt x="14571" y="15504"/>
                    </a:cubicBezTo>
                    <a:cubicBezTo>
                      <a:pt x="14517" y="15657"/>
                      <a:pt x="14491" y="15427"/>
                      <a:pt x="14491" y="15351"/>
                    </a:cubicBezTo>
                    <a:cubicBezTo>
                      <a:pt x="14491" y="15198"/>
                      <a:pt x="14544" y="15121"/>
                      <a:pt x="14464" y="15198"/>
                    </a:cubicBezTo>
                    <a:cubicBezTo>
                      <a:pt x="14384" y="15274"/>
                      <a:pt x="14491" y="15427"/>
                      <a:pt x="14384" y="15427"/>
                    </a:cubicBezTo>
                    <a:cubicBezTo>
                      <a:pt x="14357" y="15427"/>
                      <a:pt x="14411" y="15044"/>
                      <a:pt x="14384" y="14968"/>
                    </a:cubicBezTo>
                    <a:cubicBezTo>
                      <a:pt x="14384" y="15044"/>
                      <a:pt x="14091" y="15044"/>
                      <a:pt x="14224" y="14815"/>
                    </a:cubicBezTo>
                    <a:cubicBezTo>
                      <a:pt x="14331" y="14585"/>
                      <a:pt x="14437" y="14355"/>
                      <a:pt x="14544" y="14125"/>
                    </a:cubicBezTo>
                    <a:cubicBezTo>
                      <a:pt x="14571" y="14049"/>
                      <a:pt x="14597" y="13895"/>
                      <a:pt x="14624" y="13819"/>
                    </a:cubicBezTo>
                    <a:cubicBezTo>
                      <a:pt x="14704" y="13666"/>
                      <a:pt x="14784" y="13512"/>
                      <a:pt x="14837" y="13359"/>
                    </a:cubicBezTo>
                    <a:cubicBezTo>
                      <a:pt x="14864" y="13283"/>
                      <a:pt x="14891" y="13129"/>
                      <a:pt x="14944" y="13053"/>
                    </a:cubicBezTo>
                    <a:cubicBezTo>
                      <a:pt x="14997" y="12900"/>
                      <a:pt x="15051" y="12746"/>
                      <a:pt x="15104" y="12593"/>
                    </a:cubicBezTo>
                    <a:cubicBezTo>
                      <a:pt x="15211" y="12364"/>
                      <a:pt x="15371" y="12364"/>
                      <a:pt x="15504" y="12364"/>
                    </a:cubicBezTo>
                    <a:cubicBezTo>
                      <a:pt x="15531" y="12364"/>
                      <a:pt x="15557" y="12364"/>
                      <a:pt x="15584" y="12364"/>
                    </a:cubicBezTo>
                    <a:cubicBezTo>
                      <a:pt x="15611" y="12440"/>
                      <a:pt x="15611" y="12517"/>
                      <a:pt x="15637" y="12517"/>
                    </a:cubicBezTo>
                    <a:cubicBezTo>
                      <a:pt x="15664" y="12440"/>
                      <a:pt x="15717" y="12440"/>
                      <a:pt x="15744" y="12364"/>
                    </a:cubicBezTo>
                    <a:cubicBezTo>
                      <a:pt x="15771" y="12364"/>
                      <a:pt x="15797" y="12440"/>
                      <a:pt x="15824" y="12440"/>
                    </a:cubicBezTo>
                    <a:cubicBezTo>
                      <a:pt x="15851" y="12440"/>
                      <a:pt x="15877" y="12440"/>
                      <a:pt x="15904" y="12440"/>
                    </a:cubicBezTo>
                    <a:cubicBezTo>
                      <a:pt x="15904" y="12364"/>
                      <a:pt x="15931" y="12440"/>
                      <a:pt x="15957" y="12440"/>
                    </a:cubicBezTo>
                    <a:cubicBezTo>
                      <a:pt x="16011" y="12440"/>
                      <a:pt x="16011" y="12210"/>
                      <a:pt x="16091" y="12210"/>
                    </a:cubicBezTo>
                    <a:cubicBezTo>
                      <a:pt x="16117" y="12210"/>
                      <a:pt x="16171" y="12210"/>
                      <a:pt x="16197" y="12210"/>
                    </a:cubicBezTo>
                    <a:cubicBezTo>
                      <a:pt x="16224" y="12287"/>
                      <a:pt x="16251" y="12364"/>
                      <a:pt x="16277" y="12364"/>
                    </a:cubicBezTo>
                    <a:cubicBezTo>
                      <a:pt x="16304" y="12440"/>
                      <a:pt x="16411" y="12287"/>
                      <a:pt x="16411" y="12517"/>
                    </a:cubicBezTo>
                    <a:cubicBezTo>
                      <a:pt x="16411" y="12517"/>
                      <a:pt x="16331" y="12517"/>
                      <a:pt x="16331" y="12593"/>
                    </a:cubicBezTo>
                    <a:cubicBezTo>
                      <a:pt x="16304" y="12746"/>
                      <a:pt x="16411" y="12670"/>
                      <a:pt x="16411" y="12670"/>
                    </a:cubicBezTo>
                    <a:cubicBezTo>
                      <a:pt x="16464" y="12670"/>
                      <a:pt x="16517" y="12670"/>
                      <a:pt x="16544" y="12670"/>
                    </a:cubicBezTo>
                    <a:cubicBezTo>
                      <a:pt x="16571" y="12593"/>
                      <a:pt x="16571" y="12593"/>
                      <a:pt x="16597" y="12517"/>
                    </a:cubicBezTo>
                    <a:cubicBezTo>
                      <a:pt x="16624" y="12517"/>
                      <a:pt x="16651" y="12593"/>
                      <a:pt x="16704" y="12593"/>
                    </a:cubicBezTo>
                    <a:cubicBezTo>
                      <a:pt x="16731" y="12593"/>
                      <a:pt x="16917" y="12440"/>
                      <a:pt x="16811" y="12364"/>
                    </a:cubicBezTo>
                    <a:cubicBezTo>
                      <a:pt x="16757" y="12364"/>
                      <a:pt x="16731" y="12440"/>
                      <a:pt x="16731" y="12210"/>
                    </a:cubicBezTo>
                    <a:cubicBezTo>
                      <a:pt x="16731" y="12134"/>
                      <a:pt x="16784" y="11904"/>
                      <a:pt x="16811" y="11827"/>
                    </a:cubicBezTo>
                    <a:cubicBezTo>
                      <a:pt x="16864" y="11751"/>
                      <a:pt x="16891" y="11674"/>
                      <a:pt x="16944" y="11521"/>
                    </a:cubicBezTo>
                    <a:cubicBezTo>
                      <a:pt x="16971" y="11444"/>
                      <a:pt x="17024" y="11444"/>
                      <a:pt x="17051" y="11291"/>
                    </a:cubicBezTo>
                    <a:cubicBezTo>
                      <a:pt x="17077" y="11138"/>
                      <a:pt x="17104" y="11061"/>
                      <a:pt x="17157" y="11061"/>
                    </a:cubicBezTo>
                    <a:cubicBezTo>
                      <a:pt x="17211" y="11061"/>
                      <a:pt x="17291" y="10985"/>
                      <a:pt x="17344" y="10985"/>
                    </a:cubicBezTo>
                    <a:cubicBezTo>
                      <a:pt x="17397" y="10985"/>
                      <a:pt x="17424" y="11138"/>
                      <a:pt x="17451" y="11138"/>
                    </a:cubicBezTo>
                    <a:cubicBezTo>
                      <a:pt x="17477" y="11061"/>
                      <a:pt x="17504" y="10908"/>
                      <a:pt x="17531" y="10985"/>
                    </a:cubicBezTo>
                    <a:cubicBezTo>
                      <a:pt x="17557" y="11061"/>
                      <a:pt x="17477" y="11291"/>
                      <a:pt x="17477" y="11368"/>
                    </a:cubicBezTo>
                    <a:cubicBezTo>
                      <a:pt x="17477" y="11521"/>
                      <a:pt x="17504" y="11368"/>
                      <a:pt x="17557" y="11444"/>
                    </a:cubicBezTo>
                    <a:cubicBezTo>
                      <a:pt x="17557" y="11444"/>
                      <a:pt x="17504" y="11598"/>
                      <a:pt x="17504" y="11674"/>
                    </a:cubicBezTo>
                    <a:cubicBezTo>
                      <a:pt x="17504" y="11751"/>
                      <a:pt x="17691" y="11368"/>
                      <a:pt x="17691" y="11368"/>
                    </a:cubicBezTo>
                    <a:cubicBezTo>
                      <a:pt x="17717" y="11291"/>
                      <a:pt x="17744" y="11215"/>
                      <a:pt x="17797" y="11138"/>
                    </a:cubicBezTo>
                    <a:cubicBezTo>
                      <a:pt x="17824" y="11061"/>
                      <a:pt x="17904" y="11215"/>
                      <a:pt x="17904" y="11061"/>
                    </a:cubicBezTo>
                    <a:cubicBezTo>
                      <a:pt x="17877" y="10908"/>
                      <a:pt x="17904" y="10602"/>
                      <a:pt x="17984" y="10602"/>
                    </a:cubicBezTo>
                    <a:cubicBezTo>
                      <a:pt x="18011" y="10525"/>
                      <a:pt x="18064" y="10449"/>
                      <a:pt x="18091" y="10525"/>
                    </a:cubicBezTo>
                    <a:cubicBezTo>
                      <a:pt x="18117" y="10525"/>
                      <a:pt x="18171" y="10678"/>
                      <a:pt x="18197" y="10602"/>
                    </a:cubicBezTo>
                    <a:cubicBezTo>
                      <a:pt x="18144" y="10678"/>
                      <a:pt x="18064" y="10602"/>
                      <a:pt x="18037" y="10832"/>
                    </a:cubicBezTo>
                    <a:cubicBezTo>
                      <a:pt x="18037" y="10908"/>
                      <a:pt x="18037" y="10985"/>
                      <a:pt x="18037" y="11061"/>
                    </a:cubicBezTo>
                    <a:cubicBezTo>
                      <a:pt x="18037" y="11138"/>
                      <a:pt x="17984" y="11138"/>
                      <a:pt x="18011" y="11215"/>
                    </a:cubicBezTo>
                    <a:cubicBezTo>
                      <a:pt x="18011" y="11291"/>
                      <a:pt x="18037" y="11291"/>
                      <a:pt x="18011" y="11368"/>
                    </a:cubicBezTo>
                    <a:cubicBezTo>
                      <a:pt x="17984" y="11368"/>
                      <a:pt x="17957" y="11444"/>
                      <a:pt x="17984" y="11521"/>
                    </a:cubicBezTo>
                    <a:cubicBezTo>
                      <a:pt x="17984" y="11521"/>
                      <a:pt x="17824" y="11674"/>
                      <a:pt x="17824" y="11751"/>
                    </a:cubicBezTo>
                    <a:cubicBezTo>
                      <a:pt x="17771" y="11827"/>
                      <a:pt x="17744" y="11981"/>
                      <a:pt x="17691" y="12057"/>
                    </a:cubicBezTo>
                    <a:cubicBezTo>
                      <a:pt x="17637" y="12210"/>
                      <a:pt x="17584" y="12287"/>
                      <a:pt x="17531" y="12440"/>
                    </a:cubicBezTo>
                    <a:cubicBezTo>
                      <a:pt x="17424" y="12670"/>
                      <a:pt x="17344" y="13206"/>
                      <a:pt x="17211" y="13206"/>
                    </a:cubicBezTo>
                    <a:cubicBezTo>
                      <a:pt x="17184" y="13206"/>
                      <a:pt x="17077" y="13283"/>
                      <a:pt x="17077" y="13359"/>
                    </a:cubicBezTo>
                    <a:cubicBezTo>
                      <a:pt x="17077" y="13589"/>
                      <a:pt x="17077" y="13666"/>
                      <a:pt x="16997" y="13819"/>
                    </a:cubicBezTo>
                    <a:cubicBezTo>
                      <a:pt x="16891" y="14049"/>
                      <a:pt x="16891" y="14508"/>
                      <a:pt x="16917" y="14891"/>
                    </a:cubicBezTo>
                    <a:cubicBezTo>
                      <a:pt x="16944" y="15274"/>
                      <a:pt x="16917" y="15734"/>
                      <a:pt x="16997" y="16040"/>
                    </a:cubicBezTo>
                    <a:cubicBezTo>
                      <a:pt x="17024" y="16193"/>
                      <a:pt x="17024" y="16423"/>
                      <a:pt x="17024" y="16576"/>
                    </a:cubicBezTo>
                    <a:cubicBezTo>
                      <a:pt x="17024" y="16576"/>
                      <a:pt x="17024" y="16729"/>
                      <a:pt x="17051" y="16729"/>
                    </a:cubicBezTo>
                    <a:cubicBezTo>
                      <a:pt x="17077" y="16729"/>
                      <a:pt x="17024" y="16959"/>
                      <a:pt x="17051" y="16959"/>
                    </a:cubicBezTo>
                    <a:cubicBezTo>
                      <a:pt x="17051" y="16959"/>
                      <a:pt x="17184" y="16653"/>
                      <a:pt x="17184" y="16576"/>
                    </a:cubicBezTo>
                    <a:cubicBezTo>
                      <a:pt x="17237" y="16423"/>
                      <a:pt x="17264" y="16270"/>
                      <a:pt x="17291" y="16040"/>
                    </a:cubicBezTo>
                    <a:cubicBezTo>
                      <a:pt x="17317" y="15887"/>
                      <a:pt x="17424" y="15734"/>
                      <a:pt x="17451" y="15734"/>
                    </a:cubicBezTo>
                    <a:cubicBezTo>
                      <a:pt x="17531" y="15887"/>
                      <a:pt x="17451" y="15427"/>
                      <a:pt x="17477" y="15351"/>
                    </a:cubicBezTo>
                    <a:cubicBezTo>
                      <a:pt x="17531" y="15121"/>
                      <a:pt x="17557" y="15044"/>
                      <a:pt x="17637" y="15044"/>
                    </a:cubicBezTo>
                    <a:cubicBezTo>
                      <a:pt x="17717" y="15044"/>
                      <a:pt x="17824" y="15044"/>
                      <a:pt x="17771" y="14815"/>
                    </a:cubicBezTo>
                    <a:cubicBezTo>
                      <a:pt x="17691" y="14585"/>
                      <a:pt x="17744" y="14355"/>
                      <a:pt x="17824" y="14202"/>
                    </a:cubicBezTo>
                    <a:cubicBezTo>
                      <a:pt x="17851" y="14125"/>
                      <a:pt x="17851" y="14278"/>
                      <a:pt x="17877" y="14278"/>
                    </a:cubicBezTo>
                    <a:cubicBezTo>
                      <a:pt x="17931" y="14278"/>
                      <a:pt x="17931" y="14049"/>
                      <a:pt x="17931" y="13972"/>
                    </a:cubicBezTo>
                    <a:cubicBezTo>
                      <a:pt x="17877" y="13819"/>
                      <a:pt x="17824" y="13742"/>
                      <a:pt x="17877" y="13512"/>
                    </a:cubicBezTo>
                    <a:cubicBezTo>
                      <a:pt x="17877" y="13512"/>
                      <a:pt x="17957" y="13436"/>
                      <a:pt x="17931" y="13359"/>
                    </a:cubicBezTo>
                    <a:cubicBezTo>
                      <a:pt x="17904" y="13359"/>
                      <a:pt x="17877" y="13206"/>
                      <a:pt x="17851" y="13206"/>
                    </a:cubicBezTo>
                    <a:cubicBezTo>
                      <a:pt x="17824" y="13206"/>
                      <a:pt x="17851" y="13283"/>
                      <a:pt x="17824" y="13283"/>
                    </a:cubicBezTo>
                    <a:cubicBezTo>
                      <a:pt x="17771" y="13283"/>
                      <a:pt x="17744" y="13206"/>
                      <a:pt x="17771" y="13053"/>
                    </a:cubicBezTo>
                    <a:cubicBezTo>
                      <a:pt x="17797" y="12900"/>
                      <a:pt x="17851" y="12823"/>
                      <a:pt x="17904" y="12593"/>
                    </a:cubicBezTo>
                    <a:cubicBezTo>
                      <a:pt x="17931" y="12440"/>
                      <a:pt x="17931" y="12210"/>
                      <a:pt x="18011" y="12057"/>
                    </a:cubicBezTo>
                    <a:cubicBezTo>
                      <a:pt x="18037" y="11981"/>
                      <a:pt x="18037" y="12134"/>
                      <a:pt x="18037" y="12134"/>
                    </a:cubicBezTo>
                    <a:cubicBezTo>
                      <a:pt x="18091" y="12134"/>
                      <a:pt x="18091" y="11981"/>
                      <a:pt x="18117" y="12057"/>
                    </a:cubicBezTo>
                    <a:cubicBezTo>
                      <a:pt x="18144" y="12057"/>
                      <a:pt x="18144" y="12134"/>
                      <a:pt x="18171" y="12057"/>
                    </a:cubicBezTo>
                    <a:cubicBezTo>
                      <a:pt x="18224" y="11981"/>
                      <a:pt x="18251" y="11904"/>
                      <a:pt x="18304" y="11827"/>
                    </a:cubicBezTo>
                    <a:cubicBezTo>
                      <a:pt x="18384" y="11751"/>
                      <a:pt x="18277" y="12057"/>
                      <a:pt x="18331" y="12134"/>
                    </a:cubicBezTo>
                    <a:cubicBezTo>
                      <a:pt x="18331" y="12210"/>
                      <a:pt x="18437" y="11904"/>
                      <a:pt x="18464" y="11904"/>
                    </a:cubicBezTo>
                    <a:cubicBezTo>
                      <a:pt x="18517" y="11827"/>
                      <a:pt x="18571" y="11751"/>
                      <a:pt x="18651" y="11751"/>
                    </a:cubicBezTo>
                    <a:cubicBezTo>
                      <a:pt x="18704" y="11751"/>
                      <a:pt x="18757" y="11751"/>
                      <a:pt x="18784" y="11904"/>
                    </a:cubicBezTo>
                    <a:cubicBezTo>
                      <a:pt x="18811" y="11904"/>
                      <a:pt x="18837" y="11981"/>
                      <a:pt x="18864" y="12057"/>
                    </a:cubicBezTo>
                    <a:cubicBezTo>
                      <a:pt x="18891" y="12134"/>
                      <a:pt x="18891" y="11904"/>
                      <a:pt x="18917" y="11904"/>
                    </a:cubicBezTo>
                    <a:cubicBezTo>
                      <a:pt x="19131" y="11368"/>
                      <a:pt x="19371" y="11138"/>
                      <a:pt x="19611" y="10832"/>
                    </a:cubicBezTo>
                    <a:cubicBezTo>
                      <a:pt x="19664" y="10755"/>
                      <a:pt x="19744" y="10678"/>
                      <a:pt x="19771" y="10525"/>
                    </a:cubicBezTo>
                    <a:cubicBezTo>
                      <a:pt x="19797" y="10372"/>
                      <a:pt x="19797" y="10602"/>
                      <a:pt x="19851" y="10602"/>
                    </a:cubicBezTo>
                    <a:cubicBezTo>
                      <a:pt x="19877" y="10602"/>
                      <a:pt x="19931" y="10602"/>
                      <a:pt x="19957" y="10602"/>
                    </a:cubicBezTo>
                    <a:cubicBezTo>
                      <a:pt x="19984" y="10678"/>
                      <a:pt x="20011" y="10755"/>
                      <a:pt x="20037" y="10755"/>
                    </a:cubicBezTo>
                    <a:cubicBezTo>
                      <a:pt x="20117" y="10755"/>
                      <a:pt x="20117" y="10449"/>
                      <a:pt x="20091" y="10295"/>
                    </a:cubicBezTo>
                    <a:cubicBezTo>
                      <a:pt x="20091" y="10219"/>
                      <a:pt x="19984" y="10066"/>
                      <a:pt x="20011" y="9989"/>
                    </a:cubicBezTo>
                    <a:cubicBezTo>
                      <a:pt x="20011" y="9912"/>
                      <a:pt x="19957" y="9529"/>
                      <a:pt x="19931" y="9606"/>
                    </a:cubicBezTo>
                    <a:cubicBezTo>
                      <a:pt x="19931" y="9683"/>
                      <a:pt x="19877" y="9529"/>
                      <a:pt x="19851" y="9529"/>
                    </a:cubicBezTo>
                    <a:cubicBezTo>
                      <a:pt x="19824" y="9453"/>
                      <a:pt x="19851" y="9376"/>
                      <a:pt x="19824" y="9300"/>
                    </a:cubicBezTo>
                    <a:cubicBezTo>
                      <a:pt x="19824" y="9223"/>
                      <a:pt x="19744" y="9300"/>
                      <a:pt x="19744" y="9300"/>
                    </a:cubicBezTo>
                    <a:cubicBezTo>
                      <a:pt x="19717" y="9376"/>
                      <a:pt x="19637" y="9300"/>
                      <a:pt x="19664" y="9223"/>
                    </a:cubicBezTo>
                    <a:cubicBezTo>
                      <a:pt x="19664" y="9146"/>
                      <a:pt x="19744" y="9223"/>
                      <a:pt x="19771" y="9223"/>
                    </a:cubicBezTo>
                    <a:cubicBezTo>
                      <a:pt x="19771" y="9146"/>
                      <a:pt x="19691" y="9146"/>
                      <a:pt x="19691" y="9146"/>
                    </a:cubicBezTo>
                    <a:cubicBezTo>
                      <a:pt x="19691" y="8917"/>
                      <a:pt x="19904" y="9300"/>
                      <a:pt x="19931" y="9300"/>
                    </a:cubicBezTo>
                    <a:cubicBezTo>
                      <a:pt x="19984" y="9376"/>
                      <a:pt x="20144" y="9223"/>
                      <a:pt x="20197" y="9070"/>
                    </a:cubicBezTo>
                    <a:cubicBezTo>
                      <a:pt x="20224" y="8993"/>
                      <a:pt x="20171" y="8993"/>
                      <a:pt x="20171" y="8917"/>
                    </a:cubicBezTo>
                    <a:cubicBezTo>
                      <a:pt x="20171" y="8917"/>
                      <a:pt x="20277" y="8917"/>
                      <a:pt x="20277" y="8764"/>
                    </a:cubicBezTo>
                    <a:cubicBezTo>
                      <a:pt x="20251" y="8687"/>
                      <a:pt x="20197" y="8610"/>
                      <a:pt x="20224" y="8534"/>
                    </a:cubicBezTo>
                    <a:cubicBezTo>
                      <a:pt x="20224" y="8457"/>
                      <a:pt x="20277" y="8304"/>
                      <a:pt x="20277" y="8304"/>
                    </a:cubicBezTo>
                    <a:cubicBezTo>
                      <a:pt x="20304" y="8304"/>
                      <a:pt x="20411" y="8381"/>
                      <a:pt x="20411" y="8304"/>
                    </a:cubicBezTo>
                    <a:cubicBezTo>
                      <a:pt x="20384" y="8381"/>
                      <a:pt x="20304" y="8457"/>
                      <a:pt x="20331" y="8534"/>
                    </a:cubicBezTo>
                    <a:cubicBezTo>
                      <a:pt x="20357" y="8610"/>
                      <a:pt x="20384" y="8687"/>
                      <a:pt x="20384" y="8687"/>
                    </a:cubicBezTo>
                    <a:cubicBezTo>
                      <a:pt x="20384" y="8764"/>
                      <a:pt x="20357" y="8840"/>
                      <a:pt x="20384" y="8840"/>
                    </a:cubicBezTo>
                    <a:cubicBezTo>
                      <a:pt x="20437" y="8840"/>
                      <a:pt x="20491" y="8764"/>
                      <a:pt x="20544" y="8764"/>
                    </a:cubicBezTo>
                    <a:cubicBezTo>
                      <a:pt x="20597" y="8764"/>
                      <a:pt x="20651" y="8764"/>
                      <a:pt x="20704" y="8840"/>
                    </a:cubicBezTo>
                    <a:cubicBezTo>
                      <a:pt x="20731" y="8917"/>
                      <a:pt x="20731" y="8917"/>
                      <a:pt x="20731" y="9070"/>
                    </a:cubicBezTo>
                    <a:cubicBezTo>
                      <a:pt x="20731" y="9146"/>
                      <a:pt x="20837" y="9223"/>
                      <a:pt x="20864" y="9223"/>
                    </a:cubicBezTo>
                    <a:cubicBezTo>
                      <a:pt x="20891" y="9300"/>
                      <a:pt x="21051" y="9606"/>
                      <a:pt x="21077" y="9453"/>
                    </a:cubicBezTo>
                    <a:cubicBezTo>
                      <a:pt x="21051" y="9683"/>
                      <a:pt x="21211" y="9453"/>
                      <a:pt x="21211" y="9453"/>
                    </a:cubicBezTo>
                    <a:cubicBezTo>
                      <a:pt x="21211" y="9376"/>
                      <a:pt x="21104" y="9376"/>
                      <a:pt x="21131" y="9300"/>
                    </a:cubicBezTo>
                    <a:cubicBezTo>
                      <a:pt x="21131" y="9146"/>
                      <a:pt x="21211" y="9300"/>
                      <a:pt x="21211" y="9300"/>
                    </a:cubicBezTo>
                    <a:cubicBezTo>
                      <a:pt x="21211" y="9146"/>
                      <a:pt x="21184" y="9300"/>
                      <a:pt x="21211" y="9070"/>
                    </a:cubicBezTo>
                    <a:cubicBezTo>
                      <a:pt x="21211" y="8993"/>
                      <a:pt x="21211" y="8917"/>
                      <a:pt x="21211" y="8840"/>
                    </a:cubicBezTo>
                    <a:cubicBezTo>
                      <a:pt x="21184" y="8764"/>
                      <a:pt x="21157" y="8764"/>
                      <a:pt x="21157" y="8687"/>
                    </a:cubicBezTo>
                    <a:cubicBezTo>
                      <a:pt x="21157" y="8687"/>
                      <a:pt x="21344" y="8840"/>
                      <a:pt x="21371" y="8764"/>
                    </a:cubicBezTo>
                    <a:cubicBezTo>
                      <a:pt x="21371" y="8764"/>
                      <a:pt x="21344" y="8687"/>
                      <a:pt x="21317" y="8687"/>
                    </a:cubicBezTo>
                    <a:cubicBezTo>
                      <a:pt x="21344" y="8687"/>
                      <a:pt x="21424" y="8764"/>
                      <a:pt x="21451" y="8687"/>
                    </a:cubicBezTo>
                    <a:cubicBezTo>
                      <a:pt x="21451" y="8610"/>
                      <a:pt x="21451" y="8534"/>
                      <a:pt x="21477" y="8457"/>
                    </a:cubicBezTo>
                    <a:cubicBezTo>
                      <a:pt x="21477" y="8457"/>
                      <a:pt x="21557" y="8457"/>
                      <a:pt x="21557" y="8457"/>
                    </a:cubicBezTo>
                    <a:cubicBezTo>
                      <a:pt x="21557" y="8457"/>
                      <a:pt x="21531" y="8457"/>
                      <a:pt x="21531" y="8457"/>
                    </a:cubicBezTo>
                    <a:cubicBezTo>
                      <a:pt x="21504" y="8381"/>
                      <a:pt x="21584" y="8457"/>
                      <a:pt x="21531" y="8457"/>
                    </a:cubicBezTo>
                    <a:close/>
                    <a:moveTo>
                      <a:pt x="10784" y="14661"/>
                    </a:moveTo>
                    <a:cubicBezTo>
                      <a:pt x="10757" y="14891"/>
                      <a:pt x="10757" y="15121"/>
                      <a:pt x="10731" y="15351"/>
                    </a:cubicBezTo>
                    <a:cubicBezTo>
                      <a:pt x="10704" y="15504"/>
                      <a:pt x="10624" y="15427"/>
                      <a:pt x="10624" y="15581"/>
                    </a:cubicBezTo>
                    <a:cubicBezTo>
                      <a:pt x="10624" y="15581"/>
                      <a:pt x="10677" y="15581"/>
                      <a:pt x="10704" y="15581"/>
                    </a:cubicBezTo>
                    <a:cubicBezTo>
                      <a:pt x="10704" y="15581"/>
                      <a:pt x="10464" y="16040"/>
                      <a:pt x="10437" y="16040"/>
                    </a:cubicBezTo>
                    <a:cubicBezTo>
                      <a:pt x="10411" y="16117"/>
                      <a:pt x="10384" y="16193"/>
                      <a:pt x="10331" y="16193"/>
                    </a:cubicBezTo>
                    <a:cubicBezTo>
                      <a:pt x="10304" y="16270"/>
                      <a:pt x="10277" y="16423"/>
                      <a:pt x="10251" y="16500"/>
                    </a:cubicBezTo>
                    <a:cubicBezTo>
                      <a:pt x="10224" y="16576"/>
                      <a:pt x="10037" y="16729"/>
                      <a:pt x="10011" y="16576"/>
                    </a:cubicBezTo>
                    <a:cubicBezTo>
                      <a:pt x="10011" y="16500"/>
                      <a:pt x="10197" y="16346"/>
                      <a:pt x="10224" y="16270"/>
                    </a:cubicBezTo>
                    <a:cubicBezTo>
                      <a:pt x="10304" y="16117"/>
                      <a:pt x="10384" y="15887"/>
                      <a:pt x="10464" y="15734"/>
                    </a:cubicBezTo>
                    <a:cubicBezTo>
                      <a:pt x="10517" y="15657"/>
                      <a:pt x="10517" y="15427"/>
                      <a:pt x="10571" y="15351"/>
                    </a:cubicBezTo>
                    <a:cubicBezTo>
                      <a:pt x="10624" y="15121"/>
                      <a:pt x="10677" y="14891"/>
                      <a:pt x="10704" y="14661"/>
                    </a:cubicBezTo>
                    <a:cubicBezTo>
                      <a:pt x="10704" y="14508"/>
                      <a:pt x="10704" y="14508"/>
                      <a:pt x="10757" y="14432"/>
                    </a:cubicBezTo>
                    <a:cubicBezTo>
                      <a:pt x="10811" y="14355"/>
                      <a:pt x="10784" y="14585"/>
                      <a:pt x="10784" y="14661"/>
                    </a:cubicBezTo>
                    <a:cubicBezTo>
                      <a:pt x="10757" y="14738"/>
                      <a:pt x="10784" y="14508"/>
                      <a:pt x="10784" y="1466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66BB22">
                        <a:hueOff val="732608"/>
                        <a:satOff val="47040"/>
                        <a:lumOff val="14867"/>
                      </a:srgbClr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66BB22">
                      <a:hueOff val="732608"/>
                      <a:satOff val="47040"/>
                      <a:lumOff val="14867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4" name="Shape">
                <a:extLst>
                  <a:ext uri="{FF2B5EF4-FFF2-40B4-BE49-F238E27FC236}">
                    <a16:creationId xmlns:a16="http://schemas.microsoft.com/office/drawing/2014/main" xmlns="" id="{ACD43864-C191-5345-8166-BA5629658317}"/>
                  </a:ext>
                </a:extLst>
              </p:cNvPr>
              <p:cNvSpPr/>
              <p:nvPr/>
            </p:nvSpPr>
            <p:spPr>
              <a:xfrm>
                <a:off x="16462396" y="7093891"/>
                <a:ext cx="89838" cy="212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15" h="21600" extrusionOk="0">
                    <a:moveTo>
                      <a:pt x="16635" y="17550"/>
                    </a:moveTo>
                    <a:cubicBezTo>
                      <a:pt x="16635" y="14850"/>
                      <a:pt x="10875" y="11475"/>
                      <a:pt x="12315" y="8775"/>
                    </a:cubicBezTo>
                    <a:cubicBezTo>
                      <a:pt x="13755" y="6750"/>
                      <a:pt x="12315" y="4725"/>
                      <a:pt x="10875" y="2700"/>
                    </a:cubicBezTo>
                    <a:cubicBezTo>
                      <a:pt x="10875" y="2025"/>
                      <a:pt x="10875" y="1350"/>
                      <a:pt x="10875" y="675"/>
                    </a:cubicBezTo>
                    <a:cubicBezTo>
                      <a:pt x="10875" y="0"/>
                      <a:pt x="6555" y="0"/>
                      <a:pt x="6555" y="0"/>
                    </a:cubicBezTo>
                    <a:cubicBezTo>
                      <a:pt x="6555" y="675"/>
                      <a:pt x="7995" y="1350"/>
                      <a:pt x="7995" y="2025"/>
                    </a:cubicBezTo>
                    <a:cubicBezTo>
                      <a:pt x="9435" y="2700"/>
                      <a:pt x="7995" y="3375"/>
                      <a:pt x="6555" y="3375"/>
                    </a:cubicBezTo>
                    <a:cubicBezTo>
                      <a:pt x="5115" y="4050"/>
                      <a:pt x="3675" y="3375"/>
                      <a:pt x="3675" y="4725"/>
                    </a:cubicBezTo>
                    <a:cubicBezTo>
                      <a:pt x="3675" y="5400"/>
                      <a:pt x="3675" y="5400"/>
                      <a:pt x="3675" y="6075"/>
                    </a:cubicBezTo>
                    <a:cubicBezTo>
                      <a:pt x="2235" y="7425"/>
                      <a:pt x="2235" y="8775"/>
                      <a:pt x="795" y="9450"/>
                    </a:cubicBezTo>
                    <a:cubicBezTo>
                      <a:pt x="-2085" y="10125"/>
                      <a:pt x="3675" y="12150"/>
                      <a:pt x="5115" y="13500"/>
                    </a:cubicBezTo>
                    <a:cubicBezTo>
                      <a:pt x="6555" y="14850"/>
                      <a:pt x="3675" y="21600"/>
                      <a:pt x="6555" y="21600"/>
                    </a:cubicBezTo>
                    <a:cubicBezTo>
                      <a:pt x="10875" y="21600"/>
                      <a:pt x="15195" y="21600"/>
                      <a:pt x="19515" y="21600"/>
                    </a:cubicBezTo>
                    <a:cubicBezTo>
                      <a:pt x="19515" y="20250"/>
                      <a:pt x="18075" y="18900"/>
                      <a:pt x="16635" y="17550"/>
                    </a:cubicBezTo>
                    <a:cubicBezTo>
                      <a:pt x="16635" y="16200"/>
                      <a:pt x="16635" y="18225"/>
                      <a:pt x="16635" y="1755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5" name="Shape">
                <a:extLst>
                  <a:ext uri="{FF2B5EF4-FFF2-40B4-BE49-F238E27FC236}">
                    <a16:creationId xmlns:a16="http://schemas.microsoft.com/office/drawing/2014/main" xmlns="" id="{C0C76D02-C561-B745-9324-3889B95BBBE4}"/>
                  </a:ext>
                </a:extLst>
              </p:cNvPr>
              <p:cNvSpPr/>
              <p:nvPr/>
            </p:nvSpPr>
            <p:spPr>
              <a:xfrm>
                <a:off x="16477912" y="7304602"/>
                <a:ext cx="94661" cy="148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3" h="20896" extrusionOk="0">
                    <a:moveTo>
                      <a:pt x="16243" y="235"/>
                    </a:moveTo>
                    <a:cubicBezTo>
                      <a:pt x="14803" y="235"/>
                      <a:pt x="11923" y="235"/>
                      <a:pt x="9043" y="235"/>
                    </a:cubicBezTo>
                    <a:cubicBezTo>
                      <a:pt x="6163" y="235"/>
                      <a:pt x="3283" y="-704"/>
                      <a:pt x="1843" y="1174"/>
                    </a:cubicBezTo>
                    <a:cubicBezTo>
                      <a:pt x="1843" y="3053"/>
                      <a:pt x="403" y="3992"/>
                      <a:pt x="403" y="5870"/>
                    </a:cubicBezTo>
                    <a:cubicBezTo>
                      <a:pt x="403" y="6809"/>
                      <a:pt x="1843" y="7748"/>
                      <a:pt x="1843" y="9626"/>
                    </a:cubicBezTo>
                    <a:cubicBezTo>
                      <a:pt x="1843" y="10566"/>
                      <a:pt x="-1037" y="20896"/>
                      <a:pt x="403" y="20896"/>
                    </a:cubicBezTo>
                    <a:cubicBezTo>
                      <a:pt x="3283" y="19957"/>
                      <a:pt x="403" y="17139"/>
                      <a:pt x="4723" y="18079"/>
                    </a:cubicBezTo>
                    <a:cubicBezTo>
                      <a:pt x="6163" y="18079"/>
                      <a:pt x="9043" y="17139"/>
                      <a:pt x="9043" y="18079"/>
                    </a:cubicBezTo>
                    <a:cubicBezTo>
                      <a:pt x="10483" y="18079"/>
                      <a:pt x="10483" y="20896"/>
                      <a:pt x="11923" y="20896"/>
                    </a:cubicBezTo>
                    <a:cubicBezTo>
                      <a:pt x="11923" y="20896"/>
                      <a:pt x="11923" y="18079"/>
                      <a:pt x="11923" y="18079"/>
                    </a:cubicBezTo>
                    <a:cubicBezTo>
                      <a:pt x="11923" y="16200"/>
                      <a:pt x="9043" y="15261"/>
                      <a:pt x="7603" y="14322"/>
                    </a:cubicBezTo>
                    <a:cubicBezTo>
                      <a:pt x="6163" y="12444"/>
                      <a:pt x="1843" y="7748"/>
                      <a:pt x="4723" y="5870"/>
                    </a:cubicBezTo>
                    <a:cubicBezTo>
                      <a:pt x="9043" y="3992"/>
                      <a:pt x="7603" y="3053"/>
                      <a:pt x="11923" y="2113"/>
                    </a:cubicBezTo>
                    <a:cubicBezTo>
                      <a:pt x="14803" y="1174"/>
                      <a:pt x="19123" y="3053"/>
                      <a:pt x="20563" y="4931"/>
                    </a:cubicBezTo>
                    <a:cubicBezTo>
                      <a:pt x="19123" y="3053"/>
                      <a:pt x="17683" y="1174"/>
                      <a:pt x="16243" y="23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6" name="Shape">
                <a:extLst>
                  <a:ext uri="{FF2B5EF4-FFF2-40B4-BE49-F238E27FC236}">
                    <a16:creationId xmlns:a16="http://schemas.microsoft.com/office/drawing/2014/main" xmlns="" id="{853C48F1-7277-064D-BCC3-645B6B08F378}"/>
                  </a:ext>
                </a:extLst>
              </p:cNvPr>
              <p:cNvSpPr/>
              <p:nvPr/>
            </p:nvSpPr>
            <p:spPr>
              <a:xfrm>
                <a:off x="15948851" y="7751684"/>
                <a:ext cx="135309" cy="1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978" extrusionOk="0">
                    <a:moveTo>
                      <a:pt x="5143" y="864"/>
                    </a:moveTo>
                    <a:cubicBezTo>
                      <a:pt x="3086" y="1728"/>
                      <a:pt x="2057" y="5184"/>
                      <a:pt x="4114" y="6048"/>
                    </a:cubicBezTo>
                    <a:cubicBezTo>
                      <a:pt x="7200" y="8640"/>
                      <a:pt x="2057" y="7776"/>
                      <a:pt x="1029" y="7776"/>
                    </a:cubicBezTo>
                    <a:cubicBezTo>
                      <a:pt x="1029" y="7776"/>
                      <a:pt x="3086" y="9504"/>
                      <a:pt x="3086" y="9504"/>
                    </a:cubicBezTo>
                    <a:cubicBezTo>
                      <a:pt x="3086" y="11232"/>
                      <a:pt x="3086" y="11232"/>
                      <a:pt x="2057" y="12096"/>
                    </a:cubicBezTo>
                    <a:cubicBezTo>
                      <a:pt x="2057" y="12096"/>
                      <a:pt x="3086" y="12960"/>
                      <a:pt x="3086" y="13824"/>
                    </a:cubicBezTo>
                    <a:cubicBezTo>
                      <a:pt x="2057" y="14688"/>
                      <a:pt x="1029" y="17280"/>
                      <a:pt x="1029" y="17280"/>
                    </a:cubicBezTo>
                    <a:cubicBezTo>
                      <a:pt x="1029" y="17280"/>
                      <a:pt x="3086" y="17280"/>
                      <a:pt x="3086" y="18144"/>
                    </a:cubicBezTo>
                    <a:cubicBezTo>
                      <a:pt x="3086" y="18144"/>
                      <a:pt x="0" y="19872"/>
                      <a:pt x="0" y="20736"/>
                    </a:cubicBezTo>
                    <a:cubicBezTo>
                      <a:pt x="0" y="20736"/>
                      <a:pt x="1029" y="19872"/>
                      <a:pt x="2057" y="19872"/>
                    </a:cubicBezTo>
                    <a:cubicBezTo>
                      <a:pt x="2057" y="19872"/>
                      <a:pt x="2057" y="21600"/>
                      <a:pt x="3086" y="20736"/>
                    </a:cubicBezTo>
                    <a:cubicBezTo>
                      <a:pt x="3086" y="19872"/>
                      <a:pt x="5143" y="19008"/>
                      <a:pt x="6171" y="19008"/>
                    </a:cubicBezTo>
                    <a:cubicBezTo>
                      <a:pt x="7200" y="18144"/>
                      <a:pt x="6171" y="21600"/>
                      <a:pt x="8229" y="19008"/>
                    </a:cubicBezTo>
                    <a:cubicBezTo>
                      <a:pt x="9257" y="17280"/>
                      <a:pt x="8229" y="18144"/>
                      <a:pt x="9257" y="19008"/>
                    </a:cubicBezTo>
                    <a:cubicBezTo>
                      <a:pt x="9257" y="19008"/>
                      <a:pt x="12343" y="18144"/>
                      <a:pt x="12343" y="18144"/>
                    </a:cubicBezTo>
                    <a:cubicBezTo>
                      <a:pt x="14400" y="18144"/>
                      <a:pt x="13371" y="17280"/>
                      <a:pt x="14400" y="17280"/>
                    </a:cubicBezTo>
                    <a:cubicBezTo>
                      <a:pt x="16457" y="17280"/>
                      <a:pt x="16457" y="16416"/>
                      <a:pt x="17486" y="15552"/>
                    </a:cubicBezTo>
                    <a:cubicBezTo>
                      <a:pt x="18514" y="13824"/>
                      <a:pt x="19543" y="16416"/>
                      <a:pt x="20571" y="17280"/>
                    </a:cubicBezTo>
                    <a:cubicBezTo>
                      <a:pt x="21600" y="17280"/>
                      <a:pt x="19543" y="13824"/>
                      <a:pt x="19543" y="13824"/>
                    </a:cubicBezTo>
                    <a:cubicBezTo>
                      <a:pt x="18514" y="12960"/>
                      <a:pt x="17486" y="12096"/>
                      <a:pt x="17486" y="10368"/>
                    </a:cubicBezTo>
                    <a:cubicBezTo>
                      <a:pt x="17486" y="6048"/>
                      <a:pt x="14400" y="3456"/>
                      <a:pt x="12343" y="0"/>
                    </a:cubicBezTo>
                    <a:cubicBezTo>
                      <a:pt x="10286" y="1728"/>
                      <a:pt x="8229" y="864"/>
                      <a:pt x="5143" y="864"/>
                    </a:cubicBezTo>
                    <a:cubicBezTo>
                      <a:pt x="5143" y="1728"/>
                      <a:pt x="6171" y="864"/>
                      <a:pt x="5143" y="86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7" name="Shape">
                <a:extLst>
                  <a:ext uri="{FF2B5EF4-FFF2-40B4-BE49-F238E27FC236}">
                    <a16:creationId xmlns:a16="http://schemas.microsoft.com/office/drawing/2014/main" xmlns="" id="{B86A4EC4-7F7F-8944-ADB1-8A7E75D0FDD6}"/>
                  </a:ext>
                </a:extLst>
              </p:cNvPr>
              <p:cNvSpPr/>
              <p:nvPr/>
            </p:nvSpPr>
            <p:spPr>
              <a:xfrm>
                <a:off x="15890095" y="7577932"/>
                <a:ext cx="212429" cy="200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93" extrusionOk="0">
                    <a:moveTo>
                      <a:pt x="21600" y="1583"/>
                    </a:moveTo>
                    <a:cubicBezTo>
                      <a:pt x="20925" y="887"/>
                      <a:pt x="20250" y="-507"/>
                      <a:pt x="19575" y="190"/>
                    </a:cubicBezTo>
                    <a:cubicBezTo>
                      <a:pt x="18900" y="190"/>
                      <a:pt x="18900" y="1583"/>
                      <a:pt x="18225" y="2280"/>
                    </a:cubicBezTo>
                    <a:cubicBezTo>
                      <a:pt x="18225" y="2280"/>
                      <a:pt x="17550" y="1583"/>
                      <a:pt x="16875" y="2977"/>
                    </a:cubicBezTo>
                    <a:cubicBezTo>
                      <a:pt x="16200" y="3674"/>
                      <a:pt x="14850" y="3674"/>
                      <a:pt x="13500" y="3674"/>
                    </a:cubicBezTo>
                    <a:cubicBezTo>
                      <a:pt x="12150" y="4370"/>
                      <a:pt x="14850" y="5764"/>
                      <a:pt x="13500" y="6461"/>
                    </a:cubicBezTo>
                    <a:cubicBezTo>
                      <a:pt x="11475" y="7158"/>
                      <a:pt x="10800" y="5764"/>
                      <a:pt x="8775" y="5764"/>
                    </a:cubicBezTo>
                    <a:cubicBezTo>
                      <a:pt x="8100" y="5067"/>
                      <a:pt x="6750" y="7158"/>
                      <a:pt x="6750" y="7854"/>
                    </a:cubicBezTo>
                    <a:cubicBezTo>
                      <a:pt x="4725" y="9945"/>
                      <a:pt x="675" y="9945"/>
                      <a:pt x="0" y="12732"/>
                    </a:cubicBezTo>
                    <a:cubicBezTo>
                      <a:pt x="0" y="12732"/>
                      <a:pt x="4050" y="14125"/>
                      <a:pt x="4050" y="14125"/>
                    </a:cubicBezTo>
                    <a:cubicBezTo>
                      <a:pt x="4050" y="14822"/>
                      <a:pt x="3375" y="16216"/>
                      <a:pt x="3375" y="16216"/>
                    </a:cubicBezTo>
                    <a:cubicBezTo>
                      <a:pt x="3375" y="17609"/>
                      <a:pt x="4050" y="16912"/>
                      <a:pt x="4050" y="17609"/>
                    </a:cubicBezTo>
                    <a:cubicBezTo>
                      <a:pt x="4050" y="16912"/>
                      <a:pt x="1350" y="19003"/>
                      <a:pt x="2025" y="19699"/>
                    </a:cubicBezTo>
                    <a:cubicBezTo>
                      <a:pt x="2025" y="19699"/>
                      <a:pt x="3375" y="20396"/>
                      <a:pt x="3375" y="20396"/>
                    </a:cubicBezTo>
                    <a:cubicBezTo>
                      <a:pt x="4050" y="20396"/>
                      <a:pt x="3375" y="20396"/>
                      <a:pt x="3375" y="21093"/>
                    </a:cubicBezTo>
                    <a:cubicBezTo>
                      <a:pt x="3375" y="20396"/>
                      <a:pt x="6075" y="20396"/>
                      <a:pt x="6075" y="21093"/>
                    </a:cubicBezTo>
                    <a:cubicBezTo>
                      <a:pt x="6750" y="21093"/>
                      <a:pt x="7425" y="21093"/>
                      <a:pt x="8100" y="21093"/>
                    </a:cubicBezTo>
                    <a:cubicBezTo>
                      <a:pt x="8100" y="21093"/>
                      <a:pt x="8775" y="19699"/>
                      <a:pt x="9450" y="19003"/>
                    </a:cubicBezTo>
                    <a:cubicBezTo>
                      <a:pt x="11475" y="19003"/>
                      <a:pt x="12825" y="19699"/>
                      <a:pt x="14175" y="18306"/>
                    </a:cubicBezTo>
                    <a:cubicBezTo>
                      <a:pt x="14175" y="16912"/>
                      <a:pt x="10800" y="15519"/>
                      <a:pt x="10800" y="14822"/>
                    </a:cubicBezTo>
                    <a:cubicBezTo>
                      <a:pt x="11475" y="14125"/>
                      <a:pt x="12150" y="13428"/>
                      <a:pt x="13500" y="12732"/>
                    </a:cubicBezTo>
                    <a:cubicBezTo>
                      <a:pt x="14850" y="11338"/>
                      <a:pt x="16200" y="9945"/>
                      <a:pt x="18225" y="9248"/>
                    </a:cubicBezTo>
                    <a:cubicBezTo>
                      <a:pt x="19575" y="7854"/>
                      <a:pt x="17550" y="5764"/>
                      <a:pt x="18225" y="5067"/>
                    </a:cubicBezTo>
                    <a:cubicBezTo>
                      <a:pt x="19575" y="3674"/>
                      <a:pt x="20250" y="2280"/>
                      <a:pt x="21600" y="158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8" name="Shape">
                <a:extLst>
                  <a:ext uri="{FF2B5EF4-FFF2-40B4-BE49-F238E27FC236}">
                    <a16:creationId xmlns:a16="http://schemas.microsoft.com/office/drawing/2014/main" xmlns="" id="{3B766383-EA4B-754D-981E-091D83F3D945}"/>
                  </a:ext>
                </a:extLst>
              </p:cNvPr>
              <p:cNvSpPr/>
              <p:nvPr/>
            </p:nvSpPr>
            <p:spPr>
              <a:xfrm>
                <a:off x="11496915" y="7052346"/>
                <a:ext cx="149542" cy="161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9" h="21120" extrusionOk="0">
                    <a:moveTo>
                      <a:pt x="18900" y="6432"/>
                    </a:moveTo>
                    <a:cubicBezTo>
                      <a:pt x="18000" y="6432"/>
                      <a:pt x="17100" y="3840"/>
                      <a:pt x="16200" y="3840"/>
                    </a:cubicBezTo>
                    <a:cubicBezTo>
                      <a:pt x="14400" y="4704"/>
                      <a:pt x="15300" y="5568"/>
                      <a:pt x="13500" y="4704"/>
                    </a:cubicBezTo>
                    <a:cubicBezTo>
                      <a:pt x="9900" y="3840"/>
                      <a:pt x="13500" y="2112"/>
                      <a:pt x="14400" y="384"/>
                    </a:cubicBezTo>
                    <a:cubicBezTo>
                      <a:pt x="12600" y="384"/>
                      <a:pt x="9900" y="-480"/>
                      <a:pt x="9000" y="384"/>
                    </a:cubicBezTo>
                    <a:cubicBezTo>
                      <a:pt x="9000" y="384"/>
                      <a:pt x="10800" y="384"/>
                      <a:pt x="9000" y="1248"/>
                    </a:cubicBezTo>
                    <a:cubicBezTo>
                      <a:pt x="9000" y="1248"/>
                      <a:pt x="7200" y="2112"/>
                      <a:pt x="8100" y="2112"/>
                    </a:cubicBezTo>
                    <a:cubicBezTo>
                      <a:pt x="8100" y="2976"/>
                      <a:pt x="9900" y="2112"/>
                      <a:pt x="9900" y="2976"/>
                    </a:cubicBezTo>
                    <a:cubicBezTo>
                      <a:pt x="10800" y="3840"/>
                      <a:pt x="8100" y="3840"/>
                      <a:pt x="8100" y="3840"/>
                    </a:cubicBezTo>
                    <a:cubicBezTo>
                      <a:pt x="6300" y="4704"/>
                      <a:pt x="2700" y="3840"/>
                      <a:pt x="1800" y="4704"/>
                    </a:cubicBezTo>
                    <a:cubicBezTo>
                      <a:pt x="1800" y="4704"/>
                      <a:pt x="2700" y="4704"/>
                      <a:pt x="2700" y="5568"/>
                    </a:cubicBezTo>
                    <a:cubicBezTo>
                      <a:pt x="2700" y="5568"/>
                      <a:pt x="900" y="5568"/>
                      <a:pt x="1800" y="6432"/>
                    </a:cubicBezTo>
                    <a:cubicBezTo>
                      <a:pt x="1800" y="6432"/>
                      <a:pt x="1800" y="6432"/>
                      <a:pt x="1800" y="6432"/>
                    </a:cubicBezTo>
                    <a:cubicBezTo>
                      <a:pt x="2700" y="6432"/>
                      <a:pt x="900" y="6432"/>
                      <a:pt x="900" y="6432"/>
                    </a:cubicBezTo>
                    <a:cubicBezTo>
                      <a:pt x="900" y="7296"/>
                      <a:pt x="4500" y="7296"/>
                      <a:pt x="2700" y="8160"/>
                    </a:cubicBezTo>
                    <a:cubicBezTo>
                      <a:pt x="0" y="9888"/>
                      <a:pt x="3600" y="10752"/>
                      <a:pt x="5400" y="10752"/>
                    </a:cubicBezTo>
                    <a:cubicBezTo>
                      <a:pt x="6300" y="10752"/>
                      <a:pt x="4500" y="13344"/>
                      <a:pt x="4500" y="14208"/>
                    </a:cubicBezTo>
                    <a:cubicBezTo>
                      <a:pt x="3600" y="14208"/>
                      <a:pt x="1800" y="17664"/>
                      <a:pt x="900" y="16800"/>
                    </a:cubicBezTo>
                    <a:cubicBezTo>
                      <a:pt x="900" y="16800"/>
                      <a:pt x="2700" y="16800"/>
                      <a:pt x="2700" y="16800"/>
                    </a:cubicBezTo>
                    <a:cubicBezTo>
                      <a:pt x="1800" y="17664"/>
                      <a:pt x="900" y="16800"/>
                      <a:pt x="0" y="18528"/>
                    </a:cubicBezTo>
                    <a:cubicBezTo>
                      <a:pt x="0" y="18528"/>
                      <a:pt x="2700" y="17664"/>
                      <a:pt x="2700" y="17664"/>
                    </a:cubicBezTo>
                    <a:cubicBezTo>
                      <a:pt x="2700" y="17664"/>
                      <a:pt x="1800" y="19392"/>
                      <a:pt x="1800" y="20256"/>
                    </a:cubicBezTo>
                    <a:cubicBezTo>
                      <a:pt x="1800" y="20256"/>
                      <a:pt x="3600" y="19392"/>
                      <a:pt x="3600" y="19392"/>
                    </a:cubicBezTo>
                    <a:cubicBezTo>
                      <a:pt x="3600" y="19392"/>
                      <a:pt x="3600" y="20256"/>
                      <a:pt x="3600" y="21120"/>
                    </a:cubicBezTo>
                    <a:cubicBezTo>
                      <a:pt x="4500" y="21120"/>
                      <a:pt x="6300" y="20256"/>
                      <a:pt x="7200" y="20256"/>
                    </a:cubicBezTo>
                    <a:cubicBezTo>
                      <a:pt x="9900" y="19392"/>
                      <a:pt x="12600" y="16800"/>
                      <a:pt x="15300" y="16800"/>
                    </a:cubicBezTo>
                    <a:cubicBezTo>
                      <a:pt x="18900" y="16800"/>
                      <a:pt x="18000" y="15936"/>
                      <a:pt x="19800" y="13344"/>
                    </a:cubicBezTo>
                    <a:cubicBezTo>
                      <a:pt x="21600" y="10752"/>
                      <a:pt x="18900" y="9024"/>
                      <a:pt x="18900" y="6432"/>
                    </a:cubicBezTo>
                    <a:cubicBezTo>
                      <a:pt x="18000" y="6432"/>
                      <a:pt x="18900" y="7296"/>
                      <a:pt x="18900" y="643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9" name="Shape">
                <a:extLst>
                  <a:ext uri="{FF2B5EF4-FFF2-40B4-BE49-F238E27FC236}">
                    <a16:creationId xmlns:a16="http://schemas.microsoft.com/office/drawing/2014/main" xmlns="" id="{CC149388-F24A-D046-BFDF-17D662500686}"/>
                  </a:ext>
                </a:extLst>
              </p:cNvPr>
              <p:cNvSpPr/>
              <p:nvPr/>
            </p:nvSpPr>
            <p:spPr>
              <a:xfrm>
                <a:off x="11581310" y="7044150"/>
                <a:ext cx="80613" cy="53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94" h="17549" extrusionOk="0">
                    <a:moveTo>
                      <a:pt x="272" y="12219"/>
                    </a:moveTo>
                    <a:cubicBezTo>
                      <a:pt x="-1078" y="14379"/>
                      <a:pt x="2972" y="16539"/>
                      <a:pt x="4322" y="16539"/>
                    </a:cubicBezTo>
                    <a:cubicBezTo>
                      <a:pt x="4322" y="16539"/>
                      <a:pt x="5672" y="14379"/>
                      <a:pt x="5672" y="14379"/>
                    </a:cubicBezTo>
                    <a:cubicBezTo>
                      <a:pt x="7022" y="12219"/>
                      <a:pt x="8372" y="14379"/>
                      <a:pt x="9722" y="16539"/>
                    </a:cubicBezTo>
                    <a:cubicBezTo>
                      <a:pt x="12422" y="20859"/>
                      <a:pt x="20522" y="10059"/>
                      <a:pt x="13772" y="7899"/>
                    </a:cubicBezTo>
                    <a:cubicBezTo>
                      <a:pt x="15122" y="7899"/>
                      <a:pt x="13772" y="3579"/>
                      <a:pt x="13772" y="3579"/>
                    </a:cubicBezTo>
                    <a:cubicBezTo>
                      <a:pt x="12422" y="-741"/>
                      <a:pt x="11072" y="-741"/>
                      <a:pt x="8372" y="1419"/>
                    </a:cubicBezTo>
                    <a:cubicBezTo>
                      <a:pt x="7022" y="1419"/>
                      <a:pt x="4322" y="1419"/>
                      <a:pt x="4322" y="3579"/>
                    </a:cubicBezTo>
                    <a:cubicBezTo>
                      <a:pt x="2972" y="5739"/>
                      <a:pt x="272" y="7899"/>
                      <a:pt x="272" y="12219"/>
                    </a:cubicBezTo>
                    <a:cubicBezTo>
                      <a:pt x="272" y="12219"/>
                      <a:pt x="272" y="10059"/>
                      <a:pt x="272" y="1221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0" name="Shape">
                <a:extLst>
                  <a:ext uri="{FF2B5EF4-FFF2-40B4-BE49-F238E27FC236}">
                    <a16:creationId xmlns:a16="http://schemas.microsoft.com/office/drawing/2014/main" xmlns="" id="{B59C6E3C-4876-1F43-A626-4671C13DE123}"/>
                  </a:ext>
                </a:extLst>
              </p:cNvPr>
              <p:cNvSpPr/>
              <p:nvPr/>
            </p:nvSpPr>
            <p:spPr>
              <a:xfrm>
                <a:off x="11543169" y="7539199"/>
                <a:ext cx="410237" cy="301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325" extrusionOk="0">
                    <a:moveTo>
                      <a:pt x="19596" y="3757"/>
                    </a:moveTo>
                    <a:cubicBezTo>
                      <a:pt x="18567" y="3757"/>
                      <a:pt x="18224" y="3287"/>
                      <a:pt x="17539" y="2817"/>
                    </a:cubicBezTo>
                    <a:cubicBezTo>
                      <a:pt x="17196" y="2348"/>
                      <a:pt x="16853" y="2817"/>
                      <a:pt x="16510" y="2817"/>
                    </a:cubicBezTo>
                    <a:cubicBezTo>
                      <a:pt x="16167" y="2817"/>
                      <a:pt x="15481" y="2817"/>
                      <a:pt x="15139" y="2817"/>
                    </a:cubicBezTo>
                    <a:cubicBezTo>
                      <a:pt x="14453" y="2348"/>
                      <a:pt x="13767" y="1878"/>
                      <a:pt x="13424" y="1878"/>
                    </a:cubicBezTo>
                    <a:cubicBezTo>
                      <a:pt x="13081" y="1409"/>
                      <a:pt x="13081" y="1409"/>
                      <a:pt x="12739" y="939"/>
                    </a:cubicBezTo>
                    <a:cubicBezTo>
                      <a:pt x="12396" y="1409"/>
                      <a:pt x="12053" y="939"/>
                      <a:pt x="11710" y="939"/>
                    </a:cubicBezTo>
                    <a:cubicBezTo>
                      <a:pt x="11024" y="470"/>
                      <a:pt x="10681" y="939"/>
                      <a:pt x="10339" y="939"/>
                    </a:cubicBezTo>
                    <a:cubicBezTo>
                      <a:pt x="9653" y="939"/>
                      <a:pt x="9310" y="939"/>
                      <a:pt x="8967" y="939"/>
                    </a:cubicBezTo>
                    <a:cubicBezTo>
                      <a:pt x="7939" y="939"/>
                      <a:pt x="6910" y="470"/>
                      <a:pt x="5539" y="470"/>
                    </a:cubicBezTo>
                    <a:cubicBezTo>
                      <a:pt x="4853" y="470"/>
                      <a:pt x="3481" y="0"/>
                      <a:pt x="2453" y="0"/>
                    </a:cubicBezTo>
                    <a:cubicBezTo>
                      <a:pt x="2110" y="470"/>
                      <a:pt x="1081" y="939"/>
                      <a:pt x="396" y="1409"/>
                    </a:cubicBezTo>
                    <a:cubicBezTo>
                      <a:pt x="-290" y="1878"/>
                      <a:pt x="53" y="2348"/>
                      <a:pt x="396" y="2817"/>
                    </a:cubicBezTo>
                    <a:cubicBezTo>
                      <a:pt x="396" y="3757"/>
                      <a:pt x="396" y="4226"/>
                      <a:pt x="396" y="5165"/>
                    </a:cubicBezTo>
                    <a:cubicBezTo>
                      <a:pt x="739" y="5165"/>
                      <a:pt x="1424" y="4696"/>
                      <a:pt x="1424" y="4696"/>
                    </a:cubicBezTo>
                    <a:cubicBezTo>
                      <a:pt x="1767" y="4696"/>
                      <a:pt x="1424" y="5635"/>
                      <a:pt x="2110" y="5635"/>
                    </a:cubicBezTo>
                    <a:cubicBezTo>
                      <a:pt x="2796" y="5635"/>
                      <a:pt x="3139" y="5165"/>
                      <a:pt x="3824" y="5165"/>
                    </a:cubicBezTo>
                    <a:cubicBezTo>
                      <a:pt x="4510" y="4696"/>
                      <a:pt x="5196" y="6104"/>
                      <a:pt x="4510" y="6574"/>
                    </a:cubicBezTo>
                    <a:cubicBezTo>
                      <a:pt x="3824" y="7513"/>
                      <a:pt x="4167" y="7983"/>
                      <a:pt x="4167" y="9391"/>
                    </a:cubicBezTo>
                    <a:cubicBezTo>
                      <a:pt x="3824" y="9861"/>
                      <a:pt x="4167" y="11270"/>
                      <a:pt x="3824" y="11739"/>
                    </a:cubicBezTo>
                    <a:cubicBezTo>
                      <a:pt x="2796" y="11739"/>
                      <a:pt x="3139" y="12209"/>
                      <a:pt x="3824" y="13148"/>
                    </a:cubicBezTo>
                    <a:cubicBezTo>
                      <a:pt x="4167" y="13617"/>
                      <a:pt x="3139" y="14557"/>
                      <a:pt x="3139" y="15496"/>
                    </a:cubicBezTo>
                    <a:cubicBezTo>
                      <a:pt x="3824" y="16435"/>
                      <a:pt x="3139" y="16904"/>
                      <a:pt x="3139" y="17843"/>
                    </a:cubicBezTo>
                    <a:cubicBezTo>
                      <a:pt x="4167" y="17374"/>
                      <a:pt x="4853" y="19722"/>
                      <a:pt x="5539" y="20661"/>
                    </a:cubicBezTo>
                    <a:cubicBezTo>
                      <a:pt x="5539" y="21130"/>
                      <a:pt x="6224" y="21600"/>
                      <a:pt x="6567" y="21130"/>
                    </a:cubicBezTo>
                    <a:cubicBezTo>
                      <a:pt x="6567" y="21130"/>
                      <a:pt x="6910" y="20661"/>
                      <a:pt x="6910" y="20191"/>
                    </a:cubicBezTo>
                    <a:cubicBezTo>
                      <a:pt x="7253" y="20191"/>
                      <a:pt x="7939" y="19722"/>
                      <a:pt x="7939" y="19722"/>
                    </a:cubicBezTo>
                    <a:cubicBezTo>
                      <a:pt x="9310" y="19252"/>
                      <a:pt x="10681" y="19722"/>
                      <a:pt x="12053" y="19252"/>
                    </a:cubicBezTo>
                    <a:cubicBezTo>
                      <a:pt x="12396" y="18783"/>
                      <a:pt x="12396" y="18313"/>
                      <a:pt x="13081" y="17843"/>
                    </a:cubicBezTo>
                    <a:cubicBezTo>
                      <a:pt x="13767" y="17374"/>
                      <a:pt x="14110" y="16904"/>
                      <a:pt x="14453" y="16435"/>
                    </a:cubicBezTo>
                    <a:cubicBezTo>
                      <a:pt x="14796" y="15026"/>
                      <a:pt x="15139" y="14557"/>
                      <a:pt x="15824" y="14087"/>
                    </a:cubicBezTo>
                    <a:cubicBezTo>
                      <a:pt x="16167" y="13617"/>
                      <a:pt x="15481" y="12678"/>
                      <a:pt x="15139" y="12209"/>
                    </a:cubicBezTo>
                    <a:cubicBezTo>
                      <a:pt x="15139" y="11739"/>
                      <a:pt x="15824" y="10330"/>
                      <a:pt x="16167" y="9861"/>
                    </a:cubicBezTo>
                    <a:cubicBezTo>
                      <a:pt x="16167" y="9861"/>
                      <a:pt x="16510" y="9391"/>
                      <a:pt x="16853" y="8922"/>
                    </a:cubicBezTo>
                    <a:cubicBezTo>
                      <a:pt x="16853" y="8922"/>
                      <a:pt x="16853" y="7983"/>
                      <a:pt x="17196" y="7983"/>
                    </a:cubicBezTo>
                    <a:cubicBezTo>
                      <a:pt x="18224" y="7043"/>
                      <a:pt x="19253" y="6574"/>
                      <a:pt x="20281" y="6104"/>
                    </a:cubicBezTo>
                    <a:cubicBezTo>
                      <a:pt x="20624" y="5635"/>
                      <a:pt x="21310" y="5165"/>
                      <a:pt x="21310" y="4226"/>
                    </a:cubicBezTo>
                    <a:cubicBezTo>
                      <a:pt x="20967" y="3287"/>
                      <a:pt x="20281" y="4226"/>
                      <a:pt x="19596" y="3757"/>
                    </a:cubicBezTo>
                    <a:cubicBezTo>
                      <a:pt x="18567" y="3757"/>
                      <a:pt x="20281" y="4226"/>
                      <a:pt x="19596" y="375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1" name="Shape">
                <a:extLst>
                  <a:ext uri="{FF2B5EF4-FFF2-40B4-BE49-F238E27FC236}">
                    <a16:creationId xmlns:a16="http://schemas.microsoft.com/office/drawing/2014/main" xmlns="" id="{4E6635E4-6140-8A47-97D3-3C454AECEF7B}"/>
                  </a:ext>
                </a:extLst>
              </p:cNvPr>
              <p:cNvSpPr/>
              <p:nvPr/>
            </p:nvSpPr>
            <p:spPr>
              <a:xfrm>
                <a:off x="11537590" y="7604754"/>
                <a:ext cx="98437" cy="20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extrusionOk="0">
                    <a:moveTo>
                      <a:pt x="14850" y="18000"/>
                    </a:moveTo>
                    <a:cubicBezTo>
                      <a:pt x="16200" y="16560"/>
                      <a:pt x="13500" y="15840"/>
                      <a:pt x="14850" y="15120"/>
                    </a:cubicBezTo>
                    <a:cubicBezTo>
                      <a:pt x="16200" y="12960"/>
                      <a:pt x="16200" y="12960"/>
                      <a:pt x="13500" y="11520"/>
                    </a:cubicBezTo>
                    <a:cubicBezTo>
                      <a:pt x="12150" y="10080"/>
                      <a:pt x="14850" y="10800"/>
                      <a:pt x="16200" y="10080"/>
                    </a:cubicBezTo>
                    <a:cubicBezTo>
                      <a:pt x="17550" y="9360"/>
                      <a:pt x="17550" y="7200"/>
                      <a:pt x="17550" y="6480"/>
                    </a:cubicBezTo>
                    <a:cubicBezTo>
                      <a:pt x="17550" y="4320"/>
                      <a:pt x="16200" y="4320"/>
                      <a:pt x="18900" y="2880"/>
                    </a:cubicBezTo>
                    <a:cubicBezTo>
                      <a:pt x="21600" y="2160"/>
                      <a:pt x="18900" y="0"/>
                      <a:pt x="16200" y="720"/>
                    </a:cubicBezTo>
                    <a:cubicBezTo>
                      <a:pt x="13500" y="720"/>
                      <a:pt x="12150" y="1440"/>
                      <a:pt x="9450" y="1440"/>
                    </a:cubicBezTo>
                    <a:cubicBezTo>
                      <a:pt x="6750" y="1440"/>
                      <a:pt x="8100" y="0"/>
                      <a:pt x="6750" y="0"/>
                    </a:cubicBezTo>
                    <a:cubicBezTo>
                      <a:pt x="8100" y="0"/>
                      <a:pt x="4050" y="0"/>
                      <a:pt x="5400" y="0"/>
                    </a:cubicBezTo>
                    <a:cubicBezTo>
                      <a:pt x="2700" y="720"/>
                      <a:pt x="4050" y="1440"/>
                      <a:pt x="4050" y="2880"/>
                    </a:cubicBezTo>
                    <a:cubicBezTo>
                      <a:pt x="4050" y="3600"/>
                      <a:pt x="4050" y="5040"/>
                      <a:pt x="4050" y="5760"/>
                    </a:cubicBezTo>
                    <a:cubicBezTo>
                      <a:pt x="2700" y="7200"/>
                      <a:pt x="2700" y="8640"/>
                      <a:pt x="2700" y="9360"/>
                    </a:cubicBezTo>
                    <a:cubicBezTo>
                      <a:pt x="1350" y="11520"/>
                      <a:pt x="0" y="12240"/>
                      <a:pt x="0" y="14400"/>
                    </a:cubicBezTo>
                    <a:cubicBezTo>
                      <a:pt x="1350" y="15120"/>
                      <a:pt x="2700" y="14400"/>
                      <a:pt x="2700" y="15840"/>
                    </a:cubicBezTo>
                    <a:cubicBezTo>
                      <a:pt x="4050" y="16560"/>
                      <a:pt x="2700" y="18720"/>
                      <a:pt x="2700" y="20160"/>
                    </a:cubicBezTo>
                    <a:cubicBezTo>
                      <a:pt x="2700" y="21600"/>
                      <a:pt x="5400" y="21600"/>
                      <a:pt x="8100" y="21600"/>
                    </a:cubicBezTo>
                    <a:cubicBezTo>
                      <a:pt x="13500" y="21600"/>
                      <a:pt x="12150" y="19440"/>
                      <a:pt x="14850" y="18000"/>
                    </a:cubicBezTo>
                    <a:cubicBezTo>
                      <a:pt x="16200" y="16560"/>
                      <a:pt x="13500" y="18720"/>
                      <a:pt x="14850" y="180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2" name="Shape">
                <a:extLst>
                  <a:ext uri="{FF2B5EF4-FFF2-40B4-BE49-F238E27FC236}">
                    <a16:creationId xmlns:a16="http://schemas.microsoft.com/office/drawing/2014/main" xmlns="" id="{E75AC178-B1D3-D641-9AAB-451813249DC7}"/>
                  </a:ext>
                </a:extLst>
              </p:cNvPr>
              <p:cNvSpPr/>
              <p:nvPr/>
            </p:nvSpPr>
            <p:spPr>
              <a:xfrm>
                <a:off x="12816675" y="9433837"/>
                <a:ext cx="344412" cy="572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109" extrusionOk="0">
                    <a:moveTo>
                      <a:pt x="21192" y="5298"/>
                    </a:moveTo>
                    <a:cubicBezTo>
                      <a:pt x="19970" y="3826"/>
                      <a:pt x="20377" y="1862"/>
                      <a:pt x="20377" y="389"/>
                    </a:cubicBezTo>
                    <a:cubicBezTo>
                      <a:pt x="20377" y="-347"/>
                      <a:pt x="19562" y="144"/>
                      <a:pt x="18747" y="389"/>
                    </a:cubicBezTo>
                    <a:cubicBezTo>
                      <a:pt x="18340" y="635"/>
                      <a:pt x="17525" y="1126"/>
                      <a:pt x="16709" y="1126"/>
                    </a:cubicBezTo>
                    <a:cubicBezTo>
                      <a:pt x="16302" y="1126"/>
                      <a:pt x="15487" y="880"/>
                      <a:pt x="15487" y="1371"/>
                    </a:cubicBezTo>
                    <a:cubicBezTo>
                      <a:pt x="14672" y="2108"/>
                      <a:pt x="13857" y="1371"/>
                      <a:pt x="13042" y="1371"/>
                    </a:cubicBezTo>
                    <a:cubicBezTo>
                      <a:pt x="12226" y="1371"/>
                      <a:pt x="12226" y="1862"/>
                      <a:pt x="11411" y="1371"/>
                    </a:cubicBezTo>
                    <a:cubicBezTo>
                      <a:pt x="11004" y="1371"/>
                      <a:pt x="9781" y="1371"/>
                      <a:pt x="9374" y="1371"/>
                    </a:cubicBezTo>
                    <a:cubicBezTo>
                      <a:pt x="8151" y="1371"/>
                      <a:pt x="8558" y="3580"/>
                      <a:pt x="9781" y="4071"/>
                    </a:cubicBezTo>
                    <a:cubicBezTo>
                      <a:pt x="9781" y="4071"/>
                      <a:pt x="9781" y="4562"/>
                      <a:pt x="10189" y="4562"/>
                    </a:cubicBezTo>
                    <a:cubicBezTo>
                      <a:pt x="10189" y="4808"/>
                      <a:pt x="10596" y="4808"/>
                      <a:pt x="11004" y="5053"/>
                    </a:cubicBezTo>
                    <a:cubicBezTo>
                      <a:pt x="11004" y="5544"/>
                      <a:pt x="11004" y="6280"/>
                      <a:pt x="11004" y="6526"/>
                    </a:cubicBezTo>
                    <a:cubicBezTo>
                      <a:pt x="11004" y="7017"/>
                      <a:pt x="11411" y="7262"/>
                      <a:pt x="10189" y="7262"/>
                    </a:cubicBezTo>
                    <a:cubicBezTo>
                      <a:pt x="9781" y="7262"/>
                      <a:pt x="9781" y="7998"/>
                      <a:pt x="9781" y="8244"/>
                    </a:cubicBezTo>
                    <a:cubicBezTo>
                      <a:pt x="9374" y="7998"/>
                      <a:pt x="8558" y="7508"/>
                      <a:pt x="8151" y="7262"/>
                    </a:cubicBezTo>
                    <a:cubicBezTo>
                      <a:pt x="7743" y="6771"/>
                      <a:pt x="8558" y="6280"/>
                      <a:pt x="8558" y="5789"/>
                    </a:cubicBezTo>
                    <a:cubicBezTo>
                      <a:pt x="8966" y="4562"/>
                      <a:pt x="7743" y="5544"/>
                      <a:pt x="6521" y="5053"/>
                    </a:cubicBezTo>
                    <a:cubicBezTo>
                      <a:pt x="6113" y="4808"/>
                      <a:pt x="6113" y="4317"/>
                      <a:pt x="5298" y="4562"/>
                    </a:cubicBezTo>
                    <a:cubicBezTo>
                      <a:pt x="3668" y="5053"/>
                      <a:pt x="2445" y="5298"/>
                      <a:pt x="815" y="5544"/>
                    </a:cubicBezTo>
                    <a:cubicBezTo>
                      <a:pt x="408" y="5789"/>
                      <a:pt x="0" y="5789"/>
                      <a:pt x="0" y="6035"/>
                    </a:cubicBezTo>
                    <a:cubicBezTo>
                      <a:pt x="0" y="6280"/>
                      <a:pt x="408" y="6771"/>
                      <a:pt x="408" y="7017"/>
                    </a:cubicBezTo>
                    <a:cubicBezTo>
                      <a:pt x="1630" y="7017"/>
                      <a:pt x="4891" y="7508"/>
                      <a:pt x="4891" y="8244"/>
                    </a:cubicBezTo>
                    <a:cubicBezTo>
                      <a:pt x="5298" y="8980"/>
                      <a:pt x="5298" y="9717"/>
                      <a:pt x="5298" y="10453"/>
                    </a:cubicBezTo>
                    <a:cubicBezTo>
                      <a:pt x="4891" y="10944"/>
                      <a:pt x="5706" y="11680"/>
                      <a:pt x="4891" y="12417"/>
                    </a:cubicBezTo>
                    <a:cubicBezTo>
                      <a:pt x="4075" y="13153"/>
                      <a:pt x="3260" y="14135"/>
                      <a:pt x="2445" y="14871"/>
                    </a:cubicBezTo>
                    <a:cubicBezTo>
                      <a:pt x="1630" y="15362"/>
                      <a:pt x="2445" y="16344"/>
                      <a:pt x="2445" y="16589"/>
                    </a:cubicBezTo>
                    <a:cubicBezTo>
                      <a:pt x="3260" y="17571"/>
                      <a:pt x="3260" y="18062"/>
                      <a:pt x="3260" y="18798"/>
                    </a:cubicBezTo>
                    <a:cubicBezTo>
                      <a:pt x="3260" y="19535"/>
                      <a:pt x="3260" y="20271"/>
                      <a:pt x="3668" y="21008"/>
                    </a:cubicBezTo>
                    <a:cubicBezTo>
                      <a:pt x="3668" y="21253"/>
                      <a:pt x="4891" y="21008"/>
                      <a:pt x="4891" y="20762"/>
                    </a:cubicBezTo>
                    <a:cubicBezTo>
                      <a:pt x="5298" y="20517"/>
                      <a:pt x="5298" y="20026"/>
                      <a:pt x="5298" y="20026"/>
                    </a:cubicBezTo>
                    <a:cubicBezTo>
                      <a:pt x="4891" y="20026"/>
                      <a:pt x="4483" y="20026"/>
                      <a:pt x="4483" y="20026"/>
                    </a:cubicBezTo>
                    <a:cubicBezTo>
                      <a:pt x="4483" y="19289"/>
                      <a:pt x="5706" y="18798"/>
                      <a:pt x="6521" y="18553"/>
                    </a:cubicBezTo>
                    <a:cubicBezTo>
                      <a:pt x="7743" y="18308"/>
                      <a:pt x="9374" y="18062"/>
                      <a:pt x="10189" y="17326"/>
                    </a:cubicBezTo>
                    <a:cubicBezTo>
                      <a:pt x="10189" y="17080"/>
                      <a:pt x="10189" y="15853"/>
                      <a:pt x="10189" y="15362"/>
                    </a:cubicBezTo>
                    <a:cubicBezTo>
                      <a:pt x="10189" y="14871"/>
                      <a:pt x="8558" y="11435"/>
                      <a:pt x="8558" y="11435"/>
                    </a:cubicBezTo>
                    <a:cubicBezTo>
                      <a:pt x="8966" y="11189"/>
                      <a:pt x="8966" y="11926"/>
                      <a:pt x="9781" y="11435"/>
                    </a:cubicBezTo>
                    <a:cubicBezTo>
                      <a:pt x="10596" y="10944"/>
                      <a:pt x="11004" y="10698"/>
                      <a:pt x="11819" y="10453"/>
                    </a:cubicBezTo>
                    <a:cubicBezTo>
                      <a:pt x="12634" y="10208"/>
                      <a:pt x="13042" y="8735"/>
                      <a:pt x="14264" y="8980"/>
                    </a:cubicBezTo>
                    <a:cubicBezTo>
                      <a:pt x="14672" y="8980"/>
                      <a:pt x="15487" y="8489"/>
                      <a:pt x="16302" y="8489"/>
                    </a:cubicBezTo>
                    <a:cubicBezTo>
                      <a:pt x="17117" y="8244"/>
                      <a:pt x="17932" y="7998"/>
                      <a:pt x="18747" y="7508"/>
                    </a:cubicBezTo>
                    <a:cubicBezTo>
                      <a:pt x="19155" y="7262"/>
                      <a:pt x="21600" y="5789"/>
                      <a:pt x="21192" y="5298"/>
                    </a:cubicBezTo>
                    <a:cubicBezTo>
                      <a:pt x="20785" y="5053"/>
                      <a:pt x="21192" y="5544"/>
                      <a:pt x="21192" y="529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3" name="Shape">
                <a:extLst>
                  <a:ext uri="{FF2B5EF4-FFF2-40B4-BE49-F238E27FC236}">
                    <a16:creationId xmlns:a16="http://schemas.microsoft.com/office/drawing/2014/main" xmlns="" id="{1467BDEB-0E68-FC47-A289-476DE71482DD}"/>
                  </a:ext>
                </a:extLst>
              </p:cNvPr>
              <p:cNvSpPr/>
              <p:nvPr/>
            </p:nvSpPr>
            <p:spPr>
              <a:xfrm>
                <a:off x="12901072" y="9406335"/>
                <a:ext cx="95611" cy="250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43" h="21600" extrusionOk="0">
                    <a:moveTo>
                      <a:pt x="4322" y="14211"/>
                    </a:moveTo>
                    <a:cubicBezTo>
                      <a:pt x="7022" y="14779"/>
                      <a:pt x="11072" y="13642"/>
                      <a:pt x="11072" y="14779"/>
                    </a:cubicBezTo>
                    <a:cubicBezTo>
                      <a:pt x="12422" y="15916"/>
                      <a:pt x="11072" y="16484"/>
                      <a:pt x="9722" y="17621"/>
                    </a:cubicBezTo>
                    <a:cubicBezTo>
                      <a:pt x="7022" y="18758"/>
                      <a:pt x="12422" y="20463"/>
                      <a:pt x="15122" y="21600"/>
                    </a:cubicBezTo>
                    <a:cubicBezTo>
                      <a:pt x="16472" y="21032"/>
                      <a:pt x="15122" y="19895"/>
                      <a:pt x="15122" y="19326"/>
                    </a:cubicBezTo>
                    <a:cubicBezTo>
                      <a:pt x="16472" y="18758"/>
                      <a:pt x="20522" y="19895"/>
                      <a:pt x="19172" y="18758"/>
                    </a:cubicBezTo>
                    <a:cubicBezTo>
                      <a:pt x="19172" y="17621"/>
                      <a:pt x="19172" y="16484"/>
                      <a:pt x="19172" y="15347"/>
                    </a:cubicBezTo>
                    <a:cubicBezTo>
                      <a:pt x="17822" y="14211"/>
                      <a:pt x="16472" y="13642"/>
                      <a:pt x="15122" y="12505"/>
                    </a:cubicBezTo>
                    <a:cubicBezTo>
                      <a:pt x="13772" y="14211"/>
                      <a:pt x="9722" y="11937"/>
                      <a:pt x="9722" y="11368"/>
                    </a:cubicBezTo>
                    <a:cubicBezTo>
                      <a:pt x="9722" y="10232"/>
                      <a:pt x="9722" y="9663"/>
                      <a:pt x="9722" y="9095"/>
                    </a:cubicBezTo>
                    <a:cubicBezTo>
                      <a:pt x="9722" y="7958"/>
                      <a:pt x="9722" y="8526"/>
                      <a:pt x="8372" y="7958"/>
                    </a:cubicBezTo>
                    <a:cubicBezTo>
                      <a:pt x="7022" y="7958"/>
                      <a:pt x="9722" y="4547"/>
                      <a:pt x="9722" y="4547"/>
                    </a:cubicBezTo>
                    <a:cubicBezTo>
                      <a:pt x="9722" y="3411"/>
                      <a:pt x="8372" y="2842"/>
                      <a:pt x="8372" y="1705"/>
                    </a:cubicBezTo>
                    <a:cubicBezTo>
                      <a:pt x="7022" y="1137"/>
                      <a:pt x="5672" y="0"/>
                      <a:pt x="8372" y="568"/>
                    </a:cubicBezTo>
                    <a:cubicBezTo>
                      <a:pt x="7022" y="0"/>
                      <a:pt x="2972" y="0"/>
                      <a:pt x="1622" y="0"/>
                    </a:cubicBezTo>
                    <a:cubicBezTo>
                      <a:pt x="1622" y="568"/>
                      <a:pt x="7022" y="2842"/>
                      <a:pt x="4322" y="3411"/>
                    </a:cubicBezTo>
                    <a:cubicBezTo>
                      <a:pt x="272" y="3979"/>
                      <a:pt x="1622" y="6821"/>
                      <a:pt x="4322" y="7958"/>
                    </a:cubicBezTo>
                    <a:cubicBezTo>
                      <a:pt x="4322" y="8526"/>
                      <a:pt x="1622" y="8526"/>
                      <a:pt x="1622" y="9095"/>
                    </a:cubicBezTo>
                    <a:cubicBezTo>
                      <a:pt x="272" y="9095"/>
                      <a:pt x="272" y="10800"/>
                      <a:pt x="272" y="11368"/>
                    </a:cubicBezTo>
                    <a:cubicBezTo>
                      <a:pt x="-1078" y="12505"/>
                      <a:pt x="2972" y="13642"/>
                      <a:pt x="4322" y="14211"/>
                    </a:cubicBezTo>
                    <a:cubicBezTo>
                      <a:pt x="5672" y="14779"/>
                      <a:pt x="4322" y="13642"/>
                      <a:pt x="4322" y="1421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4" name="Shape">
                <a:extLst>
                  <a:ext uri="{FF2B5EF4-FFF2-40B4-BE49-F238E27FC236}">
                    <a16:creationId xmlns:a16="http://schemas.microsoft.com/office/drawing/2014/main" xmlns="" id="{D3D639BC-9377-C941-B548-F078DE827451}"/>
                  </a:ext>
                </a:extLst>
              </p:cNvPr>
              <p:cNvSpPr/>
              <p:nvPr/>
            </p:nvSpPr>
            <p:spPr>
              <a:xfrm>
                <a:off x="12542018" y="9358867"/>
                <a:ext cx="383371" cy="332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0" h="21600" extrusionOk="0">
                    <a:moveTo>
                      <a:pt x="19858" y="12960"/>
                    </a:moveTo>
                    <a:cubicBezTo>
                      <a:pt x="19138" y="11664"/>
                      <a:pt x="19858" y="11664"/>
                      <a:pt x="19498" y="10368"/>
                    </a:cubicBezTo>
                    <a:cubicBezTo>
                      <a:pt x="19498" y="9936"/>
                      <a:pt x="19858" y="9936"/>
                      <a:pt x="20218" y="9504"/>
                    </a:cubicBezTo>
                    <a:cubicBezTo>
                      <a:pt x="20578" y="9072"/>
                      <a:pt x="20218" y="8640"/>
                      <a:pt x="20218" y="8208"/>
                    </a:cubicBezTo>
                    <a:cubicBezTo>
                      <a:pt x="19858" y="7344"/>
                      <a:pt x="19858" y="6048"/>
                      <a:pt x="20578" y="5616"/>
                    </a:cubicBezTo>
                    <a:cubicBezTo>
                      <a:pt x="21298" y="5184"/>
                      <a:pt x="20218" y="3888"/>
                      <a:pt x="19858" y="3456"/>
                    </a:cubicBezTo>
                    <a:cubicBezTo>
                      <a:pt x="19498" y="2592"/>
                      <a:pt x="18778" y="2160"/>
                      <a:pt x="18058" y="2160"/>
                    </a:cubicBezTo>
                    <a:cubicBezTo>
                      <a:pt x="17698" y="1728"/>
                      <a:pt x="17338" y="1296"/>
                      <a:pt x="16978" y="1296"/>
                    </a:cubicBezTo>
                    <a:cubicBezTo>
                      <a:pt x="16618" y="864"/>
                      <a:pt x="16258" y="432"/>
                      <a:pt x="15898" y="0"/>
                    </a:cubicBezTo>
                    <a:cubicBezTo>
                      <a:pt x="15898" y="0"/>
                      <a:pt x="13738" y="432"/>
                      <a:pt x="13378" y="432"/>
                    </a:cubicBezTo>
                    <a:cubicBezTo>
                      <a:pt x="12658" y="432"/>
                      <a:pt x="12658" y="1296"/>
                      <a:pt x="11938" y="1728"/>
                    </a:cubicBezTo>
                    <a:cubicBezTo>
                      <a:pt x="11578" y="2592"/>
                      <a:pt x="11938" y="3888"/>
                      <a:pt x="12298" y="4320"/>
                    </a:cubicBezTo>
                    <a:cubicBezTo>
                      <a:pt x="12298" y="5616"/>
                      <a:pt x="11578" y="6048"/>
                      <a:pt x="11578" y="7344"/>
                    </a:cubicBezTo>
                    <a:cubicBezTo>
                      <a:pt x="11578" y="7776"/>
                      <a:pt x="12298" y="9072"/>
                      <a:pt x="13018" y="9072"/>
                    </a:cubicBezTo>
                    <a:cubicBezTo>
                      <a:pt x="13738" y="9072"/>
                      <a:pt x="14098" y="8640"/>
                      <a:pt x="14098" y="9936"/>
                    </a:cubicBezTo>
                    <a:cubicBezTo>
                      <a:pt x="14098" y="10800"/>
                      <a:pt x="14098" y="11232"/>
                      <a:pt x="13738" y="11232"/>
                    </a:cubicBezTo>
                    <a:cubicBezTo>
                      <a:pt x="13018" y="11664"/>
                      <a:pt x="12658" y="12096"/>
                      <a:pt x="12298" y="11232"/>
                    </a:cubicBezTo>
                    <a:cubicBezTo>
                      <a:pt x="11938" y="10368"/>
                      <a:pt x="11578" y="9504"/>
                      <a:pt x="10858" y="9504"/>
                    </a:cubicBezTo>
                    <a:cubicBezTo>
                      <a:pt x="10138" y="9072"/>
                      <a:pt x="9778" y="8208"/>
                      <a:pt x="9418" y="7344"/>
                    </a:cubicBezTo>
                    <a:cubicBezTo>
                      <a:pt x="8698" y="9072"/>
                      <a:pt x="7978" y="8208"/>
                      <a:pt x="6898" y="7776"/>
                    </a:cubicBezTo>
                    <a:cubicBezTo>
                      <a:pt x="6178" y="7776"/>
                      <a:pt x="6178" y="6912"/>
                      <a:pt x="5458" y="6912"/>
                    </a:cubicBezTo>
                    <a:cubicBezTo>
                      <a:pt x="5458" y="6912"/>
                      <a:pt x="5098" y="7344"/>
                      <a:pt x="4738" y="6912"/>
                    </a:cubicBezTo>
                    <a:cubicBezTo>
                      <a:pt x="4378" y="6912"/>
                      <a:pt x="4378" y="6048"/>
                      <a:pt x="3658" y="6048"/>
                    </a:cubicBezTo>
                    <a:cubicBezTo>
                      <a:pt x="3658" y="6912"/>
                      <a:pt x="3658" y="7776"/>
                      <a:pt x="3658" y="8640"/>
                    </a:cubicBezTo>
                    <a:cubicBezTo>
                      <a:pt x="3658" y="9504"/>
                      <a:pt x="4018" y="10368"/>
                      <a:pt x="3298" y="10368"/>
                    </a:cubicBezTo>
                    <a:cubicBezTo>
                      <a:pt x="2218" y="10368"/>
                      <a:pt x="1138" y="10368"/>
                      <a:pt x="418" y="10368"/>
                    </a:cubicBezTo>
                    <a:cubicBezTo>
                      <a:pt x="58" y="10368"/>
                      <a:pt x="58" y="12096"/>
                      <a:pt x="58" y="12528"/>
                    </a:cubicBezTo>
                    <a:cubicBezTo>
                      <a:pt x="58" y="14256"/>
                      <a:pt x="-302" y="17280"/>
                      <a:pt x="778" y="18576"/>
                    </a:cubicBezTo>
                    <a:cubicBezTo>
                      <a:pt x="1138" y="19008"/>
                      <a:pt x="2218" y="20736"/>
                      <a:pt x="2578" y="20736"/>
                    </a:cubicBezTo>
                    <a:cubicBezTo>
                      <a:pt x="3298" y="20304"/>
                      <a:pt x="6538" y="20304"/>
                      <a:pt x="5458" y="21600"/>
                    </a:cubicBezTo>
                    <a:cubicBezTo>
                      <a:pt x="6178" y="21600"/>
                      <a:pt x="5818" y="21600"/>
                      <a:pt x="6178" y="21600"/>
                    </a:cubicBezTo>
                    <a:cubicBezTo>
                      <a:pt x="6898" y="21168"/>
                      <a:pt x="7258" y="21600"/>
                      <a:pt x="7618" y="21600"/>
                    </a:cubicBezTo>
                    <a:cubicBezTo>
                      <a:pt x="8698" y="21600"/>
                      <a:pt x="9418" y="21600"/>
                      <a:pt x="9778" y="20304"/>
                    </a:cubicBezTo>
                    <a:cubicBezTo>
                      <a:pt x="10138" y="19872"/>
                      <a:pt x="10498" y="19440"/>
                      <a:pt x="10858" y="19008"/>
                    </a:cubicBezTo>
                    <a:cubicBezTo>
                      <a:pt x="11218" y="18576"/>
                      <a:pt x="11938" y="18576"/>
                      <a:pt x="12298" y="17712"/>
                    </a:cubicBezTo>
                    <a:cubicBezTo>
                      <a:pt x="12658" y="17280"/>
                      <a:pt x="12658" y="16848"/>
                      <a:pt x="13018" y="16416"/>
                    </a:cubicBezTo>
                    <a:cubicBezTo>
                      <a:pt x="13738" y="16416"/>
                      <a:pt x="14458" y="16416"/>
                      <a:pt x="15178" y="16416"/>
                    </a:cubicBezTo>
                    <a:cubicBezTo>
                      <a:pt x="14818" y="15984"/>
                      <a:pt x="14818" y="15120"/>
                      <a:pt x="14818" y="15120"/>
                    </a:cubicBezTo>
                    <a:cubicBezTo>
                      <a:pt x="15538" y="14688"/>
                      <a:pt x="15898" y="14688"/>
                      <a:pt x="16258" y="14256"/>
                    </a:cubicBezTo>
                    <a:cubicBezTo>
                      <a:pt x="17338" y="13824"/>
                      <a:pt x="18778" y="13392"/>
                      <a:pt x="19858" y="12960"/>
                    </a:cubicBezTo>
                    <a:cubicBezTo>
                      <a:pt x="19498" y="12528"/>
                      <a:pt x="19498" y="12960"/>
                      <a:pt x="19858" y="129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5" name="Shape">
                <a:extLst>
                  <a:ext uri="{FF2B5EF4-FFF2-40B4-BE49-F238E27FC236}">
                    <a16:creationId xmlns:a16="http://schemas.microsoft.com/office/drawing/2014/main" xmlns="" id="{173C3BAC-6C4C-7844-839E-8DA65F6096E9}"/>
                  </a:ext>
                </a:extLst>
              </p:cNvPr>
              <p:cNvSpPr/>
              <p:nvPr/>
            </p:nvSpPr>
            <p:spPr>
              <a:xfrm>
                <a:off x="12239192" y="9657246"/>
                <a:ext cx="407476" cy="416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514" extrusionOk="0">
                    <a:moveTo>
                      <a:pt x="10854" y="1714"/>
                    </a:moveTo>
                    <a:cubicBezTo>
                      <a:pt x="10516" y="1714"/>
                      <a:pt x="10179" y="686"/>
                      <a:pt x="10179" y="686"/>
                    </a:cubicBezTo>
                    <a:cubicBezTo>
                      <a:pt x="9841" y="686"/>
                      <a:pt x="9504" y="686"/>
                      <a:pt x="9166" y="686"/>
                    </a:cubicBezTo>
                    <a:cubicBezTo>
                      <a:pt x="8154" y="686"/>
                      <a:pt x="6803" y="686"/>
                      <a:pt x="5791" y="686"/>
                    </a:cubicBezTo>
                    <a:cubicBezTo>
                      <a:pt x="4779" y="686"/>
                      <a:pt x="4104" y="686"/>
                      <a:pt x="3091" y="686"/>
                    </a:cubicBezTo>
                    <a:cubicBezTo>
                      <a:pt x="2753" y="686"/>
                      <a:pt x="2753" y="0"/>
                      <a:pt x="2078" y="0"/>
                    </a:cubicBezTo>
                    <a:cubicBezTo>
                      <a:pt x="1741" y="0"/>
                      <a:pt x="1403" y="686"/>
                      <a:pt x="1066" y="686"/>
                    </a:cubicBezTo>
                    <a:cubicBezTo>
                      <a:pt x="728" y="686"/>
                      <a:pt x="391" y="686"/>
                      <a:pt x="53" y="686"/>
                    </a:cubicBezTo>
                    <a:cubicBezTo>
                      <a:pt x="-284" y="2400"/>
                      <a:pt x="1066" y="3086"/>
                      <a:pt x="1741" y="4800"/>
                    </a:cubicBezTo>
                    <a:cubicBezTo>
                      <a:pt x="2078" y="5486"/>
                      <a:pt x="2416" y="6514"/>
                      <a:pt x="2753" y="7200"/>
                    </a:cubicBezTo>
                    <a:cubicBezTo>
                      <a:pt x="3091" y="8229"/>
                      <a:pt x="3766" y="8914"/>
                      <a:pt x="4104" y="9943"/>
                    </a:cubicBezTo>
                    <a:cubicBezTo>
                      <a:pt x="4104" y="10286"/>
                      <a:pt x="4104" y="11314"/>
                      <a:pt x="4104" y="11657"/>
                    </a:cubicBezTo>
                    <a:cubicBezTo>
                      <a:pt x="4104" y="12686"/>
                      <a:pt x="4441" y="13371"/>
                      <a:pt x="4441" y="14400"/>
                    </a:cubicBezTo>
                    <a:cubicBezTo>
                      <a:pt x="4779" y="15429"/>
                      <a:pt x="4779" y="16457"/>
                      <a:pt x="5116" y="17486"/>
                    </a:cubicBezTo>
                    <a:cubicBezTo>
                      <a:pt x="5453" y="18857"/>
                      <a:pt x="6466" y="19886"/>
                      <a:pt x="7141" y="20914"/>
                    </a:cubicBezTo>
                    <a:cubicBezTo>
                      <a:pt x="8154" y="19886"/>
                      <a:pt x="8154" y="20571"/>
                      <a:pt x="9166" y="21257"/>
                    </a:cubicBezTo>
                    <a:cubicBezTo>
                      <a:pt x="9504" y="21600"/>
                      <a:pt x="10516" y="21600"/>
                      <a:pt x="10854" y="21257"/>
                    </a:cubicBezTo>
                    <a:cubicBezTo>
                      <a:pt x="11866" y="21257"/>
                      <a:pt x="12541" y="20914"/>
                      <a:pt x="12541" y="19886"/>
                    </a:cubicBezTo>
                    <a:cubicBezTo>
                      <a:pt x="12541" y="17829"/>
                      <a:pt x="12541" y="15771"/>
                      <a:pt x="12541" y="13714"/>
                    </a:cubicBezTo>
                    <a:cubicBezTo>
                      <a:pt x="12541" y="12343"/>
                      <a:pt x="12541" y="10971"/>
                      <a:pt x="12541" y="9600"/>
                    </a:cubicBezTo>
                    <a:cubicBezTo>
                      <a:pt x="12541" y="9257"/>
                      <a:pt x="12541" y="8914"/>
                      <a:pt x="12879" y="8914"/>
                    </a:cubicBezTo>
                    <a:cubicBezTo>
                      <a:pt x="12879" y="8914"/>
                      <a:pt x="14229" y="8914"/>
                      <a:pt x="14229" y="8914"/>
                    </a:cubicBezTo>
                    <a:cubicBezTo>
                      <a:pt x="14229" y="6857"/>
                      <a:pt x="14229" y="4457"/>
                      <a:pt x="14229" y="2400"/>
                    </a:cubicBezTo>
                    <a:cubicBezTo>
                      <a:pt x="15241" y="2743"/>
                      <a:pt x="15916" y="2057"/>
                      <a:pt x="16929" y="2057"/>
                    </a:cubicBezTo>
                    <a:cubicBezTo>
                      <a:pt x="16929" y="1714"/>
                      <a:pt x="17266" y="1714"/>
                      <a:pt x="17604" y="1714"/>
                    </a:cubicBezTo>
                    <a:cubicBezTo>
                      <a:pt x="17604" y="1714"/>
                      <a:pt x="18279" y="2743"/>
                      <a:pt x="18616" y="2743"/>
                    </a:cubicBezTo>
                    <a:cubicBezTo>
                      <a:pt x="18954" y="2400"/>
                      <a:pt x="18616" y="2057"/>
                      <a:pt x="19291" y="2057"/>
                    </a:cubicBezTo>
                    <a:cubicBezTo>
                      <a:pt x="19629" y="2057"/>
                      <a:pt x="19966" y="1714"/>
                      <a:pt x="20641" y="1714"/>
                    </a:cubicBezTo>
                    <a:cubicBezTo>
                      <a:pt x="21316" y="1371"/>
                      <a:pt x="19966" y="686"/>
                      <a:pt x="19629" y="686"/>
                    </a:cubicBezTo>
                    <a:cubicBezTo>
                      <a:pt x="17941" y="686"/>
                      <a:pt x="16591" y="1714"/>
                      <a:pt x="14904" y="1714"/>
                    </a:cubicBezTo>
                    <a:cubicBezTo>
                      <a:pt x="13554" y="1714"/>
                      <a:pt x="12204" y="1714"/>
                      <a:pt x="10854" y="171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6" name="Shape">
                <a:extLst>
                  <a:ext uri="{FF2B5EF4-FFF2-40B4-BE49-F238E27FC236}">
                    <a16:creationId xmlns:a16="http://schemas.microsoft.com/office/drawing/2014/main" xmlns="" id="{355C4BD0-D155-C141-A0B9-43DFD11C58A5}"/>
                  </a:ext>
                </a:extLst>
              </p:cNvPr>
              <p:cNvSpPr/>
              <p:nvPr/>
            </p:nvSpPr>
            <p:spPr>
              <a:xfrm>
                <a:off x="12248613" y="8910666"/>
                <a:ext cx="598046" cy="626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9" h="21467" extrusionOk="0">
                    <a:moveTo>
                      <a:pt x="21231" y="3278"/>
                    </a:moveTo>
                    <a:cubicBezTo>
                      <a:pt x="20993" y="3050"/>
                      <a:pt x="20993" y="2595"/>
                      <a:pt x="20993" y="2141"/>
                    </a:cubicBezTo>
                    <a:cubicBezTo>
                      <a:pt x="20993" y="1913"/>
                      <a:pt x="20519" y="1686"/>
                      <a:pt x="20281" y="1459"/>
                    </a:cubicBezTo>
                    <a:cubicBezTo>
                      <a:pt x="20281" y="1231"/>
                      <a:pt x="19806" y="776"/>
                      <a:pt x="19569" y="776"/>
                    </a:cubicBezTo>
                    <a:cubicBezTo>
                      <a:pt x="19332" y="776"/>
                      <a:pt x="19332" y="1231"/>
                      <a:pt x="18857" y="1004"/>
                    </a:cubicBezTo>
                    <a:cubicBezTo>
                      <a:pt x="18382" y="776"/>
                      <a:pt x="18620" y="1004"/>
                      <a:pt x="18145" y="1231"/>
                    </a:cubicBezTo>
                    <a:cubicBezTo>
                      <a:pt x="18145" y="1231"/>
                      <a:pt x="17670" y="1004"/>
                      <a:pt x="17670" y="776"/>
                    </a:cubicBezTo>
                    <a:cubicBezTo>
                      <a:pt x="17433" y="549"/>
                      <a:pt x="17195" y="322"/>
                      <a:pt x="16958" y="94"/>
                    </a:cubicBezTo>
                    <a:cubicBezTo>
                      <a:pt x="16721" y="-133"/>
                      <a:pt x="16483" y="322"/>
                      <a:pt x="16246" y="322"/>
                    </a:cubicBezTo>
                    <a:cubicBezTo>
                      <a:pt x="16009" y="549"/>
                      <a:pt x="15534" y="322"/>
                      <a:pt x="15297" y="94"/>
                    </a:cubicBezTo>
                    <a:cubicBezTo>
                      <a:pt x="14822" y="-133"/>
                      <a:pt x="14822" y="94"/>
                      <a:pt x="14347" y="322"/>
                    </a:cubicBezTo>
                    <a:cubicBezTo>
                      <a:pt x="14110" y="549"/>
                      <a:pt x="13635" y="322"/>
                      <a:pt x="13398" y="322"/>
                    </a:cubicBezTo>
                    <a:cubicBezTo>
                      <a:pt x="13160" y="549"/>
                      <a:pt x="12448" y="549"/>
                      <a:pt x="12211" y="549"/>
                    </a:cubicBezTo>
                    <a:cubicBezTo>
                      <a:pt x="11499" y="94"/>
                      <a:pt x="11973" y="1231"/>
                      <a:pt x="11261" y="1231"/>
                    </a:cubicBezTo>
                    <a:cubicBezTo>
                      <a:pt x="10787" y="1459"/>
                      <a:pt x="9837" y="1231"/>
                      <a:pt x="9363" y="1004"/>
                    </a:cubicBezTo>
                    <a:cubicBezTo>
                      <a:pt x="8888" y="776"/>
                      <a:pt x="8650" y="322"/>
                      <a:pt x="8176" y="322"/>
                    </a:cubicBezTo>
                    <a:cubicBezTo>
                      <a:pt x="7938" y="94"/>
                      <a:pt x="7464" y="549"/>
                      <a:pt x="7226" y="776"/>
                    </a:cubicBezTo>
                    <a:cubicBezTo>
                      <a:pt x="6752" y="1231"/>
                      <a:pt x="7226" y="1913"/>
                      <a:pt x="6989" y="2595"/>
                    </a:cubicBezTo>
                    <a:cubicBezTo>
                      <a:pt x="6277" y="3732"/>
                      <a:pt x="6277" y="5096"/>
                      <a:pt x="5565" y="6006"/>
                    </a:cubicBezTo>
                    <a:cubicBezTo>
                      <a:pt x="5090" y="6688"/>
                      <a:pt x="4853" y="7143"/>
                      <a:pt x="4378" y="7825"/>
                    </a:cubicBezTo>
                    <a:cubicBezTo>
                      <a:pt x="4141" y="8280"/>
                      <a:pt x="4141" y="8734"/>
                      <a:pt x="4141" y="9189"/>
                    </a:cubicBezTo>
                    <a:cubicBezTo>
                      <a:pt x="4141" y="9871"/>
                      <a:pt x="4378" y="10326"/>
                      <a:pt x="3903" y="10781"/>
                    </a:cubicBezTo>
                    <a:cubicBezTo>
                      <a:pt x="3666" y="10781"/>
                      <a:pt x="2479" y="11463"/>
                      <a:pt x="2479" y="11463"/>
                    </a:cubicBezTo>
                    <a:cubicBezTo>
                      <a:pt x="2242" y="11463"/>
                      <a:pt x="2716" y="10781"/>
                      <a:pt x="2242" y="11008"/>
                    </a:cubicBezTo>
                    <a:cubicBezTo>
                      <a:pt x="1530" y="11463"/>
                      <a:pt x="1530" y="11918"/>
                      <a:pt x="1055" y="11235"/>
                    </a:cubicBezTo>
                    <a:cubicBezTo>
                      <a:pt x="817" y="11463"/>
                      <a:pt x="343" y="11918"/>
                      <a:pt x="343" y="12372"/>
                    </a:cubicBezTo>
                    <a:cubicBezTo>
                      <a:pt x="343" y="12372"/>
                      <a:pt x="343" y="12600"/>
                      <a:pt x="105" y="12600"/>
                    </a:cubicBezTo>
                    <a:cubicBezTo>
                      <a:pt x="-132" y="12827"/>
                      <a:pt x="105" y="13054"/>
                      <a:pt x="105" y="13282"/>
                    </a:cubicBezTo>
                    <a:cubicBezTo>
                      <a:pt x="1055" y="12600"/>
                      <a:pt x="1767" y="12827"/>
                      <a:pt x="2954" y="12827"/>
                    </a:cubicBezTo>
                    <a:cubicBezTo>
                      <a:pt x="3428" y="12827"/>
                      <a:pt x="3666" y="12827"/>
                      <a:pt x="4141" y="12827"/>
                    </a:cubicBezTo>
                    <a:cubicBezTo>
                      <a:pt x="4615" y="12827"/>
                      <a:pt x="4853" y="13509"/>
                      <a:pt x="5090" y="13964"/>
                    </a:cubicBezTo>
                    <a:cubicBezTo>
                      <a:pt x="5327" y="14419"/>
                      <a:pt x="5565" y="15101"/>
                      <a:pt x="6039" y="15328"/>
                    </a:cubicBezTo>
                    <a:cubicBezTo>
                      <a:pt x="6277" y="15555"/>
                      <a:pt x="7226" y="15328"/>
                      <a:pt x="7701" y="15101"/>
                    </a:cubicBezTo>
                    <a:cubicBezTo>
                      <a:pt x="7938" y="15101"/>
                      <a:pt x="7938" y="14419"/>
                      <a:pt x="8176" y="14191"/>
                    </a:cubicBezTo>
                    <a:cubicBezTo>
                      <a:pt x="8176" y="13736"/>
                      <a:pt x="8888" y="13964"/>
                      <a:pt x="9125" y="13964"/>
                    </a:cubicBezTo>
                    <a:cubicBezTo>
                      <a:pt x="9125" y="14419"/>
                      <a:pt x="9125" y="14419"/>
                      <a:pt x="9600" y="14419"/>
                    </a:cubicBezTo>
                    <a:cubicBezTo>
                      <a:pt x="9837" y="14419"/>
                      <a:pt x="10549" y="14191"/>
                      <a:pt x="10549" y="14646"/>
                    </a:cubicBezTo>
                    <a:cubicBezTo>
                      <a:pt x="10549" y="15101"/>
                      <a:pt x="10787" y="15328"/>
                      <a:pt x="10787" y="15783"/>
                    </a:cubicBezTo>
                    <a:cubicBezTo>
                      <a:pt x="10787" y="16010"/>
                      <a:pt x="10787" y="16238"/>
                      <a:pt x="10549" y="16692"/>
                    </a:cubicBezTo>
                    <a:cubicBezTo>
                      <a:pt x="10549" y="16920"/>
                      <a:pt x="10787" y="17374"/>
                      <a:pt x="11024" y="17602"/>
                    </a:cubicBezTo>
                    <a:cubicBezTo>
                      <a:pt x="11261" y="17829"/>
                      <a:pt x="11024" y="18284"/>
                      <a:pt x="11024" y="18511"/>
                    </a:cubicBezTo>
                    <a:cubicBezTo>
                      <a:pt x="11024" y="19193"/>
                      <a:pt x="12211" y="18511"/>
                      <a:pt x="12448" y="18511"/>
                    </a:cubicBezTo>
                    <a:cubicBezTo>
                      <a:pt x="12923" y="18511"/>
                      <a:pt x="13160" y="18511"/>
                      <a:pt x="13398" y="18739"/>
                    </a:cubicBezTo>
                    <a:cubicBezTo>
                      <a:pt x="13872" y="19193"/>
                      <a:pt x="13635" y="18966"/>
                      <a:pt x="14110" y="18966"/>
                    </a:cubicBezTo>
                    <a:cubicBezTo>
                      <a:pt x="14584" y="18966"/>
                      <a:pt x="14584" y="19193"/>
                      <a:pt x="14822" y="19421"/>
                    </a:cubicBezTo>
                    <a:cubicBezTo>
                      <a:pt x="15059" y="19421"/>
                      <a:pt x="15297" y="19648"/>
                      <a:pt x="15534" y="19648"/>
                    </a:cubicBezTo>
                    <a:cubicBezTo>
                      <a:pt x="16246" y="19875"/>
                      <a:pt x="16483" y="19875"/>
                      <a:pt x="16721" y="19193"/>
                    </a:cubicBezTo>
                    <a:cubicBezTo>
                      <a:pt x="16958" y="19875"/>
                      <a:pt x="17195" y="20103"/>
                      <a:pt x="17908" y="20330"/>
                    </a:cubicBezTo>
                    <a:cubicBezTo>
                      <a:pt x="18382" y="20558"/>
                      <a:pt x="18382" y="21240"/>
                      <a:pt x="18857" y="21467"/>
                    </a:cubicBezTo>
                    <a:cubicBezTo>
                      <a:pt x="18857" y="21467"/>
                      <a:pt x="19806" y="21240"/>
                      <a:pt x="19806" y="21240"/>
                    </a:cubicBezTo>
                    <a:cubicBezTo>
                      <a:pt x="19806" y="20785"/>
                      <a:pt x="20044" y="19875"/>
                      <a:pt x="19569" y="20103"/>
                    </a:cubicBezTo>
                    <a:cubicBezTo>
                      <a:pt x="18857" y="20330"/>
                      <a:pt x="18382" y="19875"/>
                      <a:pt x="18145" y="19193"/>
                    </a:cubicBezTo>
                    <a:cubicBezTo>
                      <a:pt x="18145" y="18739"/>
                      <a:pt x="18620" y="18056"/>
                      <a:pt x="18382" y="17374"/>
                    </a:cubicBezTo>
                    <a:cubicBezTo>
                      <a:pt x="18382" y="17147"/>
                      <a:pt x="18145" y="16692"/>
                      <a:pt x="18382" y="16465"/>
                    </a:cubicBezTo>
                    <a:cubicBezTo>
                      <a:pt x="18382" y="16465"/>
                      <a:pt x="18382" y="16238"/>
                      <a:pt x="18620" y="16238"/>
                    </a:cubicBezTo>
                    <a:cubicBezTo>
                      <a:pt x="18857" y="16238"/>
                      <a:pt x="18620" y="15783"/>
                      <a:pt x="18857" y="15783"/>
                    </a:cubicBezTo>
                    <a:cubicBezTo>
                      <a:pt x="19094" y="15328"/>
                      <a:pt x="20281" y="15328"/>
                      <a:pt x="20519" y="15328"/>
                    </a:cubicBezTo>
                    <a:cubicBezTo>
                      <a:pt x="20044" y="15101"/>
                      <a:pt x="20281" y="14419"/>
                      <a:pt x="19806" y="14191"/>
                    </a:cubicBezTo>
                    <a:cubicBezTo>
                      <a:pt x="19569" y="13964"/>
                      <a:pt x="19332" y="13736"/>
                      <a:pt x="19332" y="13509"/>
                    </a:cubicBezTo>
                    <a:cubicBezTo>
                      <a:pt x="19332" y="13054"/>
                      <a:pt x="19332" y="12600"/>
                      <a:pt x="19094" y="12372"/>
                    </a:cubicBezTo>
                    <a:cubicBezTo>
                      <a:pt x="19094" y="11918"/>
                      <a:pt x="18857" y="11690"/>
                      <a:pt x="18857" y="11235"/>
                    </a:cubicBezTo>
                    <a:cubicBezTo>
                      <a:pt x="18857" y="11008"/>
                      <a:pt x="18857" y="9871"/>
                      <a:pt x="19094" y="10099"/>
                    </a:cubicBezTo>
                    <a:cubicBezTo>
                      <a:pt x="18857" y="9189"/>
                      <a:pt x="18857" y="8734"/>
                      <a:pt x="19332" y="7825"/>
                    </a:cubicBezTo>
                    <a:cubicBezTo>
                      <a:pt x="19569" y="7143"/>
                      <a:pt x="19569" y="6915"/>
                      <a:pt x="19569" y="6233"/>
                    </a:cubicBezTo>
                    <a:cubicBezTo>
                      <a:pt x="19569" y="5551"/>
                      <a:pt x="20044" y="5096"/>
                      <a:pt x="20519" y="4642"/>
                    </a:cubicBezTo>
                    <a:cubicBezTo>
                      <a:pt x="20756" y="4414"/>
                      <a:pt x="20993" y="4187"/>
                      <a:pt x="21231" y="3960"/>
                    </a:cubicBezTo>
                    <a:cubicBezTo>
                      <a:pt x="21468" y="3732"/>
                      <a:pt x="21468" y="3732"/>
                      <a:pt x="21231" y="3278"/>
                    </a:cubicBezTo>
                    <a:cubicBezTo>
                      <a:pt x="20993" y="3278"/>
                      <a:pt x="21468" y="3505"/>
                      <a:pt x="21231" y="32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7" name="Shape">
                <a:extLst>
                  <a:ext uri="{FF2B5EF4-FFF2-40B4-BE49-F238E27FC236}">
                    <a16:creationId xmlns:a16="http://schemas.microsoft.com/office/drawing/2014/main" xmlns="" id="{F069C2D4-7AC6-0E48-B85E-1DD518A06DAC}"/>
                  </a:ext>
                </a:extLst>
              </p:cNvPr>
              <p:cNvSpPr/>
              <p:nvPr/>
            </p:nvSpPr>
            <p:spPr>
              <a:xfrm>
                <a:off x="12238147" y="9284730"/>
                <a:ext cx="372880" cy="407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38" extrusionOk="0">
                    <a:moveTo>
                      <a:pt x="19671" y="9000"/>
                    </a:moveTo>
                    <a:cubicBezTo>
                      <a:pt x="18900" y="9000"/>
                      <a:pt x="18514" y="9343"/>
                      <a:pt x="18514" y="8657"/>
                    </a:cubicBezTo>
                    <a:cubicBezTo>
                      <a:pt x="18514" y="7972"/>
                      <a:pt x="18514" y="7629"/>
                      <a:pt x="18129" y="6943"/>
                    </a:cubicBezTo>
                    <a:cubicBezTo>
                      <a:pt x="17357" y="5914"/>
                      <a:pt x="18514" y="4886"/>
                      <a:pt x="17743" y="3857"/>
                    </a:cubicBezTo>
                    <a:cubicBezTo>
                      <a:pt x="17743" y="3514"/>
                      <a:pt x="17743" y="2486"/>
                      <a:pt x="17743" y="2486"/>
                    </a:cubicBezTo>
                    <a:cubicBezTo>
                      <a:pt x="17743" y="2486"/>
                      <a:pt x="16586" y="2486"/>
                      <a:pt x="16586" y="2486"/>
                    </a:cubicBezTo>
                    <a:cubicBezTo>
                      <a:pt x="15429" y="2486"/>
                      <a:pt x="15429" y="2829"/>
                      <a:pt x="15429" y="1800"/>
                    </a:cubicBezTo>
                    <a:cubicBezTo>
                      <a:pt x="14271" y="1800"/>
                      <a:pt x="13886" y="1457"/>
                      <a:pt x="13500" y="2486"/>
                    </a:cubicBezTo>
                    <a:cubicBezTo>
                      <a:pt x="13500" y="2486"/>
                      <a:pt x="13500" y="3514"/>
                      <a:pt x="13114" y="3514"/>
                    </a:cubicBezTo>
                    <a:cubicBezTo>
                      <a:pt x="12729" y="3857"/>
                      <a:pt x="11957" y="3857"/>
                      <a:pt x="11186" y="3857"/>
                    </a:cubicBezTo>
                    <a:cubicBezTo>
                      <a:pt x="8486" y="4200"/>
                      <a:pt x="9257" y="86"/>
                      <a:pt x="6943" y="86"/>
                    </a:cubicBezTo>
                    <a:cubicBezTo>
                      <a:pt x="5014" y="86"/>
                      <a:pt x="2700" y="-257"/>
                      <a:pt x="1157" y="429"/>
                    </a:cubicBezTo>
                    <a:cubicBezTo>
                      <a:pt x="386" y="1114"/>
                      <a:pt x="2314" y="3172"/>
                      <a:pt x="2314" y="3857"/>
                    </a:cubicBezTo>
                    <a:cubicBezTo>
                      <a:pt x="2700" y="4200"/>
                      <a:pt x="2700" y="4886"/>
                      <a:pt x="2314" y="5229"/>
                    </a:cubicBezTo>
                    <a:cubicBezTo>
                      <a:pt x="1543" y="5572"/>
                      <a:pt x="2314" y="6257"/>
                      <a:pt x="2314" y="6600"/>
                    </a:cubicBezTo>
                    <a:cubicBezTo>
                      <a:pt x="3471" y="7972"/>
                      <a:pt x="4243" y="9686"/>
                      <a:pt x="3086" y="11057"/>
                    </a:cubicBezTo>
                    <a:cubicBezTo>
                      <a:pt x="2314" y="12086"/>
                      <a:pt x="1543" y="12772"/>
                      <a:pt x="1157" y="13800"/>
                    </a:cubicBezTo>
                    <a:cubicBezTo>
                      <a:pt x="771" y="14829"/>
                      <a:pt x="386" y="15857"/>
                      <a:pt x="0" y="16886"/>
                    </a:cubicBezTo>
                    <a:cubicBezTo>
                      <a:pt x="0" y="17572"/>
                      <a:pt x="0" y="18257"/>
                      <a:pt x="0" y="18600"/>
                    </a:cubicBezTo>
                    <a:cubicBezTo>
                      <a:pt x="0" y="18943"/>
                      <a:pt x="0" y="19629"/>
                      <a:pt x="0" y="19972"/>
                    </a:cubicBezTo>
                    <a:cubicBezTo>
                      <a:pt x="386" y="19972"/>
                      <a:pt x="771" y="19972"/>
                      <a:pt x="1157" y="19972"/>
                    </a:cubicBezTo>
                    <a:cubicBezTo>
                      <a:pt x="1929" y="19972"/>
                      <a:pt x="1929" y="18943"/>
                      <a:pt x="3086" y="19629"/>
                    </a:cubicBezTo>
                    <a:cubicBezTo>
                      <a:pt x="3086" y="19629"/>
                      <a:pt x="3471" y="19972"/>
                      <a:pt x="3471" y="19972"/>
                    </a:cubicBezTo>
                    <a:cubicBezTo>
                      <a:pt x="4629" y="19972"/>
                      <a:pt x="5400" y="19972"/>
                      <a:pt x="6171" y="19972"/>
                    </a:cubicBezTo>
                    <a:cubicBezTo>
                      <a:pt x="7329" y="19972"/>
                      <a:pt x="8486" y="19972"/>
                      <a:pt x="9643" y="19972"/>
                    </a:cubicBezTo>
                    <a:cubicBezTo>
                      <a:pt x="10029" y="19972"/>
                      <a:pt x="11186" y="19972"/>
                      <a:pt x="11571" y="19972"/>
                    </a:cubicBezTo>
                    <a:cubicBezTo>
                      <a:pt x="12343" y="21343"/>
                      <a:pt x="13886" y="21000"/>
                      <a:pt x="15043" y="21000"/>
                    </a:cubicBezTo>
                    <a:cubicBezTo>
                      <a:pt x="16971" y="21000"/>
                      <a:pt x="18514" y="20657"/>
                      <a:pt x="20443" y="20314"/>
                    </a:cubicBezTo>
                    <a:cubicBezTo>
                      <a:pt x="19286" y="19286"/>
                      <a:pt x="17743" y="18600"/>
                      <a:pt x="17743" y="17229"/>
                    </a:cubicBezTo>
                    <a:cubicBezTo>
                      <a:pt x="17743" y="15514"/>
                      <a:pt x="17743" y="13800"/>
                      <a:pt x="17743" y="12429"/>
                    </a:cubicBezTo>
                    <a:cubicBezTo>
                      <a:pt x="17743" y="12086"/>
                      <a:pt x="21600" y="12772"/>
                      <a:pt x="21600" y="11743"/>
                    </a:cubicBezTo>
                    <a:cubicBezTo>
                      <a:pt x="21600" y="11057"/>
                      <a:pt x="21600" y="10029"/>
                      <a:pt x="21600" y="9000"/>
                    </a:cubicBezTo>
                    <a:cubicBezTo>
                      <a:pt x="21600" y="7972"/>
                      <a:pt x="20443" y="9000"/>
                      <a:pt x="19671" y="90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8" name="Shape">
                <a:extLst>
                  <a:ext uri="{FF2B5EF4-FFF2-40B4-BE49-F238E27FC236}">
                    <a16:creationId xmlns:a16="http://schemas.microsoft.com/office/drawing/2014/main" xmlns="" id="{4FA15A81-A5F6-7045-96BB-F74B181B86A1}"/>
                  </a:ext>
                </a:extLst>
              </p:cNvPr>
              <p:cNvSpPr/>
              <p:nvPr/>
            </p:nvSpPr>
            <p:spPr>
              <a:xfrm>
                <a:off x="12481379" y="9690872"/>
                <a:ext cx="295365" cy="305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2" h="20700" extrusionOk="0">
                    <a:moveTo>
                      <a:pt x="11478" y="0"/>
                    </a:moveTo>
                    <a:cubicBezTo>
                      <a:pt x="11009" y="450"/>
                      <a:pt x="10069" y="450"/>
                      <a:pt x="9600" y="450"/>
                    </a:cubicBezTo>
                    <a:cubicBezTo>
                      <a:pt x="8661" y="450"/>
                      <a:pt x="9130" y="1800"/>
                      <a:pt x="8191" y="900"/>
                    </a:cubicBezTo>
                    <a:cubicBezTo>
                      <a:pt x="6782" y="-900"/>
                      <a:pt x="4435" y="1350"/>
                      <a:pt x="2556" y="900"/>
                    </a:cubicBezTo>
                    <a:cubicBezTo>
                      <a:pt x="2556" y="3150"/>
                      <a:pt x="2556" y="5400"/>
                      <a:pt x="2556" y="7200"/>
                    </a:cubicBezTo>
                    <a:cubicBezTo>
                      <a:pt x="2556" y="7650"/>
                      <a:pt x="3026" y="9450"/>
                      <a:pt x="2556" y="9450"/>
                    </a:cubicBezTo>
                    <a:cubicBezTo>
                      <a:pt x="2087" y="9900"/>
                      <a:pt x="209" y="9000"/>
                      <a:pt x="209" y="9900"/>
                    </a:cubicBezTo>
                    <a:cubicBezTo>
                      <a:pt x="209" y="10800"/>
                      <a:pt x="209" y="12150"/>
                      <a:pt x="209" y="13050"/>
                    </a:cubicBezTo>
                    <a:cubicBezTo>
                      <a:pt x="209" y="13950"/>
                      <a:pt x="-261" y="15300"/>
                      <a:pt x="209" y="16200"/>
                    </a:cubicBezTo>
                    <a:cubicBezTo>
                      <a:pt x="2087" y="16650"/>
                      <a:pt x="2556" y="18900"/>
                      <a:pt x="1617" y="20250"/>
                    </a:cubicBezTo>
                    <a:cubicBezTo>
                      <a:pt x="1617" y="20700"/>
                      <a:pt x="3496" y="20700"/>
                      <a:pt x="3496" y="20700"/>
                    </a:cubicBezTo>
                    <a:cubicBezTo>
                      <a:pt x="4435" y="20700"/>
                      <a:pt x="4904" y="19800"/>
                      <a:pt x="5843" y="18900"/>
                    </a:cubicBezTo>
                    <a:cubicBezTo>
                      <a:pt x="6782" y="18000"/>
                      <a:pt x="6782" y="16650"/>
                      <a:pt x="8661" y="17550"/>
                    </a:cubicBezTo>
                    <a:cubicBezTo>
                      <a:pt x="10539" y="18450"/>
                      <a:pt x="12417" y="18900"/>
                      <a:pt x="13356" y="16650"/>
                    </a:cubicBezTo>
                    <a:cubicBezTo>
                      <a:pt x="13356" y="16200"/>
                      <a:pt x="13356" y="15750"/>
                      <a:pt x="14296" y="15750"/>
                    </a:cubicBezTo>
                    <a:cubicBezTo>
                      <a:pt x="15235" y="15750"/>
                      <a:pt x="15704" y="14850"/>
                      <a:pt x="15704" y="14400"/>
                    </a:cubicBezTo>
                    <a:cubicBezTo>
                      <a:pt x="16643" y="13050"/>
                      <a:pt x="18522" y="11700"/>
                      <a:pt x="19930" y="10800"/>
                    </a:cubicBezTo>
                    <a:cubicBezTo>
                      <a:pt x="20869" y="10350"/>
                      <a:pt x="21339" y="9900"/>
                      <a:pt x="20400" y="9000"/>
                    </a:cubicBezTo>
                    <a:cubicBezTo>
                      <a:pt x="19930" y="8550"/>
                      <a:pt x="18522" y="9000"/>
                      <a:pt x="18522" y="8550"/>
                    </a:cubicBezTo>
                    <a:cubicBezTo>
                      <a:pt x="18052" y="8100"/>
                      <a:pt x="17582" y="7650"/>
                      <a:pt x="17582" y="6750"/>
                    </a:cubicBezTo>
                    <a:cubicBezTo>
                      <a:pt x="17582" y="6750"/>
                      <a:pt x="18052" y="6300"/>
                      <a:pt x="18052" y="5850"/>
                    </a:cubicBezTo>
                    <a:cubicBezTo>
                      <a:pt x="17582" y="5850"/>
                      <a:pt x="17113" y="5850"/>
                      <a:pt x="16643" y="5400"/>
                    </a:cubicBezTo>
                    <a:cubicBezTo>
                      <a:pt x="16643" y="5400"/>
                      <a:pt x="17113" y="4950"/>
                      <a:pt x="16643" y="4950"/>
                    </a:cubicBezTo>
                    <a:cubicBezTo>
                      <a:pt x="16174" y="4950"/>
                      <a:pt x="16174" y="4500"/>
                      <a:pt x="15704" y="4500"/>
                    </a:cubicBezTo>
                    <a:cubicBezTo>
                      <a:pt x="14765" y="4050"/>
                      <a:pt x="14296" y="3600"/>
                      <a:pt x="13826" y="2250"/>
                    </a:cubicBezTo>
                    <a:cubicBezTo>
                      <a:pt x="13826" y="1800"/>
                      <a:pt x="12417" y="0"/>
                      <a:pt x="11478" y="0"/>
                    </a:cubicBezTo>
                    <a:cubicBezTo>
                      <a:pt x="11478" y="0"/>
                      <a:pt x="11948" y="0"/>
                      <a:pt x="11478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9" name="Shape">
                <a:extLst>
                  <a:ext uri="{FF2B5EF4-FFF2-40B4-BE49-F238E27FC236}">
                    <a16:creationId xmlns:a16="http://schemas.microsoft.com/office/drawing/2014/main" xmlns="" id="{8634B69E-39AB-E442-8B05-D0BF9D356135}"/>
                  </a:ext>
                </a:extLst>
              </p:cNvPr>
              <p:cNvSpPr/>
              <p:nvPr/>
            </p:nvSpPr>
            <p:spPr>
              <a:xfrm>
                <a:off x="12652312" y="9612037"/>
                <a:ext cx="250239" cy="230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8" h="21600" extrusionOk="0">
                    <a:moveTo>
                      <a:pt x="20798" y="13577"/>
                    </a:moveTo>
                    <a:cubicBezTo>
                      <a:pt x="20798" y="12960"/>
                      <a:pt x="20244" y="11726"/>
                      <a:pt x="20244" y="11109"/>
                    </a:cubicBezTo>
                    <a:cubicBezTo>
                      <a:pt x="20244" y="9874"/>
                      <a:pt x="20798" y="9257"/>
                      <a:pt x="20798" y="8640"/>
                    </a:cubicBezTo>
                    <a:cubicBezTo>
                      <a:pt x="20798" y="6789"/>
                      <a:pt x="20798" y="5554"/>
                      <a:pt x="20244" y="4320"/>
                    </a:cubicBezTo>
                    <a:cubicBezTo>
                      <a:pt x="20244" y="2469"/>
                      <a:pt x="15260" y="1234"/>
                      <a:pt x="14152" y="1234"/>
                    </a:cubicBezTo>
                    <a:cubicBezTo>
                      <a:pt x="14152" y="0"/>
                      <a:pt x="14152" y="0"/>
                      <a:pt x="12490" y="0"/>
                    </a:cubicBezTo>
                    <a:cubicBezTo>
                      <a:pt x="10829" y="0"/>
                      <a:pt x="10829" y="617"/>
                      <a:pt x="9721" y="1851"/>
                    </a:cubicBezTo>
                    <a:cubicBezTo>
                      <a:pt x="9167" y="3086"/>
                      <a:pt x="7506" y="3703"/>
                      <a:pt x="6398" y="4320"/>
                    </a:cubicBezTo>
                    <a:cubicBezTo>
                      <a:pt x="5844" y="5554"/>
                      <a:pt x="5290" y="7406"/>
                      <a:pt x="4183" y="7406"/>
                    </a:cubicBezTo>
                    <a:cubicBezTo>
                      <a:pt x="3075" y="7406"/>
                      <a:pt x="1967" y="6789"/>
                      <a:pt x="306" y="7406"/>
                    </a:cubicBezTo>
                    <a:cubicBezTo>
                      <a:pt x="-802" y="8023"/>
                      <a:pt x="1413" y="9257"/>
                      <a:pt x="1967" y="9874"/>
                    </a:cubicBezTo>
                    <a:cubicBezTo>
                      <a:pt x="2521" y="11109"/>
                      <a:pt x="2521" y="12343"/>
                      <a:pt x="3629" y="12960"/>
                    </a:cubicBezTo>
                    <a:cubicBezTo>
                      <a:pt x="4183" y="13577"/>
                      <a:pt x="4736" y="14194"/>
                      <a:pt x="5290" y="14194"/>
                    </a:cubicBezTo>
                    <a:cubicBezTo>
                      <a:pt x="5844" y="14194"/>
                      <a:pt x="5290" y="14811"/>
                      <a:pt x="5290" y="14811"/>
                    </a:cubicBezTo>
                    <a:cubicBezTo>
                      <a:pt x="5844" y="14811"/>
                      <a:pt x="6398" y="15429"/>
                      <a:pt x="6952" y="15429"/>
                    </a:cubicBezTo>
                    <a:cubicBezTo>
                      <a:pt x="6952" y="16046"/>
                      <a:pt x="6398" y="16663"/>
                      <a:pt x="6398" y="17280"/>
                    </a:cubicBezTo>
                    <a:cubicBezTo>
                      <a:pt x="6398" y="17897"/>
                      <a:pt x="6952" y="19131"/>
                      <a:pt x="7506" y="19131"/>
                    </a:cubicBezTo>
                    <a:cubicBezTo>
                      <a:pt x="9167" y="19131"/>
                      <a:pt x="9721" y="19131"/>
                      <a:pt x="10275" y="20983"/>
                    </a:cubicBezTo>
                    <a:cubicBezTo>
                      <a:pt x="10829" y="21600"/>
                      <a:pt x="11936" y="20983"/>
                      <a:pt x="13044" y="21600"/>
                    </a:cubicBezTo>
                    <a:cubicBezTo>
                      <a:pt x="13598" y="21600"/>
                      <a:pt x="13598" y="21600"/>
                      <a:pt x="14152" y="21600"/>
                    </a:cubicBezTo>
                    <a:cubicBezTo>
                      <a:pt x="16367" y="21600"/>
                      <a:pt x="16921" y="20983"/>
                      <a:pt x="18029" y="19131"/>
                    </a:cubicBezTo>
                    <a:cubicBezTo>
                      <a:pt x="18583" y="18514"/>
                      <a:pt x="19136" y="17280"/>
                      <a:pt x="19136" y="16663"/>
                    </a:cubicBezTo>
                    <a:cubicBezTo>
                      <a:pt x="19690" y="15429"/>
                      <a:pt x="20798" y="14811"/>
                      <a:pt x="20798" y="1357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0" name="Shape">
                <a:extLst>
                  <a:ext uri="{FF2B5EF4-FFF2-40B4-BE49-F238E27FC236}">
                    <a16:creationId xmlns:a16="http://schemas.microsoft.com/office/drawing/2014/main" xmlns="" id="{4938DEBF-6CD7-8542-A151-4DBF0C27B41F}"/>
                  </a:ext>
                </a:extLst>
              </p:cNvPr>
              <p:cNvSpPr/>
              <p:nvPr/>
            </p:nvSpPr>
            <p:spPr>
              <a:xfrm>
                <a:off x="12832278" y="9961822"/>
                <a:ext cx="41705" cy="56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45" h="16446" extrusionOk="0">
                    <a:moveTo>
                      <a:pt x="5657" y="170"/>
                    </a:moveTo>
                    <a:cubicBezTo>
                      <a:pt x="-5143" y="2133"/>
                      <a:pt x="1337" y="19806"/>
                      <a:pt x="9977" y="15879"/>
                    </a:cubicBezTo>
                    <a:cubicBezTo>
                      <a:pt x="16457" y="13915"/>
                      <a:pt x="14297" y="-1794"/>
                      <a:pt x="5657" y="170"/>
                    </a:cubicBezTo>
                    <a:cubicBezTo>
                      <a:pt x="1337" y="170"/>
                      <a:pt x="7817" y="170"/>
                      <a:pt x="5657" y="17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1" name="Shape">
                <a:extLst>
                  <a:ext uri="{FF2B5EF4-FFF2-40B4-BE49-F238E27FC236}">
                    <a16:creationId xmlns:a16="http://schemas.microsoft.com/office/drawing/2014/main" xmlns="" id="{557C014D-035C-F840-945E-D8C2642C3293}"/>
                  </a:ext>
                </a:extLst>
              </p:cNvPr>
              <p:cNvSpPr/>
              <p:nvPr/>
            </p:nvSpPr>
            <p:spPr>
              <a:xfrm>
                <a:off x="12379075" y="9838105"/>
                <a:ext cx="516695" cy="451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7" h="21243" extrusionOk="0">
                    <a:moveTo>
                      <a:pt x="19920" y="8345"/>
                    </a:moveTo>
                    <a:cubicBezTo>
                      <a:pt x="19100" y="8345"/>
                      <a:pt x="18279" y="7406"/>
                      <a:pt x="18553" y="6780"/>
                    </a:cubicBezTo>
                    <a:cubicBezTo>
                      <a:pt x="18553" y="6154"/>
                      <a:pt x="19100" y="5841"/>
                      <a:pt x="19373" y="5841"/>
                    </a:cubicBezTo>
                    <a:cubicBezTo>
                      <a:pt x="19646" y="5841"/>
                      <a:pt x="19920" y="6154"/>
                      <a:pt x="20193" y="6154"/>
                    </a:cubicBezTo>
                    <a:cubicBezTo>
                      <a:pt x="20193" y="5215"/>
                      <a:pt x="20467" y="4276"/>
                      <a:pt x="20193" y="3336"/>
                    </a:cubicBezTo>
                    <a:cubicBezTo>
                      <a:pt x="19920" y="3023"/>
                      <a:pt x="19646" y="2397"/>
                      <a:pt x="19646" y="2084"/>
                    </a:cubicBezTo>
                    <a:cubicBezTo>
                      <a:pt x="19373" y="1458"/>
                      <a:pt x="19373" y="832"/>
                      <a:pt x="19373" y="206"/>
                    </a:cubicBezTo>
                    <a:cubicBezTo>
                      <a:pt x="18826" y="519"/>
                      <a:pt x="18006" y="206"/>
                      <a:pt x="17733" y="206"/>
                    </a:cubicBezTo>
                    <a:cubicBezTo>
                      <a:pt x="16912" y="-107"/>
                      <a:pt x="16365" y="-107"/>
                      <a:pt x="16092" y="519"/>
                    </a:cubicBezTo>
                    <a:cubicBezTo>
                      <a:pt x="15545" y="832"/>
                      <a:pt x="14998" y="832"/>
                      <a:pt x="14725" y="1458"/>
                    </a:cubicBezTo>
                    <a:cubicBezTo>
                      <a:pt x="14452" y="1771"/>
                      <a:pt x="13905" y="2084"/>
                      <a:pt x="13631" y="2397"/>
                    </a:cubicBezTo>
                    <a:cubicBezTo>
                      <a:pt x="13358" y="2710"/>
                      <a:pt x="13358" y="3336"/>
                      <a:pt x="13084" y="3650"/>
                    </a:cubicBezTo>
                    <a:cubicBezTo>
                      <a:pt x="12811" y="4276"/>
                      <a:pt x="12264" y="3650"/>
                      <a:pt x="11991" y="4276"/>
                    </a:cubicBezTo>
                    <a:cubicBezTo>
                      <a:pt x="11717" y="4589"/>
                      <a:pt x="11991" y="4902"/>
                      <a:pt x="11717" y="5215"/>
                    </a:cubicBezTo>
                    <a:cubicBezTo>
                      <a:pt x="11171" y="6467"/>
                      <a:pt x="9803" y="5528"/>
                      <a:pt x="8983" y="5215"/>
                    </a:cubicBezTo>
                    <a:cubicBezTo>
                      <a:pt x="8163" y="4589"/>
                      <a:pt x="7890" y="5841"/>
                      <a:pt x="7343" y="6467"/>
                    </a:cubicBezTo>
                    <a:cubicBezTo>
                      <a:pt x="7069" y="6780"/>
                      <a:pt x="6796" y="7406"/>
                      <a:pt x="6249" y="7406"/>
                    </a:cubicBezTo>
                    <a:cubicBezTo>
                      <a:pt x="6249" y="7406"/>
                      <a:pt x="5155" y="7406"/>
                      <a:pt x="5155" y="7093"/>
                    </a:cubicBezTo>
                    <a:cubicBezTo>
                      <a:pt x="5702" y="6154"/>
                      <a:pt x="5429" y="4589"/>
                      <a:pt x="4335" y="4276"/>
                    </a:cubicBezTo>
                    <a:cubicBezTo>
                      <a:pt x="4335" y="5841"/>
                      <a:pt x="4335" y="7406"/>
                      <a:pt x="4335" y="8971"/>
                    </a:cubicBezTo>
                    <a:cubicBezTo>
                      <a:pt x="4335" y="8971"/>
                      <a:pt x="4609" y="9910"/>
                      <a:pt x="4335" y="10223"/>
                    </a:cubicBezTo>
                    <a:cubicBezTo>
                      <a:pt x="3515" y="10850"/>
                      <a:pt x="3241" y="11163"/>
                      <a:pt x="2148" y="10850"/>
                    </a:cubicBezTo>
                    <a:cubicBezTo>
                      <a:pt x="1874" y="10850"/>
                      <a:pt x="1601" y="10850"/>
                      <a:pt x="1328" y="10536"/>
                    </a:cubicBezTo>
                    <a:cubicBezTo>
                      <a:pt x="1054" y="9910"/>
                      <a:pt x="781" y="9597"/>
                      <a:pt x="234" y="10223"/>
                    </a:cubicBezTo>
                    <a:cubicBezTo>
                      <a:pt x="-313" y="10850"/>
                      <a:pt x="234" y="11789"/>
                      <a:pt x="507" y="12415"/>
                    </a:cubicBezTo>
                    <a:cubicBezTo>
                      <a:pt x="781" y="12728"/>
                      <a:pt x="1054" y="13354"/>
                      <a:pt x="1054" y="13980"/>
                    </a:cubicBezTo>
                    <a:cubicBezTo>
                      <a:pt x="1601" y="15232"/>
                      <a:pt x="2695" y="15858"/>
                      <a:pt x="2148" y="17423"/>
                    </a:cubicBezTo>
                    <a:cubicBezTo>
                      <a:pt x="1874" y="18050"/>
                      <a:pt x="1601" y="18050"/>
                      <a:pt x="1874" y="18676"/>
                    </a:cubicBezTo>
                    <a:cubicBezTo>
                      <a:pt x="2148" y="18989"/>
                      <a:pt x="2148" y="19302"/>
                      <a:pt x="2148" y="19302"/>
                    </a:cubicBezTo>
                    <a:cubicBezTo>
                      <a:pt x="2421" y="19615"/>
                      <a:pt x="2148" y="20241"/>
                      <a:pt x="2421" y="20554"/>
                    </a:cubicBezTo>
                    <a:cubicBezTo>
                      <a:pt x="2421" y="20554"/>
                      <a:pt x="2421" y="19928"/>
                      <a:pt x="2695" y="19928"/>
                    </a:cubicBezTo>
                    <a:cubicBezTo>
                      <a:pt x="2695" y="19928"/>
                      <a:pt x="3515" y="20867"/>
                      <a:pt x="3788" y="21180"/>
                    </a:cubicBezTo>
                    <a:cubicBezTo>
                      <a:pt x="4335" y="21493"/>
                      <a:pt x="4882" y="20554"/>
                      <a:pt x="5429" y="20554"/>
                    </a:cubicBezTo>
                    <a:cubicBezTo>
                      <a:pt x="5976" y="20241"/>
                      <a:pt x="6522" y="20867"/>
                      <a:pt x="6796" y="20241"/>
                    </a:cubicBezTo>
                    <a:cubicBezTo>
                      <a:pt x="7343" y="19928"/>
                      <a:pt x="7616" y="19928"/>
                      <a:pt x="8163" y="19928"/>
                    </a:cubicBezTo>
                    <a:cubicBezTo>
                      <a:pt x="8710" y="19928"/>
                      <a:pt x="9257" y="19928"/>
                      <a:pt x="10077" y="19928"/>
                    </a:cubicBezTo>
                    <a:cubicBezTo>
                      <a:pt x="10077" y="19928"/>
                      <a:pt x="10350" y="19928"/>
                      <a:pt x="10350" y="19928"/>
                    </a:cubicBezTo>
                    <a:cubicBezTo>
                      <a:pt x="10624" y="19928"/>
                      <a:pt x="10624" y="19615"/>
                      <a:pt x="10897" y="19615"/>
                    </a:cubicBezTo>
                    <a:cubicBezTo>
                      <a:pt x="10897" y="19615"/>
                      <a:pt x="10897" y="19302"/>
                      <a:pt x="11171" y="19302"/>
                    </a:cubicBezTo>
                    <a:cubicBezTo>
                      <a:pt x="11171" y="19615"/>
                      <a:pt x="11171" y="20241"/>
                      <a:pt x="11717" y="20241"/>
                    </a:cubicBezTo>
                    <a:cubicBezTo>
                      <a:pt x="11717" y="20241"/>
                      <a:pt x="11444" y="18989"/>
                      <a:pt x="12264" y="19302"/>
                    </a:cubicBezTo>
                    <a:cubicBezTo>
                      <a:pt x="13358" y="19615"/>
                      <a:pt x="14452" y="18363"/>
                      <a:pt x="15272" y="17423"/>
                    </a:cubicBezTo>
                    <a:cubicBezTo>
                      <a:pt x="16092" y="16797"/>
                      <a:pt x="16639" y="15858"/>
                      <a:pt x="17459" y="14919"/>
                    </a:cubicBezTo>
                    <a:cubicBezTo>
                      <a:pt x="18279" y="13980"/>
                      <a:pt x="18553" y="12728"/>
                      <a:pt x="19373" y="11476"/>
                    </a:cubicBezTo>
                    <a:cubicBezTo>
                      <a:pt x="19646" y="11163"/>
                      <a:pt x="20467" y="10850"/>
                      <a:pt x="20740" y="10223"/>
                    </a:cubicBezTo>
                    <a:cubicBezTo>
                      <a:pt x="21014" y="9597"/>
                      <a:pt x="21287" y="8345"/>
                      <a:pt x="21287" y="7719"/>
                    </a:cubicBezTo>
                    <a:cubicBezTo>
                      <a:pt x="21014" y="7719"/>
                      <a:pt x="20740" y="7719"/>
                      <a:pt x="20467" y="7719"/>
                    </a:cubicBezTo>
                    <a:cubicBezTo>
                      <a:pt x="20193" y="7719"/>
                      <a:pt x="20193" y="8345"/>
                      <a:pt x="19920" y="8345"/>
                    </a:cubicBezTo>
                    <a:close/>
                    <a:moveTo>
                      <a:pt x="16639" y="12102"/>
                    </a:moveTo>
                    <a:cubicBezTo>
                      <a:pt x="16365" y="12102"/>
                      <a:pt x="16365" y="12728"/>
                      <a:pt x="16365" y="12728"/>
                    </a:cubicBezTo>
                    <a:cubicBezTo>
                      <a:pt x="16092" y="13354"/>
                      <a:pt x="15545" y="13041"/>
                      <a:pt x="15272" y="13354"/>
                    </a:cubicBezTo>
                    <a:cubicBezTo>
                      <a:pt x="14998" y="13354"/>
                      <a:pt x="14998" y="13667"/>
                      <a:pt x="14725" y="13667"/>
                    </a:cubicBezTo>
                    <a:cubicBezTo>
                      <a:pt x="14178" y="13667"/>
                      <a:pt x="13905" y="13041"/>
                      <a:pt x="13905" y="12728"/>
                    </a:cubicBezTo>
                    <a:cubicBezTo>
                      <a:pt x="13631" y="12102"/>
                      <a:pt x="14452" y="11163"/>
                      <a:pt x="14998" y="10850"/>
                    </a:cubicBezTo>
                    <a:cubicBezTo>
                      <a:pt x="15272" y="10536"/>
                      <a:pt x="15819" y="10536"/>
                      <a:pt x="16092" y="10850"/>
                    </a:cubicBezTo>
                    <a:cubicBezTo>
                      <a:pt x="16365" y="11163"/>
                      <a:pt x="17186" y="11789"/>
                      <a:pt x="16639" y="12102"/>
                    </a:cubicBezTo>
                    <a:cubicBezTo>
                      <a:pt x="16365" y="12102"/>
                      <a:pt x="16912" y="11789"/>
                      <a:pt x="16639" y="1210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2" name="Shape">
                <a:extLst>
                  <a:ext uri="{FF2B5EF4-FFF2-40B4-BE49-F238E27FC236}">
                    <a16:creationId xmlns:a16="http://schemas.microsoft.com/office/drawing/2014/main" xmlns="" id="{D0565852-CB42-4944-BD6E-1D10A71B6F95}"/>
                  </a:ext>
                </a:extLst>
              </p:cNvPr>
              <p:cNvSpPr/>
              <p:nvPr/>
            </p:nvSpPr>
            <p:spPr>
              <a:xfrm>
                <a:off x="12716470" y="10065058"/>
                <a:ext cx="70931" cy="6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41" h="15465" extrusionOk="0">
                    <a:moveTo>
                      <a:pt x="16765" y="4203"/>
                    </a:moveTo>
                    <a:cubicBezTo>
                      <a:pt x="13442" y="880"/>
                      <a:pt x="6796" y="-2443"/>
                      <a:pt x="3473" y="2542"/>
                    </a:cubicBezTo>
                    <a:cubicBezTo>
                      <a:pt x="150" y="5865"/>
                      <a:pt x="-1512" y="9188"/>
                      <a:pt x="1811" y="12511"/>
                    </a:cubicBezTo>
                    <a:cubicBezTo>
                      <a:pt x="5134" y="19157"/>
                      <a:pt x="6796" y="12511"/>
                      <a:pt x="10119" y="12511"/>
                    </a:cubicBezTo>
                    <a:cubicBezTo>
                      <a:pt x="15103" y="12511"/>
                      <a:pt x="20088" y="5865"/>
                      <a:pt x="16765" y="4203"/>
                    </a:cubicBezTo>
                    <a:cubicBezTo>
                      <a:pt x="15103" y="2542"/>
                      <a:pt x="18426" y="4203"/>
                      <a:pt x="16765" y="420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3" name="Shape">
                <a:extLst>
                  <a:ext uri="{FF2B5EF4-FFF2-40B4-BE49-F238E27FC236}">
                    <a16:creationId xmlns:a16="http://schemas.microsoft.com/office/drawing/2014/main" xmlns="" id="{F158D713-683D-014A-8E63-00E4B4307968}"/>
                  </a:ext>
                </a:extLst>
              </p:cNvPr>
              <p:cNvSpPr/>
              <p:nvPr/>
            </p:nvSpPr>
            <p:spPr>
              <a:xfrm>
                <a:off x="12244930" y="9237212"/>
                <a:ext cx="33898" cy="4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36" extrusionOk="0">
                    <a:moveTo>
                      <a:pt x="8640" y="11536"/>
                    </a:moveTo>
                    <a:cubicBezTo>
                      <a:pt x="8640" y="8836"/>
                      <a:pt x="17280" y="3436"/>
                      <a:pt x="21600" y="736"/>
                    </a:cubicBezTo>
                    <a:cubicBezTo>
                      <a:pt x="17280" y="-1964"/>
                      <a:pt x="8640" y="3436"/>
                      <a:pt x="4320" y="6136"/>
                    </a:cubicBezTo>
                    <a:cubicBezTo>
                      <a:pt x="0" y="8836"/>
                      <a:pt x="0" y="14236"/>
                      <a:pt x="0" y="19636"/>
                    </a:cubicBezTo>
                    <a:cubicBezTo>
                      <a:pt x="8640" y="16936"/>
                      <a:pt x="8640" y="14236"/>
                      <a:pt x="8640" y="1153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4" name="Shape">
                <a:extLst>
                  <a:ext uri="{FF2B5EF4-FFF2-40B4-BE49-F238E27FC236}">
                    <a16:creationId xmlns:a16="http://schemas.microsoft.com/office/drawing/2014/main" xmlns="" id="{ABEEF707-C27C-804A-8387-4CF1D484C83C}"/>
                  </a:ext>
                </a:extLst>
              </p:cNvPr>
              <p:cNvSpPr/>
              <p:nvPr/>
            </p:nvSpPr>
            <p:spPr>
              <a:xfrm>
                <a:off x="12213288" y="8965801"/>
                <a:ext cx="230508" cy="293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54" extrusionOk="0">
                    <a:moveTo>
                      <a:pt x="6789" y="20774"/>
                    </a:moveTo>
                    <a:cubicBezTo>
                      <a:pt x="7406" y="20774"/>
                      <a:pt x="8640" y="19814"/>
                      <a:pt x="9257" y="19334"/>
                    </a:cubicBezTo>
                    <a:cubicBezTo>
                      <a:pt x="10491" y="18854"/>
                      <a:pt x="9257" y="20294"/>
                      <a:pt x="9874" y="20294"/>
                    </a:cubicBezTo>
                    <a:cubicBezTo>
                      <a:pt x="9874" y="20294"/>
                      <a:pt x="14194" y="18374"/>
                      <a:pt x="14194" y="17414"/>
                    </a:cubicBezTo>
                    <a:cubicBezTo>
                      <a:pt x="14194" y="15494"/>
                      <a:pt x="14194" y="13574"/>
                      <a:pt x="15429" y="12134"/>
                    </a:cubicBezTo>
                    <a:cubicBezTo>
                      <a:pt x="16663" y="10214"/>
                      <a:pt x="18514" y="8774"/>
                      <a:pt x="19131" y="7334"/>
                    </a:cubicBezTo>
                    <a:cubicBezTo>
                      <a:pt x="19749" y="5894"/>
                      <a:pt x="19749" y="4934"/>
                      <a:pt x="20366" y="3494"/>
                    </a:cubicBezTo>
                    <a:cubicBezTo>
                      <a:pt x="20366" y="2534"/>
                      <a:pt x="21600" y="1574"/>
                      <a:pt x="21600" y="614"/>
                    </a:cubicBezTo>
                    <a:cubicBezTo>
                      <a:pt x="20366" y="614"/>
                      <a:pt x="19131" y="-346"/>
                      <a:pt x="17897" y="134"/>
                    </a:cubicBezTo>
                    <a:cubicBezTo>
                      <a:pt x="17280" y="134"/>
                      <a:pt x="16046" y="134"/>
                      <a:pt x="16046" y="614"/>
                    </a:cubicBezTo>
                    <a:cubicBezTo>
                      <a:pt x="15429" y="1574"/>
                      <a:pt x="15429" y="2054"/>
                      <a:pt x="15429" y="2534"/>
                    </a:cubicBezTo>
                    <a:cubicBezTo>
                      <a:pt x="14811" y="3974"/>
                      <a:pt x="14194" y="4454"/>
                      <a:pt x="12343" y="4454"/>
                    </a:cubicBezTo>
                    <a:cubicBezTo>
                      <a:pt x="10491" y="3974"/>
                      <a:pt x="8023" y="3494"/>
                      <a:pt x="6171" y="3494"/>
                    </a:cubicBezTo>
                    <a:cubicBezTo>
                      <a:pt x="6171" y="4454"/>
                      <a:pt x="5554" y="6374"/>
                      <a:pt x="8023" y="5894"/>
                    </a:cubicBezTo>
                    <a:cubicBezTo>
                      <a:pt x="10491" y="4934"/>
                      <a:pt x="8640" y="7814"/>
                      <a:pt x="8640" y="8774"/>
                    </a:cubicBezTo>
                    <a:cubicBezTo>
                      <a:pt x="8640" y="9254"/>
                      <a:pt x="8640" y="9734"/>
                      <a:pt x="9257" y="10214"/>
                    </a:cubicBezTo>
                    <a:cubicBezTo>
                      <a:pt x="9874" y="10694"/>
                      <a:pt x="9874" y="11174"/>
                      <a:pt x="9874" y="11654"/>
                    </a:cubicBezTo>
                    <a:cubicBezTo>
                      <a:pt x="9874" y="12614"/>
                      <a:pt x="9874" y="14054"/>
                      <a:pt x="9257" y="15014"/>
                    </a:cubicBezTo>
                    <a:cubicBezTo>
                      <a:pt x="9257" y="15494"/>
                      <a:pt x="8023" y="14534"/>
                      <a:pt x="8023" y="14534"/>
                    </a:cubicBezTo>
                    <a:cubicBezTo>
                      <a:pt x="6789" y="14534"/>
                      <a:pt x="6789" y="15494"/>
                      <a:pt x="6171" y="15014"/>
                    </a:cubicBezTo>
                    <a:cubicBezTo>
                      <a:pt x="6171" y="14534"/>
                      <a:pt x="5554" y="14054"/>
                      <a:pt x="4937" y="13574"/>
                    </a:cubicBezTo>
                    <a:cubicBezTo>
                      <a:pt x="4320" y="13574"/>
                      <a:pt x="4320" y="14534"/>
                      <a:pt x="3703" y="15014"/>
                    </a:cubicBezTo>
                    <a:cubicBezTo>
                      <a:pt x="3703" y="15014"/>
                      <a:pt x="2469" y="15014"/>
                      <a:pt x="2469" y="15014"/>
                    </a:cubicBezTo>
                    <a:cubicBezTo>
                      <a:pt x="1234" y="15014"/>
                      <a:pt x="1851" y="15974"/>
                      <a:pt x="1851" y="16454"/>
                    </a:cubicBezTo>
                    <a:cubicBezTo>
                      <a:pt x="2469" y="17894"/>
                      <a:pt x="1851" y="17414"/>
                      <a:pt x="0" y="18374"/>
                    </a:cubicBezTo>
                    <a:cubicBezTo>
                      <a:pt x="1234" y="19334"/>
                      <a:pt x="2469" y="19814"/>
                      <a:pt x="3086" y="21254"/>
                    </a:cubicBezTo>
                    <a:cubicBezTo>
                      <a:pt x="3703" y="20774"/>
                      <a:pt x="4320" y="20294"/>
                      <a:pt x="4937" y="19814"/>
                    </a:cubicBezTo>
                    <a:cubicBezTo>
                      <a:pt x="6171" y="19334"/>
                      <a:pt x="6171" y="20294"/>
                      <a:pt x="6789" y="20774"/>
                    </a:cubicBezTo>
                    <a:cubicBezTo>
                      <a:pt x="7406" y="20774"/>
                      <a:pt x="6171" y="20294"/>
                      <a:pt x="6789" y="2077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5" name="Shape">
                <a:extLst>
                  <a:ext uri="{FF2B5EF4-FFF2-40B4-BE49-F238E27FC236}">
                    <a16:creationId xmlns:a16="http://schemas.microsoft.com/office/drawing/2014/main" xmlns="" id="{9108991F-2F31-F646-9D8A-DBABEE5EB128}"/>
                  </a:ext>
                </a:extLst>
              </p:cNvPr>
              <p:cNvSpPr/>
              <p:nvPr/>
            </p:nvSpPr>
            <p:spPr>
              <a:xfrm>
                <a:off x="12322432" y="8721418"/>
                <a:ext cx="396570" cy="298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70" h="21600" extrusionOk="0">
                    <a:moveTo>
                      <a:pt x="3554" y="17760"/>
                    </a:moveTo>
                    <a:cubicBezTo>
                      <a:pt x="3892" y="17760"/>
                      <a:pt x="4904" y="17280"/>
                      <a:pt x="5242" y="17760"/>
                    </a:cubicBezTo>
                    <a:cubicBezTo>
                      <a:pt x="5242" y="18240"/>
                      <a:pt x="6254" y="18240"/>
                      <a:pt x="6254" y="18240"/>
                    </a:cubicBezTo>
                    <a:cubicBezTo>
                      <a:pt x="6592" y="17280"/>
                      <a:pt x="6254" y="16320"/>
                      <a:pt x="6592" y="15840"/>
                    </a:cubicBezTo>
                    <a:cubicBezTo>
                      <a:pt x="6592" y="15360"/>
                      <a:pt x="7267" y="13920"/>
                      <a:pt x="7942" y="14400"/>
                    </a:cubicBezTo>
                    <a:cubicBezTo>
                      <a:pt x="8617" y="14400"/>
                      <a:pt x="8954" y="15360"/>
                      <a:pt x="9629" y="15840"/>
                    </a:cubicBezTo>
                    <a:cubicBezTo>
                      <a:pt x="10304" y="16320"/>
                      <a:pt x="10979" y="16320"/>
                      <a:pt x="11654" y="16320"/>
                    </a:cubicBezTo>
                    <a:cubicBezTo>
                      <a:pt x="11992" y="16320"/>
                      <a:pt x="12666" y="16800"/>
                      <a:pt x="12666" y="16320"/>
                    </a:cubicBezTo>
                    <a:cubicBezTo>
                      <a:pt x="13004" y="15840"/>
                      <a:pt x="13004" y="13920"/>
                      <a:pt x="13342" y="14400"/>
                    </a:cubicBezTo>
                    <a:cubicBezTo>
                      <a:pt x="14017" y="14880"/>
                      <a:pt x="14017" y="14880"/>
                      <a:pt x="14692" y="14880"/>
                    </a:cubicBezTo>
                    <a:cubicBezTo>
                      <a:pt x="15367" y="14400"/>
                      <a:pt x="15704" y="14880"/>
                      <a:pt x="16379" y="14880"/>
                    </a:cubicBezTo>
                    <a:cubicBezTo>
                      <a:pt x="17054" y="14880"/>
                      <a:pt x="17392" y="13440"/>
                      <a:pt x="18067" y="13920"/>
                    </a:cubicBezTo>
                    <a:cubicBezTo>
                      <a:pt x="18404" y="13920"/>
                      <a:pt x="19079" y="14880"/>
                      <a:pt x="19754" y="14400"/>
                    </a:cubicBezTo>
                    <a:cubicBezTo>
                      <a:pt x="21104" y="13440"/>
                      <a:pt x="19417" y="12480"/>
                      <a:pt x="19079" y="11520"/>
                    </a:cubicBezTo>
                    <a:cubicBezTo>
                      <a:pt x="18742" y="10560"/>
                      <a:pt x="18742" y="10080"/>
                      <a:pt x="18067" y="9600"/>
                    </a:cubicBezTo>
                    <a:cubicBezTo>
                      <a:pt x="17392" y="9120"/>
                      <a:pt x="17054" y="8640"/>
                      <a:pt x="16717" y="7680"/>
                    </a:cubicBezTo>
                    <a:cubicBezTo>
                      <a:pt x="16717" y="6720"/>
                      <a:pt x="16041" y="6720"/>
                      <a:pt x="15367" y="6240"/>
                    </a:cubicBezTo>
                    <a:cubicBezTo>
                      <a:pt x="15367" y="6240"/>
                      <a:pt x="15367" y="5760"/>
                      <a:pt x="15029" y="5760"/>
                    </a:cubicBezTo>
                    <a:cubicBezTo>
                      <a:pt x="15029" y="5760"/>
                      <a:pt x="14354" y="5760"/>
                      <a:pt x="14354" y="5760"/>
                    </a:cubicBezTo>
                    <a:cubicBezTo>
                      <a:pt x="14017" y="5280"/>
                      <a:pt x="14354" y="3360"/>
                      <a:pt x="14354" y="2880"/>
                    </a:cubicBezTo>
                    <a:cubicBezTo>
                      <a:pt x="14354" y="1920"/>
                      <a:pt x="13679" y="1440"/>
                      <a:pt x="13342" y="480"/>
                    </a:cubicBezTo>
                    <a:cubicBezTo>
                      <a:pt x="13342" y="480"/>
                      <a:pt x="13342" y="0"/>
                      <a:pt x="13342" y="0"/>
                    </a:cubicBezTo>
                    <a:cubicBezTo>
                      <a:pt x="13004" y="0"/>
                      <a:pt x="12666" y="0"/>
                      <a:pt x="12329" y="0"/>
                    </a:cubicBezTo>
                    <a:cubicBezTo>
                      <a:pt x="11654" y="480"/>
                      <a:pt x="11654" y="480"/>
                      <a:pt x="11317" y="1440"/>
                    </a:cubicBezTo>
                    <a:cubicBezTo>
                      <a:pt x="11317" y="2880"/>
                      <a:pt x="8954" y="4800"/>
                      <a:pt x="8279" y="4800"/>
                    </a:cubicBezTo>
                    <a:cubicBezTo>
                      <a:pt x="7942" y="4800"/>
                      <a:pt x="6592" y="4800"/>
                      <a:pt x="6929" y="5280"/>
                    </a:cubicBezTo>
                    <a:cubicBezTo>
                      <a:pt x="7267" y="6240"/>
                      <a:pt x="6254" y="7200"/>
                      <a:pt x="5917" y="7200"/>
                    </a:cubicBezTo>
                    <a:cubicBezTo>
                      <a:pt x="5242" y="7680"/>
                      <a:pt x="4567" y="8160"/>
                      <a:pt x="3892" y="8160"/>
                    </a:cubicBezTo>
                    <a:cubicBezTo>
                      <a:pt x="3217" y="8640"/>
                      <a:pt x="3217" y="7680"/>
                      <a:pt x="2542" y="8160"/>
                    </a:cubicBezTo>
                    <a:cubicBezTo>
                      <a:pt x="1867" y="8640"/>
                      <a:pt x="1529" y="8160"/>
                      <a:pt x="1529" y="8640"/>
                    </a:cubicBezTo>
                    <a:cubicBezTo>
                      <a:pt x="1192" y="9600"/>
                      <a:pt x="854" y="10560"/>
                      <a:pt x="516" y="11040"/>
                    </a:cubicBezTo>
                    <a:cubicBezTo>
                      <a:pt x="-496" y="12960"/>
                      <a:pt x="179" y="14400"/>
                      <a:pt x="854" y="16320"/>
                    </a:cubicBezTo>
                    <a:cubicBezTo>
                      <a:pt x="1192" y="17280"/>
                      <a:pt x="1192" y="17760"/>
                      <a:pt x="1529" y="18720"/>
                    </a:cubicBezTo>
                    <a:cubicBezTo>
                      <a:pt x="2204" y="19680"/>
                      <a:pt x="2542" y="20160"/>
                      <a:pt x="2542" y="21600"/>
                    </a:cubicBezTo>
                    <a:cubicBezTo>
                      <a:pt x="2542" y="21120"/>
                      <a:pt x="2879" y="17760"/>
                      <a:pt x="3554" y="177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6" name="Shape">
                <a:extLst>
                  <a:ext uri="{FF2B5EF4-FFF2-40B4-BE49-F238E27FC236}">
                    <a16:creationId xmlns:a16="http://schemas.microsoft.com/office/drawing/2014/main" xmlns="" id="{F64FC3DF-F8FF-4E4B-8D15-FDEB199CA91D}"/>
                  </a:ext>
                </a:extLst>
              </p:cNvPr>
              <p:cNvSpPr/>
              <p:nvPr/>
            </p:nvSpPr>
            <p:spPr>
              <a:xfrm>
                <a:off x="11852794" y="8296452"/>
                <a:ext cx="765014" cy="544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extrusionOk="0">
                    <a:moveTo>
                      <a:pt x="14487" y="21337"/>
                    </a:moveTo>
                    <a:cubicBezTo>
                      <a:pt x="14672" y="21073"/>
                      <a:pt x="14856" y="21600"/>
                      <a:pt x="15041" y="21600"/>
                    </a:cubicBezTo>
                    <a:cubicBezTo>
                      <a:pt x="15410" y="21337"/>
                      <a:pt x="15780" y="21073"/>
                      <a:pt x="16149" y="20810"/>
                    </a:cubicBezTo>
                    <a:cubicBezTo>
                      <a:pt x="16333" y="20810"/>
                      <a:pt x="16887" y="20546"/>
                      <a:pt x="16887" y="20020"/>
                    </a:cubicBezTo>
                    <a:cubicBezTo>
                      <a:pt x="16887" y="19493"/>
                      <a:pt x="17072" y="19756"/>
                      <a:pt x="17441" y="19493"/>
                    </a:cubicBezTo>
                    <a:cubicBezTo>
                      <a:pt x="17995" y="19493"/>
                      <a:pt x="18733" y="18702"/>
                      <a:pt x="19103" y="17912"/>
                    </a:cubicBezTo>
                    <a:cubicBezTo>
                      <a:pt x="19287" y="17649"/>
                      <a:pt x="19287" y="17385"/>
                      <a:pt x="19472" y="17122"/>
                    </a:cubicBezTo>
                    <a:cubicBezTo>
                      <a:pt x="19656" y="16859"/>
                      <a:pt x="20026" y="16859"/>
                      <a:pt x="20395" y="16859"/>
                    </a:cubicBezTo>
                    <a:cubicBezTo>
                      <a:pt x="20395" y="16332"/>
                      <a:pt x="20026" y="16068"/>
                      <a:pt x="19841" y="15541"/>
                    </a:cubicBezTo>
                    <a:cubicBezTo>
                      <a:pt x="19841" y="15278"/>
                      <a:pt x="20026" y="14488"/>
                      <a:pt x="19472" y="14488"/>
                    </a:cubicBezTo>
                    <a:cubicBezTo>
                      <a:pt x="19287" y="14488"/>
                      <a:pt x="19841" y="13961"/>
                      <a:pt x="19656" y="13698"/>
                    </a:cubicBezTo>
                    <a:cubicBezTo>
                      <a:pt x="19656" y="12907"/>
                      <a:pt x="19841" y="12644"/>
                      <a:pt x="20026" y="12117"/>
                    </a:cubicBezTo>
                    <a:cubicBezTo>
                      <a:pt x="20026" y="11590"/>
                      <a:pt x="20395" y="11590"/>
                      <a:pt x="20395" y="11063"/>
                    </a:cubicBezTo>
                    <a:cubicBezTo>
                      <a:pt x="20395" y="10800"/>
                      <a:pt x="20580" y="10537"/>
                      <a:pt x="20764" y="10537"/>
                    </a:cubicBezTo>
                    <a:cubicBezTo>
                      <a:pt x="21318" y="10537"/>
                      <a:pt x="21318" y="10537"/>
                      <a:pt x="21318" y="10010"/>
                    </a:cubicBezTo>
                    <a:cubicBezTo>
                      <a:pt x="21318" y="8429"/>
                      <a:pt x="21318" y="7112"/>
                      <a:pt x="21318" y="5532"/>
                    </a:cubicBezTo>
                    <a:cubicBezTo>
                      <a:pt x="21318" y="5005"/>
                      <a:pt x="20580" y="4741"/>
                      <a:pt x="20210" y="4478"/>
                    </a:cubicBezTo>
                    <a:cubicBezTo>
                      <a:pt x="18364" y="3161"/>
                      <a:pt x="16518" y="1580"/>
                      <a:pt x="14672" y="263"/>
                    </a:cubicBezTo>
                    <a:cubicBezTo>
                      <a:pt x="14487" y="263"/>
                      <a:pt x="14487" y="0"/>
                      <a:pt x="14303" y="0"/>
                    </a:cubicBezTo>
                    <a:cubicBezTo>
                      <a:pt x="14118" y="263"/>
                      <a:pt x="13749" y="527"/>
                      <a:pt x="13564" y="527"/>
                    </a:cubicBezTo>
                    <a:cubicBezTo>
                      <a:pt x="13380" y="790"/>
                      <a:pt x="13010" y="1317"/>
                      <a:pt x="12826" y="1317"/>
                    </a:cubicBezTo>
                    <a:cubicBezTo>
                      <a:pt x="12641" y="1317"/>
                      <a:pt x="12456" y="790"/>
                      <a:pt x="12087" y="527"/>
                    </a:cubicBezTo>
                    <a:cubicBezTo>
                      <a:pt x="11903" y="263"/>
                      <a:pt x="11718" y="263"/>
                      <a:pt x="11533" y="263"/>
                    </a:cubicBezTo>
                    <a:cubicBezTo>
                      <a:pt x="11164" y="0"/>
                      <a:pt x="10980" y="0"/>
                      <a:pt x="10610" y="263"/>
                    </a:cubicBezTo>
                    <a:cubicBezTo>
                      <a:pt x="9318" y="1317"/>
                      <a:pt x="8026" y="2634"/>
                      <a:pt x="6733" y="3688"/>
                    </a:cubicBezTo>
                    <a:cubicBezTo>
                      <a:pt x="6180" y="4215"/>
                      <a:pt x="5626" y="4741"/>
                      <a:pt x="5072" y="5532"/>
                    </a:cubicBezTo>
                    <a:cubicBezTo>
                      <a:pt x="4887" y="5795"/>
                      <a:pt x="4703" y="5795"/>
                      <a:pt x="4518" y="5795"/>
                    </a:cubicBezTo>
                    <a:cubicBezTo>
                      <a:pt x="3964" y="5795"/>
                      <a:pt x="3780" y="5795"/>
                      <a:pt x="3780" y="6585"/>
                    </a:cubicBezTo>
                    <a:cubicBezTo>
                      <a:pt x="3780" y="7376"/>
                      <a:pt x="3780" y="8166"/>
                      <a:pt x="3780" y="8956"/>
                    </a:cubicBezTo>
                    <a:cubicBezTo>
                      <a:pt x="3780" y="9746"/>
                      <a:pt x="3595" y="10537"/>
                      <a:pt x="3226" y="11063"/>
                    </a:cubicBezTo>
                    <a:cubicBezTo>
                      <a:pt x="3041" y="11327"/>
                      <a:pt x="2487" y="11327"/>
                      <a:pt x="2303" y="11327"/>
                    </a:cubicBezTo>
                    <a:cubicBezTo>
                      <a:pt x="1933" y="11327"/>
                      <a:pt x="1564" y="11327"/>
                      <a:pt x="1195" y="11327"/>
                    </a:cubicBezTo>
                    <a:cubicBezTo>
                      <a:pt x="826" y="11327"/>
                      <a:pt x="456" y="11590"/>
                      <a:pt x="87" y="11590"/>
                    </a:cubicBezTo>
                    <a:cubicBezTo>
                      <a:pt x="-282" y="11590"/>
                      <a:pt x="641" y="13434"/>
                      <a:pt x="641" y="13434"/>
                    </a:cubicBezTo>
                    <a:cubicBezTo>
                      <a:pt x="826" y="14224"/>
                      <a:pt x="1010" y="14751"/>
                      <a:pt x="1564" y="15015"/>
                    </a:cubicBezTo>
                    <a:cubicBezTo>
                      <a:pt x="1564" y="15015"/>
                      <a:pt x="1749" y="14751"/>
                      <a:pt x="1749" y="14751"/>
                    </a:cubicBezTo>
                    <a:cubicBezTo>
                      <a:pt x="1933" y="15015"/>
                      <a:pt x="1933" y="15805"/>
                      <a:pt x="2303" y="15278"/>
                    </a:cubicBezTo>
                    <a:cubicBezTo>
                      <a:pt x="2672" y="14751"/>
                      <a:pt x="3041" y="16068"/>
                      <a:pt x="3226" y="16332"/>
                    </a:cubicBezTo>
                    <a:cubicBezTo>
                      <a:pt x="3226" y="16068"/>
                      <a:pt x="3410" y="15541"/>
                      <a:pt x="3410" y="15278"/>
                    </a:cubicBezTo>
                    <a:cubicBezTo>
                      <a:pt x="3410" y="15015"/>
                      <a:pt x="3595" y="14751"/>
                      <a:pt x="3595" y="14488"/>
                    </a:cubicBezTo>
                    <a:cubicBezTo>
                      <a:pt x="3780" y="13698"/>
                      <a:pt x="3780" y="13698"/>
                      <a:pt x="4333" y="13434"/>
                    </a:cubicBezTo>
                    <a:cubicBezTo>
                      <a:pt x="4518" y="13171"/>
                      <a:pt x="4703" y="13171"/>
                      <a:pt x="4887" y="13171"/>
                    </a:cubicBezTo>
                    <a:cubicBezTo>
                      <a:pt x="5072" y="12907"/>
                      <a:pt x="5256" y="13434"/>
                      <a:pt x="5441" y="13434"/>
                    </a:cubicBezTo>
                    <a:cubicBezTo>
                      <a:pt x="5810" y="13434"/>
                      <a:pt x="5995" y="13698"/>
                      <a:pt x="6180" y="13961"/>
                    </a:cubicBezTo>
                    <a:cubicBezTo>
                      <a:pt x="6364" y="14224"/>
                      <a:pt x="6549" y="14224"/>
                      <a:pt x="6918" y="14224"/>
                    </a:cubicBezTo>
                    <a:cubicBezTo>
                      <a:pt x="7472" y="13698"/>
                      <a:pt x="7656" y="14488"/>
                      <a:pt x="8210" y="14488"/>
                    </a:cubicBezTo>
                    <a:cubicBezTo>
                      <a:pt x="8764" y="14488"/>
                      <a:pt x="9318" y="13961"/>
                      <a:pt x="9872" y="13961"/>
                    </a:cubicBezTo>
                    <a:cubicBezTo>
                      <a:pt x="10241" y="13961"/>
                      <a:pt x="10980" y="14224"/>
                      <a:pt x="11533" y="13961"/>
                    </a:cubicBezTo>
                    <a:cubicBezTo>
                      <a:pt x="11718" y="13961"/>
                      <a:pt x="11903" y="13698"/>
                      <a:pt x="12087" y="13434"/>
                    </a:cubicBezTo>
                    <a:cubicBezTo>
                      <a:pt x="12456" y="13171"/>
                      <a:pt x="12272" y="12907"/>
                      <a:pt x="12272" y="12380"/>
                    </a:cubicBezTo>
                    <a:cubicBezTo>
                      <a:pt x="12272" y="11063"/>
                      <a:pt x="13195" y="10273"/>
                      <a:pt x="13933" y="9220"/>
                    </a:cubicBezTo>
                    <a:cubicBezTo>
                      <a:pt x="14118" y="8956"/>
                      <a:pt x="13933" y="8429"/>
                      <a:pt x="13933" y="8166"/>
                    </a:cubicBezTo>
                    <a:cubicBezTo>
                      <a:pt x="13933" y="7376"/>
                      <a:pt x="13933" y="6849"/>
                      <a:pt x="13933" y="6059"/>
                    </a:cubicBezTo>
                    <a:cubicBezTo>
                      <a:pt x="14118" y="5532"/>
                      <a:pt x="14303" y="4741"/>
                      <a:pt x="14303" y="4215"/>
                    </a:cubicBezTo>
                    <a:cubicBezTo>
                      <a:pt x="14118" y="3688"/>
                      <a:pt x="13933" y="3161"/>
                      <a:pt x="13749" y="2898"/>
                    </a:cubicBezTo>
                    <a:cubicBezTo>
                      <a:pt x="13380" y="2107"/>
                      <a:pt x="13564" y="1317"/>
                      <a:pt x="13564" y="527"/>
                    </a:cubicBezTo>
                    <a:cubicBezTo>
                      <a:pt x="13564" y="1317"/>
                      <a:pt x="13564" y="1844"/>
                      <a:pt x="13564" y="2371"/>
                    </a:cubicBezTo>
                    <a:cubicBezTo>
                      <a:pt x="13564" y="2898"/>
                      <a:pt x="14118" y="3688"/>
                      <a:pt x="14118" y="4215"/>
                    </a:cubicBezTo>
                    <a:cubicBezTo>
                      <a:pt x="14303" y="5005"/>
                      <a:pt x="13933" y="6059"/>
                      <a:pt x="13933" y="6849"/>
                    </a:cubicBezTo>
                    <a:cubicBezTo>
                      <a:pt x="13933" y="7376"/>
                      <a:pt x="14118" y="8429"/>
                      <a:pt x="13933" y="9220"/>
                    </a:cubicBezTo>
                    <a:cubicBezTo>
                      <a:pt x="13749" y="9746"/>
                      <a:pt x="13010" y="10273"/>
                      <a:pt x="12826" y="10800"/>
                    </a:cubicBezTo>
                    <a:cubicBezTo>
                      <a:pt x="12456" y="11063"/>
                      <a:pt x="12272" y="11590"/>
                      <a:pt x="12272" y="12117"/>
                    </a:cubicBezTo>
                    <a:cubicBezTo>
                      <a:pt x="12087" y="12907"/>
                      <a:pt x="12456" y="13171"/>
                      <a:pt x="12641" y="13961"/>
                    </a:cubicBezTo>
                    <a:cubicBezTo>
                      <a:pt x="12641" y="14224"/>
                      <a:pt x="12826" y="14224"/>
                      <a:pt x="13010" y="14488"/>
                    </a:cubicBezTo>
                    <a:cubicBezTo>
                      <a:pt x="13380" y="14751"/>
                      <a:pt x="13564" y="15015"/>
                      <a:pt x="13564" y="15541"/>
                    </a:cubicBezTo>
                    <a:cubicBezTo>
                      <a:pt x="13564" y="16068"/>
                      <a:pt x="13564" y="16595"/>
                      <a:pt x="13564" y="17122"/>
                    </a:cubicBezTo>
                    <a:cubicBezTo>
                      <a:pt x="13564" y="17385"/>
                      <a:pt x="13749" y="17912"/>
                      <a:pt x="13933" y="18439"/>
                    </a:cubicBezTo>
                    <a:cubicBezTo>
                      <a:pt x="13380" y="18439"/>
                      <a:pt x="12087" y="18439"/>
                      <a:pt x="13010" y="19493"/>
                    </a:cubicBezTo>
                    <a:cubicBezTo>
                      <a:pt x="13380" y="19756"/>
                      <a:pt x="13564" y="20020"/>
                      <a:pt x="13749" y="20546"/>
                    </a:cubicBezTo>
                    <a:cubicBezTo>
                      <a:pt x="13749" y="20810"/>
                      <a:pt x="13933" y="21073"/>
                      <a:pt x="13933" y="21337"/>
                    </a:cubicBezTo>
                    <a:cubicBezTo>
                      <a:pt x="13933" y="21600"/>
                      <a:pt x="14487" y="21337"/>
                      <a:pt x="14487" y="21337"/>
                    </a:cubicBezTo>
                    <a:cubicBezTo>
                      <a:pt x="14856" y="21073"/>
                      <a:pt x="14487" y="21337"/>
                      <a:pt x="14487" y="2133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7" name="Shape">
                <a:extLst>
                  <a:ext uri="{FF2B5EF4-FFF2-40B4-BE49-F238E27FC236}">
                    <a16:creationId xmlns:a16="http://schemas.microsoft.com/office/drawing/2014/main" xmlns="" id="{A237F114-6D10-C640-9398-5BFD436BBB5D}"/>
                  </a:ext>
                </a:extLst>
              </p:cNvPr>
              <p:cNvSpPr/>
              <p:nvPr/>
            </p:nvSpPr>
            <p:spPr>
              <a:xfrm>
                <a:off x="12548012" y="8310015"/>
                <a:ext cx="539847" cy="66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0" h="21411" extrusionOk="0">
                    <a:moveTo>
                      <a:pt x="1390" y="8341"/>
                    </a:moveTo>
                    <a:cubicBezTo>
                      <a:pt x="1390" y="8341"/>
                      <a:pt x="1390" y="8554"/>
                      <a:pt x="1390" y="8768"/>
                    </a:cubicBezTo>
                    <a:cubicBezTo>
                      <a:pt x="1127" y="8982"/>
                      <a:pt x="864" y="8982"/>
                      <a:pt x="864" y="9196"/>
                    </a:cubicBezTo>
                    <a:cubicBezTo>
                      <a:pt x="864" y="9624"/>
                      <a:pt x="337" y="10051"/>
                      <a:pt x="337" y="10479"/>
                    </a:cubicBezTo>
                    <a:cubicBezTo>
                      <a:pt x="337" y="10693"/>
                      <a:pt x="600" y="10907"/>
                      <a:pt x="337" y="10907"/>
                    </a:cubicBezTo>
                    <a:cubicBezTo>
                      <a:pt x="337" y="11121"/>
                      <a:pt x="-190" y="11335"/>
                      <a:pt x="73" y="11335"/>
                    </a:cubicBezTo>
                    <a:cubicBezTo>
                      <a:pt x="864" y="11335"/>
                      <a:pt x="600" y="12190"/>
                      <a:pt x="864" y="12404"/>
                    </a:cubicBezTo>
                    <a:cubicBezTo>
                      <a:pt x="864" y="12618"/>
                      <a:pt x="1127" y="12618"/>
                      <a:pt x="1390" y="12832"/>
                    </a:cubicBezTo>
                    <a:cubicBezTo>
                      <a:pt x="1390" y="13046"/>
                      <a:pt x="1390" y="13259"/>
                      <a:pt x="1390" y="13473"/>
                    </a:cubicBezTo>
                    <a:cubicBezTo>
                      <a:pt x="1654" y="13901"/>
                      <a:pt x="2181" y="14115"/>
                      <a:pt x="2181" y="14543"/>
                    </a:cubicBezTo>
                    <a:cubicBezTo>
                      <a:pt x="2181" y="14756"/>
                      <a:pt x="1917" y="15826"/>
                      <a:pt x="2181" y="15826"/>
                    </a:cubicBezTo>
                    <a:cubicBezTo>
                      <a:pt x="2971" y="15826"/>
                      <a:pt x="3234" y="16040"/>
                      <a:pt x="3761" y="16253"/>
                    </a:cubicBezTo>
                    <a:cubicBezTo>
                      <a:pt x="4288" y="16467"/>
                      <a:pt x="4025" y="17109"/>
                      <a:pt x="4551" y="17323"/>
                    </a:cubicBezTo>
                    <a:cubicBezTo>
                      <a:pt x="4815" y="17537"/>
                      <a:pt x="5605" y="17537"/>
                      <a:pt x="5605" y="17964"/>
                    </a:cubicBezTo>
                    <a:cubicBezTo>
                      <a:pt x="5605" y="18392"/>
                      <a:pt x="6395" y="18606"/>
                      <a:pt x="6659" y="18820"/>
                    </a:cubicBezTo>
                    <a:cubicBezTo>
                      <a:pt x="6659" y="19034"/>
                      <a:pt x="6659" y="19248"/>
                      <a:pt x="6659" y="19461"/>
                    </a:cubicBezTo>
                    <a:cubicBezTo>
                      <a:pt x="6922" y="19461"/>
                      <a:pt x="7186" y="19675"/>
                      <a:pt x="7186" y="19675"/>
                    </a:cubicBezTo>
                    <a:cubicBezTo>
                      <a:pt x="7449" y="19889"/>
                      <a:pt x="7712" y="20317"/>
                      <a:pt x="8239" y="20531"/>
                    </a:cubicBezTo>
                    <a:cubicBezTo>
                      <a:pt x="8503" y="20745"/>
                      <a:pt x="8503" y="19889"/>
                      <a:pt x="9030" y="20317"/>
                    </a:cubicBezTo>
                    <a:cubicBezTo>
                      <a:pt x="9556" y="20531"/>
                      <a:pt x="9556" y="20103"/>
                      <a:pt x="10083" y="20103"/>
                    </a:cubicBezTo>
                    <a:cubicBezTo>
                      <a:pt x="10610" y="20317"/>
                      <a:pt x="10873" y="20958"/>
                      <a:pt x="11400" y="21386"/>
                    </a:cubicBezTo>
                    <a:cubicBezTo>
                      <a:pt x="11927" y="20317"/>
                      <a:pt x="12717" y="21600"/>
                      <a:pt x="13244" y="21386"/>
                    </a:cubicBezTo>
                    <a:cubicBezTo>
                      <a:pt x="13508" y="21172"/>
                      <a:pt x="13771" y="20958"/>
                      <a:pt x="14298" y="20958"/>
                    </a:cubicBezTo>
                    <a:cubicBezTo>
                      <a:pt x="14561" y="20958"/>
                      <a:pt x="15088" y="20958"/>
                      <a:pt x="15351" y="20745"/>
                    </a:cubicBezTo>
                    <a:cubicBezTo>
                      <a:pt x="15878" y="19889"/>
                      <a:pt x="16932" y="19461"/>
                      <a:pt x="17986" y="20103"/>
                    </a:cubicBezTo>
                    <a:cubicBezTo>
                      <a:pt x="17986" y="19889"/>
                      <a:pt x="17986" y="19675"/>
                      <a:pt x="17986" y="19461"/>
                    </a:cubicBezTo>
                    <a:cubicBezTo>
                      <a:pt x="17986" y="19248"/>
                      <a:pt x="17195" y="19248"/>
                      <a:pt x="17195" y="19248"/>
                    </a:cubicBezTo>
                    <a:cubicBezTo>
                      <a:pt x="16669" y="18820"/>
                      <a:pt x="16405" y="18178"/>
                      <a:pt x="15878" y="17750"/>
                    </a:cubicBezTo>
                    <a:cubicBezTo>
                      <a:pt x="15615" y="17537"/>
                      <a:pt x="15615" y="17323"/>
                      <a:pt x="15351" y="17109"/>
                    </a:cubicBezTo>
                    <a:cubicBezTo>
                      <a:pt x="15088" y="16895"/>
                      <a:pt x="14825" y="16895"/>
                      <a:pt x="14561" y="16681"/>
                    </a:cubicBezTo>
                    <a:cubicBezTo>
                      <a:pt x="13771" y="16040"/>
                      <a:pt x="15351" y="16040"/>
                      <a:pt x="15351" y="16040"/>
                    </a:cubicBezTo>
                    <a:cubicBezTo>
                      <a:pt x="15878" y="15826"/>
                      <a:pt x="15615" y="14756"/>
                      <a:pt x="15878" y="14329"/>
                    </a:cubicBezTo>
                    <a:cubicBezTo>
                      <a:pt x="15878" y="14115"/>
                      <a:pt x="15878" y="13687"/>
                      <a:pt x="16142" y="13687"/>
                    </a:cubicBezTo>
                    <a:cubicBezTo>
                      <a:pt x="16405" y="13473"/>
                      <a:pt x="16932" y="13473"/>
                      <a:pt x="16932" y="13259"/>
                    </a:cubicBezTo>
                    <a:cubicBezTo>
                      <a:pt x="16932" y="13046"/>
                      <a:pt x="16932" y="12832"/>
                      <a:pt x="16932" y="12404"/>
                    </a:cubicBezTo>
                    <a:cubicBezTo>
                      <a:pt x="16932" y="12190"/>
                      <a:pt x="17195" y="11976"/>
                      <a:pt x="17459" y="11762"/>
                    </a:cubicBezTo>
                    <a:cubicBezTo>
                      <a:pt x="17722" y="11335"/>
                      <a:pt x="18249" y="11549"/>
                      <a:pt x="18512" y="11121"/>
                    </a:cubicBezTo>
                    <a:cubicBezTo>
                      <a:pt x="18512" y="10693"/>
                      <a:pt x="18776" y="10265"/>
                      <a:pt x="18776" y="9624"/>
                    </a:cubicBezTo>
                    <a:cubicBezTo>
                      <a:pt x="18776" y="9410"/>
                      <a:pt x="18776" y="9196"/>
                      <a:pt x="18776" y="8982"/>
                    </a:cubicBezTo>
                    <a:cubicBezTo>
                      <a:pt x="18776" y="8554"/>
                      <a:pt x="19303" y="8127"/>
                      <a:pt x="19303" y="7913"/>
                    </a:cubicBezTo>
                    <a:cubicBezTo>
                      <a:pt x="19303" y="7057"/>
                      <a:pt x="19566" y="6416"/>
                      <a:pt x="20620" y="6202"/>
                    </a:cubicBezTo>
                    <a:cubicBezTo>
                      <a:pt x="20883" y="6202"/>
                      <a:pt x="21147" y="6202"/>
                      <a:pt x="21410" y="5774"/>
                    </a:cubicBezTo>
                    <a:cubicBezTo>
                      <a:pt x="21410" y="5560"/>
                      <a:pt x="20883" y="5133"/>
                      <a:pt x="20620" y="4919"/>
                    </a:cubicBezTo>
                    <a:cubicBezTo>
                      <a:pt x="20093" y="4491"/>
                      <a:pt x="19830" y="4063"/>
                      <a:pt x="19830" y="3636"/>
                    </a:cubicBezTo>
                    <a:cubicBezTo>
                      <a:pt x="19830" y="3422"/>
                      <a:pt x="19566" y="2352"/>
                      <a:pt x="19830" y="2352"/>
                    </a:cubicBezTo>
                    <a:cubicBezTo>
                      <a:pt x="20093" y="2139"/>
                      <a:pt x="19830" y="2139"/>
                      <a:pt x="19566" y="1925"/>
                    </a:cubicBezTo>
                    <a:cubicBezTo>
                      <a:pt x="19303" y="1711"/>
                      <a:pt x="19303" y="1497"/>
                      <a:pt x="19303" y="1069"/>
                    </a:cubicBezTo>
                    <a:cubicBezTo>
                      <a:pt x="18776" y="642"/>
                      <a:pt x="17986" y="428"/>
                      <a:pt x="17722" y="0"/>
                    </a:cubicBezTo>
                    <a:cubicBezTo>
                      <a:pt x="17459" y="0"/>
                      <a:pt x="16932" y="214"/>
                      <a:pt x="16669" y="428"/>
                    </a:cubicBezTo>
                    <a:cubicBezTo>
                      <a:pt x="16405" y="1069"/>
                      <a:pt x="15878" y="642"/>
                      <a:pt x="15615" y="1069"/>
                    </a:cubicBezTo>
                    <a:cubicBezTo>
                      <a:pt x="15351" y="1925"/>
                      <a:pt x="15088" y="1069"/>
                      <a:pt x="14561" y="1069"/>
                    </a:cubicBezTo>
                    <a:cubicBezTo>
                      <a:pt x="13508" y="1069"/>
                      <a:pt x="12717" y="1069"/>
                      <a:pt x="11927" y="1069"/>
                    </a:cubicBezTo>
                    <a:cubicBezTo>
                      <a:pt x="9556" y="1069"/>
                      <a:pt x="6922" y="1069"/>
                      <a:pt x="4288" y="1069"/>
                    </a:cubicBezTo>
                    <a:cubicBezTo>
                      <a:pt x="3761" y="1069"/>
                      <a:pt x="4025" y="2566"/>
                      <a:pt x="4025" y="2994"/>
                    </a:cubicBezTo>
                    <a:cubicBezTo>
                      <a:pt x="4025" y="3422"/>
                      <a:pt x="3761" y="3422"/>
                      <a:pt x="3234" y="3422"/>
                    </a:cubicBezTo>
                    <a:cubicBezTo>
                      <a:pt x="2444" y="3422"/>
                      <a:pt x="2708" y="3422"/>
                      <a:pt x="2708" y="3850"/>
                    </a:cubicBezTo>
                    <a:cubicBezTo>
                      <a:pt x="2708" y="4919"/>
                      <a:pt x="2708" y="5774"/>
                      <a:pt x="2708" y="6844"/>
                    </a:cubicBezTo>
                    <a:cubicBezTo>
                      <a:pt x="2708" y="7271"/>
                      <a:pt x="2708" y="7699"/>
                      <a:pt x="2708" y="7913"/>
                    </a:cubicBezTo>
                    <a:cubicBezTo>
                      <a:pt x="2708" y="8341"/>
                      <a:pt x="1654" y="8127"/>
                      <a:pt x="1390" y="834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8" name="Shape">
                <a:extLst>
                  <a:ext uri="{FF2B5EF4-FFF2-40B4-BE49-F238E27FC236}">
                    <a16:creationId xmlns:a16="http://schemas.microsoft.com/office/drawing/2014/main" xmlns="" id="{0547970D-CE35-994C-9EE8-3DAF2E2C69F5}"/>
                  </a:ext>
                </a:extLst>
              </p:cNvPr>
              <p:cNvSpPr/>
              <p:nvPr/>
            </p:nvSpPr>
            <p:spPr>
              <a:xfrm>
                <a:off x="13020064" y="8481810"/>
                <a:ext cx="212429" cy="192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5" y="14152"/>
                    </a:moveTo>
                    <a:cubicBezTo>
                      <a:pt x="2700" y="14152"/>
                      <a:pt x="4050" y="15641"/>
                      <a:pt x="4725" y="14897"/>
                    </a:cubicBezTo>
                    <a:cubicBezTo>
                      <a:pt x="4725" y="14152"/>
                      <a:pt x="4050" y="12662"/>
                      <a:pt x="4725" y="12662"/>
                    </a:cubicBezTo>
                    <a:cubicBezTo>
                      <a:pt x="6075" y="12662"/>
                      <a:pt x="6075" y="14152"/>
                      <a:pt x="6750" y="14152"/>
                    </a:cubicBezTo>
                    <a:cubicBezTo>
                      <a:pt x="7425" y="14152"/>
                      <a:pt x="8100" y="13407"/>
                      <a:pt x="8100" y="13407"/>
                    </a:cubicBezTo>
                    <a:cubicBezTo>
                      <a:pt x="8775" y="12662"/>
                      <a:pt x="9450" y="13407"/>
                      <a:pt x="9450" y="13407"/>
                    </a:cubicBezTo>
                    <a:cubicBezTo>
                      <a:pt x="14850" y="13407"/>
                      <a:pt x="16875" y="17876"/>
                      <a:pt x="19575" y="21600"/>
                    </a:cubicBezTo>
                    <a:cubicBezTo>
                      <a:pt x="20250" y="21600"/>
                      <a:pt x="20925" y="20855"/>
                      <a:pt x="21600" y="20110"/>
                    </a:cubicBezTo>
                    <a:cubicBezTo>
                      <a:pt x="19575" y="18621"/>
                      <a:pt x="17550" y="16386"/>
                      <a:pt x="16200" y="14152"/>
                    </a:cubicBezTo>
                    <a:cubicBezTo>
                      <a:pt x="15525" y="12662"/>
                      <a:pt x="14175" y="12662"/>
                      <a:pt x="12825" y="11917"/>
                    </a:cubicBezTo>
                    <a:cubicBezTo>
                      <a:pt x="12150" y="11917"/>
                      <a:pt x="12150" y="10428"/>
                      <a:pt x="11475" y="10428"/>
                    </a:cubicBezTo>
                    <a:cubicBezTo>
                      <a:pt x="10800" y="10428"/>
                      <a:pt x="11475" y="11172"/>
                      <a:pt x="11475" y="11917"/>
                    </a:cubicBezTo>
                    <a:cubicBezTo>
                      <a:pt x="11475" y="11917"/>
                      <a:pt x="10800" y="10428"/>
                      <a:pt x="10800" y="10428"/>
                    </a:cubicBezTo>
                    <a:cubicBezTo>
                      <a:pt x="10125" y="8938"/>
                      <a:pt x="9450" y="8193"/>
                      <a:pt x="9450" y="6703"/>
                    </a:cubicBezTo>
                    <a:cubicBezTo>
                      <a:pt x="8775" y="4469"/>
                      <a:pt x="8775" y="2234"/>
                      <a:pt x="6750" y="0"/>
                    </a:cubicBezTo>
                    <a:cubicBezTo>
                      <a:pt x="6075" y="2979"/>
                      <a:pt x="2700" y="2979"/>
                      <a:pt x="1350" y="5214"/>
                    </a:cubicBezTo>
                    <a:cubicBezTo>
                      <a:pt x="675" y="6703"/>
                      <a:pt x="1350" y="8193"/>
                      <a:pt x="675" y="9683"/>
                    </a:cubicBezTo>
                    <a:cubicBezTo>
                      <a:pt x="0" y="11172"/>
                      <a:pt x="0" y="12662"/>
                      <a:pt x="0" y="14897"/>
                    </a:cubicBezTo>
                    <a:cubicBezTo>
                      <a:pt x="675" y="14152"/>
                      <a:pt x="1350" y="14152"/>
                      <a:pt x="2025" y="1415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9" name="Shape">
                <a:extLst>
                  <a:ext uri="{FF2B5EF4-FFF2-40B4-BE49-F238E27FC236}">
                    <a16:creationId xmlns:a16="http://schemas.microsoft.com/office/drawing/2014/main" xmlns="" id="{7FB5D299-D77A-0146-B58F-D6FD2752890A}"/>
                  </a:ext>
                </a:extLst>
              </p:cNvPr>
              <p:cNvSpPr/>
              <p:nvPr/>
            </p:nvSpPr>
            <p:spPr>
              <a:xfrm>
                <a:off x="12911604" y="8595431"/>
                <a:ext cx="488117" cy="38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0" h="20233" extrusionOk="0">
                    <a:moveTo>
                      <a:pt x="20332" y="12344"/>
                    </a:moveTo>
                    <a:cubicBezTo>
                      <a:pt x="18873" y="11636"/>
                      <a:pt x="17705" y="11281"/>
                      <a:pt x="16538" y="10573"/>
                    </a:cubicBezTo>
                    <a:cubicBezTo>
                      <a:pt x="15662" y="10219"/>
                      <a:pt x="15370" y="9865"/>
                      <a:pt x="14786" y="9157"/>
                    </a:cubicBezTo>
                    <a:cubicBezTo>
                      <a:pt x="14495" y="8803"/>
                      <a:pt x="14203" y="8095"/>
                      <a:pt x="13911" y="7386"/>
                    </a:cubicBezTo>
                    <a:cubicBezTo>
                      <a:pt x="13911" y="7032"/>
                      <a:pt x="14786" y="6324"/>
                      <a:pt x="14786" y="5970"/>
                    </a:cubicBezTo>
                    <a:cubicBezTo>
                      <a:pt x="14203" y="6324"/>
                      <a:pt x="13619" y="6678"/>
                      <a:pt x="13035" y="7032"/>
                    </a:cubicBezTo>
                    <a:cubicBezTo>
                      <a:pt x="12451" y="7032"/>
                      <a:pt x="12451" y="5616"/>
                      <a:pt x="12743" y="5262"/>
                    </a:cubicBezTo>
                    <a:cubicBezTo>
                      <a:pt x="13619" y="4199"/>
                      <a:pt x="13327" y="4199"/>
                      <a:pt x="12743" y="3137"/>
                    </a:cubicBezTo>
                    <a:cubicBezTo>
                      <a:pt x="12159" y="2429"/>
                      <a:pt x="11576" y="1013"/>
                      <a:pt x="10700" y="658"/>
                    </a:cubicBezTo>
                    <a:cubicBezTo>
                      <a:pt x="10116" y="658"/>
                      <a:pt x="8657" y="-50"/>
                      <a:pt x="8073" y="304"/>
                    </a:cubicBezTo>
                    <a:cubicBezTo>
                      <a:pt x="7489" y="1367"/>
                      <a:pt x="6905" y="-1112"/>
                      <a:pt x="6905" y="658"/>
                    </a:cubicBezTo>
                    <a:cubicBezTo>
                      <a:pt x="6905" y="1367"/>
                      <a:pt x="6322" y="1013"/>
                      <a:pt x="6030" y="658"/>
                    </a:cubicBezTo>
                    <a:cubicBezTo>
                      <a:pt x="5738" y="658"/>
                      <a:pt x="5446" y="658"/>
                      <a:pt x="5154" y="658"/>
                    </a:cubicBezTo>
                    <a:cubicBezTo>
                      <a:pt x="4570" y="1013"/>
                      <a:pt x="4862" y="1013"/>
                      <a:pt x="4862" y="1721"/>
                    </a:cubicBezTo>
                    <a:cubicBezTo>
                      <a:pt x="4862" y="2075"/>
                      <a:pt x="4570" y="3137"/>
                      <a:pt x="4278" y="3491"/>
                    </a:cubicBezTo>
                    <a:cubicBezTo>
                      <a:pt x="4278" y="3845"/>
                      <a:pt x="3403" y="3491"/>
                      <a:pt x="3403" y="3845"/>
                    </a:cubicBezTo>
                    <a:cubicBezTo>
                      <a:pt x="3403" y="4554"/>
                      <a:pt x="2819" y="4908"/>
                      <a:pt x="2819" y="5262"/>
                    </a:cubicBezTo>
                    <a:cubicBezTo>
                      <a:pt x="2819" y="5616"/>
                      <a:pt x="3111" y="6678"/>
                      <a:pt x="2819" y="7032"/>
                    </a:cubicBezTo>
                    <a:cubicBezTo>
                      <a:pt x="1068" y="7386"/>
                      <a:pt x="1651" y="9511"/>
                      <a:pt x="1359" y="10927"/>
                    </a:cubicBezTo>
                    <a:cubicBezTo>
                      <a:pt x="1068" y="11281"/>
                      <a:pt x="776" y="11281"/>
                      <a:pt x="192" y="11281"/>
                    </a:cubicBezTo>
                    <a:cubicBezTo>
                      <a:pt x="-100" y="11636"/>
                      <a:pt x="-100" y="12344"/>
                      <a:pt x="484" y="12344"/>
                    </a:cubicBezTo>
                    <a:cubicBezTo>
                      <a:pt x="1359" y="12698"/>
                      <a:pt x="2235" y="14822"/>
                      <a:pt x="2527" y="15531"/>
                    </a:cubicBezTo>
                    <a:cubicBezTo>
                      <a:pt x="2819" y="16239"/>
                      <a:pt x="3111" y="16239"/>
                      <a:pt x="3695" y="16593"/>
                    </a:cubicBezTo>
                    <a:cubicBezTo>
                      <a:pt x="3986" y="16947"/>
                      <a:pt x="3695" y="17655"/>
                      <a:pt x="3986" y="18009"/>
                    </a:cubicBezTo>
                    <a:cubicBezTo>
                      <a:pt x="4570" y="18718"/>
                      <a:pt x="5154" y="18009"/>
                      <a:pt x="5738" y="18363"/>
                    </a:cubicBezTo>
                    <a:cubicBezTo>
                      <a:pt x="6030" y="18718"/>
                      <a:pt x="6614" y="19426"/>
                      <a:pt x="7197" y="19780"/>
                    </a:cubicBezTo>
                    <a:cubicBezTo>
                      <a:pt x="7781" y="19780"/>
                      <a:pt x="8949" y="20488"/>
                      <a:pt x="9532" y="20134"/>
                    </a:cubicBezTo>
                    <a:cubicBezTo>
                      <a:pt x="10116" y="19426"/>
                      <a:pt x="10408" y="18718"/>
                      <a:pt x="11284" y="19072"/>
                    </a:cubicBezTo>
                    <a:cubicBezTo>
                      <a:pt x="12159" y="19426"/>
                      <a:pt x="13035" y="19072"/>
                      <a:pt x="13619" y="18718"/>
                    </a:cubicBezTo>
                    <a:cubicBezTo>
                      <a:pt x="14203" y="18009"/>
                      <a:pt x="14786" y="17655"/>
                      <a:pt x="15662" y="17655"/>
                    </a:cubicBezTo>
                    <a:cubicBezTo>
                      <a:pt x="15954" y="17655"/>
                      <a:pt x="17122" y="17655"/>
                      <a:pt x="17122" y="17655"/>
                    </a:cubicBezTo>
                    <a:cubicBezTo>
                      <a:pt x="18581" y="15885"/>
                      <a:pt x="20041" y="14114"/>
                      <a:pt x="21500" y="12344"/>
                    </a:cubicBezTo>
                    <a:cubicBezTo>
                      <a:pt x="21208" y="12344"/>
                      <a:pt x="20624" y="12344"/>
                      <a:pt x="20332" y="1234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0" name="Shape">
                <a:extLst>
                  <a:ext uri="{FF2B5EF4-FFF2-40B4-BE49-F238E27FC236}">
                    <a16:creationId xmlns:a16="http://schemas.microsoft.com/office/drawing/2014/main" xmlns="" id="{2C4B5E83-A401-6047-871E-028294223F2E}"/>
                  </a:ext>
                </a:extLst>
              </p:cNvPr>
              <p:cNvSpPr/>
              <p:nvPr/>
            </p:nvSpPr>
            <p:spPr>
              <a:xfrm>
                <a:off x="12934187" y="8694294"/>
                <a:ext cx="570976" cy="551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2" h="21600" extrusionOk="0">
                    <a:moveTo>
                      <a:pt x="21352" y="260"/>
                    </a:moveTo>
                    <a:cubicBezTo>
                      <a:pt x="21600" y="0"/>
                      <a:pt x="20855" y="0"/>
                      <a:pt x="20607" y="0"/>
                    </a:cubicBezTo>
                    <a:cubicBezTo>
                      <a:pt x="20359" y="260"/>
                      <a:pt x="20110" y="520"/>
                      <a:pt x="19614" y="781"/>
                    </a:cubicBezTo>
                    <a:cubicBezTo>
                      <a:pt x="19117" y="781"/>
                      <a:pt x="18372" y="781"/>
                      <a:pt x="17628" y="781"/>
                    </a:cubicBezTo>
                    <a:cubicBezTo>
                      <a:pt x="17628" y="1041"/>
                      <a:pt x="17379" y="1041"/>
                      <a:pt x="17131" y="1041"/>
                    </a:cubicBezTo>
                    <a:cubicBezTo>
                      <a:pt x="16883" y="1041"/>
                      <a:pt x="16883" y="781"/>
                      <a:pt x="16883" y="781"/>
                    </a:cubicBezTo>
                    <a:cubicBezTo>
                      <a:pt x="16386" y="1041"/>
                      <a:pt x="16138" y="1561"/>
                      <a:pt x="15641" y="1561"/>
                    </a:cubicBezTo>
                    <a:cubicBezTo>
                      <a:pt x="15145" y="1561"/>
                      <a:pt x="15145" y="1301"/>
                      <a:pt x="14400" y="1301"/>
                    </a:cubicBezTo>
                    <a:cubicBezTo>
                      <a:pt x="14152" y="1561"/>
                      <a:pt x="13655" y="2082"/>
                      <a:pt x="13159" y="1822"/>
                    </a:cubicBezTo>
                    <a:cubicBezTo>
                      <a:pt x="12414" y="1561"/>
                      <a:pt x="12166" y="1301"/>
                      <a:pt x="11669" y="520"/>
                    </a:cubicBezTo>
                    <a:cubicBezTo>
                      <a:pt x="11669" y="781"/>
                      <a:pt x="10924" y="1301"/>
                      <a:pt x="10924" y="1561"/>
                    </a:cubicBezTo>
                    <a:cubicBezTo>
                      <a:pt x="11172" y="2082"/>
                      <a:pt x="11421" y="2602"/>
                      <a:pt x="11917" y="3123"/>
                    </a:cubicBezTo>
                    <a:cubicBezTo>
                      <a:pt x="12414" y="3643"/>
                      <a:pt x="13159" y="3904"/>
                      <a:pt x="13903" y="4164"/>
                    </a:cubicBezTo>
                    <a:cubicBezTo>
                      <a:pt x="15145" y="4684"/>
                      <a:pt x="16138" y="5205"/>
                      <a:pt x="17379" y="5205"/>
                    </a:cubicBezTo>
                    <a:cubicBezTo>
                      <a:pt x="16883" y="5725"/>
                      <a:pt x="16138" y="6506"/>
                      <a:pt x="15641" y="7027"/>
                    </a:cubicBezTo>
                    <a:cubicBezTo>
                      <a:pt x="15145" y="7547"/>
                      <a:pt x="14648" y="8067"/>
                      <a:pt x="14400" y="8588"/>
                    </a:cubicBezTo>
                    <a:cubicBezTo>
                      <a:pt x="14152" y="8588"/>
                      <a:pt x="13903" y="9108"/>
                      <a:pt x="13655" y="9108"/>
                    </a:cubicBezTo>
                    <a:cubicBezTo>
                      <a:pt x="13159" y="9369"/>
                      <a:pt x="12414" y="8848"/>
                      <a:pt x="11917" y="9108"/>
                    </a:cubicBezTo>
                    <a:cubicBezTo>
                      <a:pt x="11421" y="9108"/>
                      <a:pt x="10924" y="9629"/>
                      <a:pt x="10428" y="9889"/>
                    </a:cubicBezTo>
                    <a:cubicBezTo>
                      <a:pt x="9931" y="10149"/>
                      <a:pt x="9434" y="10410"/>
                      <a:pt x="8938" y="10149"/>
                    </a:cubicBezTo>
                    <a:cubicBezTo>
                      <a:pt x="8690" y="10149"/>
                      <a:pt x="8193" y="9889"/>
                      <a:pt x="7945" y="10149"/>
                    </a:cubicBezTo>
                    <a:cubicBezTo>
                      <a:pt x="7200" y="10670"/>
                      <a:pt x="7200" y="11190"/>
                      <a:pt x="6455" y="10930"/>
                    </a:cubicBezTo>
                    <a:cubicBezTo>
                      <a:pt x="5959" y="10670"/>
                      <a:pt x="5462" y="10670"/>
                      <a:pt x="5214" y="10670"/>
                    </a:cubicBezTo>
                    <a:cubicBezTo>
                      <a:pt x="4717" y="10410"/>
                      <a:pt x="4221" y="9889"/>
                      <a:pt x="3972" y="9629"/>
                    </a:cubicBezTo>
                    <a:cubicBezTo>
                      <a:pt x="3724" y="9629"/>
                      <a:pt x="2979" y="9889"/>
                      <a:pt x="2731" y="9629"/>
                    </a:cubicBezTo>
                    <a:cubicBezTo>
                      <a:pt x="2483" y="9369"/>
                      <a:pt x="1986" y="8848"/>
                      <a:pt x="1738" y="8848"/>
                    </a:cubicBezTo>
                    <a:cubicBezTo>
                      <a:pt x="745" y="9108"/>
                      <a:pt x="497" y="9369"/>
                      <a:pt x="0" y="10149"/>
                    </a:cubicBezTo>
                    <a:cubicBezTo>
                      <a:pt x="0" y="10410"/>
                      <a:pt x="745" y="10410"/>
                      <a:pt x="745" y="10670"/>
                    </a:cubicBezTo>
                    <a:cubicBezTo>
                      <a:pt x="745" y="11190"/>
                      <a:pt x="745" y="11451"/>
                      <a:pt x="993" y="11711"/>
                    </a:cubicBezTo>
                    <a:cubicBezTo>
                      <a:pt x="1490" y="12231"/>
                      <a:pt x="1241" y="13533"/>
                      <a:pt x="745" y="14053"/>
                    </a:cubicBezTo>
                    <a:cubicBezTo>
                      <a:pt x="497" y="14313"/>
                      <a:pt x="248" y="14573"/>
                      <a:pt x="0" y="15094"/>
                    </a:cubicBezTo>
                    <a:cubicBezTo>
                      <a:pt x="0" y="15875"/>
                      <a:pt x="497" y="15354"/>
                      <a:pt x="745" y="15614"/>
                    </a:cubicBezTo>
                    <a:cubicBezTo>
                      <a:pt x="745" y="15614"/>
                      <a:pt x="0" y="16655"/>
                      <a:pt x="248" y="16916"/>
                    </a:cubicBezTo>
                    <a:cubicBezTo>
                      <a:pt x="497" y="16916"/>
                      <a:pt x="745" y="17176"/>
                      <a:pt x="993" y="17176"/>
                    </a:cubicBezTo>
                    <a:cubicBezTo>
                      <a:pt x="1986" y="17957"/>
                      <a:pt x="2979" y="18477"/>
                      <a:pt x="3724" y="18998"/>
                    </a:cubicBezTo>
                    <a:cubicBezTo>
                      <a:pt x="4469" y="19258"/>
                      <a:pt x="4717" y="19258"/>
                      <a:pt x="4717" y="20039"/>
                    </a:cubicBezTo>
                    <a:cubicBezTo>
                      <a:pt x="4717" y="20559"/>
                      <a:pt x="6207" y="21340"/>
                      <a:pt x="6455" y="21600"/>
                    </a:cubicBezTo>
                    <a:cubicBezTo>
                      <a:pt x="6952" y="20819"/>
                      <a:pt x="7200" y="20299"/>
                      <a:pt x="7448" y="19778"/>
                    </a:cubicBezTo>
                    <a:cubicBezTo>
                      <a:pt x="7448" y="19258"/>
                      <a:pt x="7697" y="18737"/>
                      <a:pt x="8193" y="18737"/>
                    </a:cubicBezTo>
                    <a:cubicBezTo>
                      <a:pt x="8441" y="18477"/>
                      <a:pt x="8441" y="18217"/>
                      <a:pt x="8690" y="17957"/>
                    </a:cubicBezTo>
                    <a:cubicBezTo>
                      <a:pt x="9186" y="17696"/>
                      <a:pt x="9434" y="17436"/>
                      <a:pt x="9931" y="16916"/>
                    </a:cubicBezTo>
                    <a:cubicBezTo>
                      <a:pt x="11172" y="14834"/>
                      <a:pt x="12910" y="13793"/>
                      <a:pt x="14648" y="12492"/>
                    </a:cubicBezTo>
                    <a:cubicBezTo>
                      <a:pt x="16883" y="10930"/>
                      <a:pt x="18124" y="8588"/>
                      <a:pt x="19117" y="6246"/>
                    </a:cubicBezTo>
                    <a:cubicBezTo>
                      <a:pt x="19614" y="5205"/>
                      <a:pt x="20359" y="4684"/>
                      <a:pt x="20855" y="3643"/>
                    </a:cubicBezTo>
                    <a:cubicBezTo>
                      <a:pt x="21103" y="3123"/>
                      <a:pt x="21103" y="2342"/>
                      <a:pt x="21352" y="1822"/>
                    </a:cubicBezTo>
                    <a:cubicBezTo>
                      <a:pt x="21352" y="1561"/>
                      <a:pt x="21103" y="520"/>
                      <a:pt x="21352" y="260"/>
                    </a:cubicBezTo>
                    <a:cubicBezTo>
                      <a:pt x="21352" y="260"/>
                      <a:pt x="21352" y="260"/>
                      <a:pt x="21352" y="2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1" name="Shape">
                <a:extLst>
                  <a:ext uri="{FF2B5EF4-FFF2-40B4-BE49-F238E27FC236}">
                    <a16:creationId xmlns:a16="http://schemas.microsoft.com/office/drawing/2014/main" xmlns="" id="{809EB1CF-E843-3449-BC9E-5C9F5CEBE8C1}"/>
                  </a:ext>
                </a:extLst>
              </p:cNvPr>
              <p:cNvSpPr/>
              <p:nvPr/>
            </p:nvSpPr>
            <p:spPr>
              <a:xfrm>
                <a:off x="13194075" y="8666633"/>
                <a:ext cx="53268" cy="62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18761" extrusionOk="0">
                    <a:moveTo>
                      <a:pt x="7200" y="2737"/>
                    </a:moveTo>
                    <a:cubicBezTo>
                      <a:pt x="4800" y="4701"/>
                      <a:pt x="2400" y="6665"/>
                      <a:pt x="2400" y="8628"/>
                    </a:cubicBezTo>
                    <a:cubicBezTo>
                      <a:pt x="0" y="8628"/>
                      <a:pt x="0" y="16483"/>
                      <a:pt x="0" y="18446"/>
                    </a:cubicBezTo>
                    <a:cubicBezTo>
                      <a:pt x="4800" y="20410"/>
                      <a:pt x="16800" y="12555"/>
                      <a:pt x="19200" y="12555"/>
                    </a:cubicBezTo>
                    <a:cubicBezTo>
                      <a:pt x="19200" y="10592"/>
                      <a:pt x="12000" y="8628"/>
                      <a:pt x="9600" y="10592"/>
                    </a:cubicBezTo>
                    <a:cubicBezTo>
                      <a:pt x="12000" y="8628"/>
                      <a:pt x="21600" y="6665"/>
                      <a:pt x="19200" y="4701"/>
                    </a:cubicBezTo>
                    <a:cubicBezTo>
                      <a:pt x="16800" y="-1190"/>
                      <a:pt x="12000" y="-1190"/>
                      <a:pt x="7200" y="2737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2" name="Shape">
                <a:extLst>
                  <a:ext uri="{FF2B5EF4-FFF2-40B4-BE49-F238E27FC236}">
                    <a16:creationId xmlns:a16="http://schemas.microsoft.com/office/drawing/2014/main" xmlns="" id="{15B4CA44-B649-CE42-AD2C-F2AE4472C53D}"/>
                  </a:ext>
                </a:extLst>
              </p:cNvPr>
              <p:cNvSpPr/>
              <p:nvPr/>
            </p:nvSpPr>
            <p:spPr>
              <a:xfrm>
                <a:off x="12796338" y="8954246"/>
                <a:ext cx="171749" cy="181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8" extrusionOk="0">
                    <a:moveTo>
                      <a:pt x="18277" y="13886"/>
                    </a:moveTo>
                    <a:cubicBezTo>
                      <a:pt x="18277" y="12343"/>
                      <a:pt x="19938" y="11571"/>
                      <a:pt x="20769" y="10800"/>
                    </a:cubicBezTo>
                    <a:cubicBezTo>
                      <a:pt x="21600" y="10029"/>
                      <a:pt x="21600" y="7714"/>
                      <a:pt x="21600" y="6171"/>
                    </a:cubicBezTo>
                    <a:cubicBezTo>
                      <a:pt x="21600" y="4629"/>
                      <a:pt x="19938" y="3857"/>
                      <a:pt x="19938" y="2314"/>
                    </a:cubicBezTo>
                    <a:cubicBezTo>
                      <a:pt x="19938" y="771"/>
                      <a:pt x="18277" y="771"/>
                      <a:pt x="17446" y="0"/>
                    </a:cubicBezTo>
                    <a:cubicBezTo>
                      <a:pt x="16615" y="771"/>
                      <a:pt x="14954" y="0"/>
                      <a:pt x="13292" y="771"/>
                    </a:cubicBezTo>
                    <a:cubicBezTo>
                      <a:pt x="12462" y="1543"/>
                      <a:pt x="10800" y="3086"/>
                      <a:pt x="9969" y="2314"/>
                    </a:cubicBezTo>
                    <a:cubicBezTo>
                      <a:pt x="8308" y="771"/>
                      <a:pt x="5815" y="0"/>
                      <a:pt x="4985" y="1543"/>
                    </a:cubicBezTo>
                    <a:cubicBezTo>
                      <a:pt x="4154" y="3086"/>
                      <a:pt x="4985" y="5400"/>
                      <a:pt x="5815" y="6171"/>
                    </a:cubicBezTo>
                    <a:cubicBezTo>
                      <a:pt x="6646" y="7714"/>
                      <a:pt x="5815" y="7714"/>
                      <a:pt x="4985" y="9257"/>
                    </a:cubicBezTo>
                    <a:cubicBezTo>
                      <a:pt x="4154" y="10800"/>
                      <a:pt x="2492" y="11571"/>
                      <a:pt x="1662" y="12343"/>
                    </a:cubicBezTo>
                    <a:cubicBezTo>
                      <a:pt x="831" y="13886"/>
                      <a:pt x="0" y="14657"/>
                      <a:pt x="0" y="16971"/>
                    </a:cubicBezTo>
                    <a:cubicBezTo>
                      <a:pt x="0" y="17743"/>
                      <a:pt x="831" y="19286"/>
                      <a:pt x="0" y="20829"/>
                    </a:cubicBezTo>
                    <a:cubicBezTo>
                      <a:pt x="1662" y="21600"/>
                      <a:pt x="1662" y="20829"/>
                      <a:pt x="3323" y="20057"/>
                    </a:cubicBezTo>
                    <a:cubicBezTo>
                      <a:pt x="4985" y="19286"/>
                      <a:pt x="7477" y="19286"/>
                      <a:pt x="9138" y="19286"/>
                    </a:cubicBezTo>
                    <a:cubicBezTo>
                      <a:pt x="8308" y="16971"/>
                      <a:pt x="9969" y="16200"/>
                      <a:pt x="11631" y="15429"/>
                    </a:cubicBezTo>
                    <a:cubicBezTo>
                      <a:pt x="13292" y="14657"/>
                      <a:pt x="16615" y="13114"/>
                      <a:pt x="17446" y="15429"/>
                    </a:cubicBezTo>
                    <a:cubicBezTo>
                      <a:pt x="17446" y="14657"/>
                      <a:pt x="17446" y="13886"/>
                      <a:pt x="18277" y="13886"/>
                    </a:cubicBezTo>
                    <a:cubicBezTo>
                      <a:pt x="18277" y="12343"/>
                      <a:pt x="17446" y="13886"/>
                      <a:pt x="18277" y="1388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3" name="Shape">
                <a:extLst>
                  <a:ext uri="{FF2B5EF4-FFF2-40B4-BE49-F238E27FC236}">
                    <a16:creationId xmlns:a16="http://schemas.microsoft.com/office/drawing/2014/main" xmlns="" id="{BA7C28CC-F93D-6341-B389-74AB22F8DBA1}"/>
                  </a:ext>
                </a:extLst>
              </p:cNvPr>
              <p:cNvSpPr/>
              <p:nvPr/>
            </p:nvSpPr>
            <p:spPr>
              <a:xfrm>
                <a:off x="12775998" y="9166728"/>
                <a:ext cx="59865" cy="65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1" h="21600" extrusionOk="0">
                    <a:moveTo>
                      <a:pt x="2160" y="12960"/>
                    </a:moveTo>
                    <a:cubicBezTo>
                      <a:pt x="4320" y="15120"/>
                      <a:pt x="4320" y="19440"/>
                      <a:pt x="6480" y="21600"/>
                    </a:cubicBezTo>
                    <a:cubicBezTo>
                      <a:pt x="10800" y="19440"/>
                      <a:pt x="15120" y="15120"/>
                      <a:pt x="19440" y="10800"/>
                    </a:cubicBezTo>
                    <a:cubicBezTo>
                      <a:pt x="21600" y="6480"/>
                      <a:pt x="10800" y="8640"/>
                      <a:pt x="17280" y="0"/>
                    </a:cubicBezTo>
                    <a:cubicBezTo>
                      <a:pt x="15120" y="0"/>
                      <a:pt x="6480" y="0"/>
                      <a:pt x="8640" y="2160"/>
                    </a:cubicBezTo>
                    <a:cubicBezTo>
                      <a:pt x="10800" y="6480"/>
                      <a:pt x="2160" y="4320"/>
                      <a:pt x="0" y="2160"/>
                    </a:cubicBezTo>
                    <a:cubicBezTo>
                      <a:pt x="0" y="6480"/>
                      <a:pt x="2160" y="8640"/>
                      <a:pt x="2160" y="129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4" name="Shape">
                <a:extLst>
                  <a:ext uri="{FF2B5EF4-FFF2-40B4-BE49-F238E27FC236}">
                    <a16:creationId xmlns:a16="http://schemas.microsoft.com/office/drawing/2014/main" xmlns="" id="{FD640986-FC0B-2A4E-AE86-2B6B1311A7C6}"/>
                  </a:ext>
                </a:extLst>
              </p:cNvPr>
              <p:cNvSpPr/>
              <p:nvPr/>
            </p:nvSpPr>
            <p:spPr>
              <a:xfrm>
                <a:off x="12775998" y="9126042"/>
                <a:ext cx="61133" cy="55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0" h="19571" extrusionOk="0">
                    <a:moveTo>
                      <a:pt x="5891" y="2400"/>
                    </a:moveTo>
                    <a:cubicBezTo>
                      <a:pt x="1964" y="4800"/>
                      <a:pt x="0" y="12000"/>
                      <a:pt x="0" y="16800"/>
                    </a:cubicBezTo>
                    <a:cubicBezTo>
                      <a:pt x="1964" y="19200"/>
                      <a:pt x="9818" y="21600"/>
                      <a:pt x="7855" y="16800"/>
                    </a:cubicBezTo>
                    <a:cubicBezTo>
                      <a:pt x="5891" y="14400"/>
                      <a:pt x="13745" y="14400"/>
                      <a:pt x="15709" y="14400"/>
                    </a:cubicBezTo>
                    <a:cubicBezTo>
                      <a:pt x="21600" y="12000"/>
                      <a:pt x="15709" y="2400"/>
                      <a:pt x="13745" y="0"/>
                    </a:cubicBezTo>
                    <a:cubicBezTo>
                      <a:pt x="9818" y="2400"/>
                      <a:pt x="9818" y="4800"/>
                      <a:pt x="5891" y="2400"/>
                    </a:cubicBezTo>
                    <a:cubicBezTo>
                      <a:pt x="3927" y="2400"/>
                      <a:pt x="7855" y="2400"/>
                      <a:pt x="5891" y="2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5" name="Shape">
                <a:extLst>
                  <a:ext uri="{FF2B5EF4-FFF2-40B4-BE49-F238E27FC236}">
                    <a16:creationId xmlns:a16="http://schemas.microsoft.com/office/drawing/2014/main" xmlns="" id="{EBB58AE1-0C8E-FB4D-8E7B-4AC37437DD53}"/>
                  </a:ext>
                </a:extLst>
              </p:cNvPr>
              <p:cNvSpPr/>
              <p:nvPr/>
            </p:nvSpPr>
            <p:spPr>
              <a:xfrm>
                <a:off x="12794516" y="9116406"/>
                <a:ext cx="352102" cy="365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0" h="20411" extrusionOk="0">
                    <a:moveTo>
                      <a:pt x="16100" y="4243"/>
                    </a:moveTo>
                    <a:cubicBezTo>
                      <a:pt x="13700" y="2754"/>
                      <a:pt x="11300" y="1636"/>
                      <a:pt x="8900" y="519"/>
                    </a:cubicBezTo>
                    <a:cubicBezTo>
                      <a:pt x="8500" y="1264"/>
                      <a:pt x="7300" y="2009"/>
                      <a:pt x="6500" y="2009"/>
                    </a:cubicBezTo>
                    <a:cubicBezTo>
                      <a:pt x="6500" y="2009"/>
                      <a:pt x="8100" y="2381"/>
                      <a:pt x="8100" y="2754"/>
                    </a:cubicBezTo>
                    <a:cubicBezTo>
                      <a:pt x="7700" y="3126"/>
                      <a:pt x="6900" y="2754"/>
                      <a:pt x="6500" y="2754"/>
                    </a:cubicBezTo>
                    <a:cubicBezTo>
                      <a:pt x="5700" y="2381"/>
                      <a:pt x="5700" y="2754"/>
                      <a:pt x="4900" y="3126"/>
                    </a:cubicBezTo>
                    <a:cubicBezTo>
                      <a:pt x="4900" y="3126"/>
                      <a:pt x="4100" y="2754"/>
                      <a:pt x="4100" y="2381"/>
                    </a:cubicBezTo>
                    <a:cubicBezTo>
                      <a:pt x="3700" y="2009"/>
                      <a:pt x="4100" y="1264"/>
                      <a:pt x="4500" y="892"/>
                    </a:cubicBezTo>
                    <a:cubicBezTo>
                      <a:pt x="4900" y="-598"/>
                      <a:pt x="2500" y="147"/>
                      <a:pt x="1700" y="519"/>
                    </a:cubicBezTo>
                    <a:cubicBezTo>
                      <a:pt x="2100" y="892"/>
                      <a:pt x="2900" y="2009"/>
                      <a:pt x="2500" y="2381"/>
                    </a:cubicBezTo>
                    <a:cubicBezTo>
                      <a:pt x="2500" y="2754"/>
                      <a:pt x="900" y="3871"/>
                      <a:pt x="1700" y="3871"/>
                    </a:cubicBezTo>
                    <a:cubicBezTo>
                      <a:pt x="2900" y="4243"/>
                      <a:pt x="2500" y="4616"/>
                      <a:pt x="2100" y="5361"/>
                    </a:cubicBezTo>
                    <a:cubicBezTo>
                      <a:pt x="1700" y="5361"/>
                      <a:pt x="900" y="5733"/>
                      <a:pt x="500" y="6105"/>
                    </a:cubicBezTo>
                    <a:cubicBezTo>
                      <a:pt x="-300" y="6478"/>
                      <a:pt x="100" y="6478"/>
                      <a:pt x="100" y="7223"/>
                    </a:cubicBezTo>
                    <a:cubicBezTo>
                      <a:pt x="500" y="9085"/>
                      <a:pt x="1300" y="10202"/>
                      <a:pt x="1700" y="11692"/>
                    </a:cubicBezTo>
                    <a:cubicBezTo>
                      <a:pt x="1700" y="13554"/>
                      <a:pt x="3300" y="14299"/>
                      <a:pt x="4500" y="15043"/>
                    </a:cubicBezTo>
                    <a:cubicBezTo>
                      <a:pt x="4900" y="15416"/>
                      <a:pt x="5300" y="15416"/>
                      <a:pt x="5700" y="15416"/>
                    </a:cubicBezTo>
                    <a:cubicBezTo>
                      <a:pt x="6100" y="15416"/>
                      <a:pt x="6100" y="15788"/>
                      <a:pt x="6500" y="16161"/>
                    </a:cubicBezTo>
                    <a:cubicBezTo>
                      <a:pt x="7300" y="16161"/>
                      <a:pt x="8500" y="16161"/>
                      <a:pt x="9300" y="16905"/>
                    </a:cubicBezTo>
                    <a:cubicBezTo>
                      <a:pt x="9700" y="17278"/>
                      <a:pt x="9700" y="18395"/>
                      <a:pt x="9700" y="19140"/>
                    </a:cubicBezTo>
                    <a:cubicBezTo>
                      <a:pt x="10100" y="19512"/>
                      <a:pt x="9700" y="19885"/>
                      <a:pt x="10500" y="19885"/>
                    </a:cubicBezTo>
                    <a:cubicBezTo>
                      <a:pt x="10900" y="19885"/>
                      <a:pt x="11300" y="19885"/>
                      <a:pt x="11700" y="19885"/>
                    </a:cubicBezTo>
                    <a:cubicBezTo>
                      <a:pt x="12100" y="19885"/>
                      <a:pt x="12500" y="19885"/>
                      <a:pt x="12900" y="20257"/>
                    </a:cubicBezTo>
                    <a:cubicBezTo>
                      <a:pt x="13300" y="20630"/>
                      <a:pt x="13700" y="20257"/>
                      <a:pt x="14100" y="19885"/>
                    </a:cubicBezTo>
                    <a:cubicBezTo>
                      <a:pt x="14900" y="19512"/>
                      <a:pt x="15700" y="21002"/>
                      <a:pt x="16500" y="19885"/>
                    </a:cubicBezTo>
                    <a:cubicBezTo>
                      <a:pt x="16500" y="19140"/>
                      <a:pt x="17700" y="19512"/>
                      <a:pt x="18100" y="19512"/>
                    </a:cubicBezTo>
                    <a:cubicBezTo>
                      <a:pt x="19300" y="19140"/>
                      <a:pt x="20100" y="18395"/>
                      <a:pt x="21300" y="17650"/>
                    </a:cubicBezTo>
                    <a:cubicBezTo>
                      <a:pt x="19300" y="16533"/>
                      <a:pt x="19300" y="15043"/>
                      <a:pt x="19300" y="12809"/>
                    </a:cubicBezTo>
                    <a:cubicBezTo>
                      <a:pt x="18900" y="12436"/>
                      <a:pt x="19700" y="11692"/>
                      <a:pt x="19300" y="11319"/>
                    </a:cubicBezTo>
                    <a:cubicBezTo>
                      <a:pt x="18900" y="10947"/>
                      <a:pt x="18100" y="10574"/>
                      <a:pt x="18100" y="9830"/>
                    </a:cubicBezTo>
                    <a:cubicBezTo>
                      <a:pt x="18100" y="9457"/>
                      <a:pt x="18900" y="6850"/>
                      <a:pt x="18900" y="6850"/>
                    </a:cubicBezTo>
                    <a:cubicBezTo>
                      <a:pt x="18500" y="6850"/>
                      <a:pt x="18100" y="6478"/>
                      <a:pt x="17700" y="6105"/>
                    </a:cubicBezTo>
                    <a:cubicBezTo>
                      <a:pt x="17300" y="5733"/>
                      <a:pt x="16900" y="5733"/>
                      <a:pt x="16100" y="5361"/>
                    </a:cubicBezTo>
                    <a:cubicBezTo>
                      <a:pt x="16100" y="4988"/>
                      <a:pt x="16100" y="4616"/>
                      <a:pt x="16100" y="424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6" name="Shape">
                <a:extLst>
                  <a:ext uri="{FF2B5EF4-FFF2-40B4-BE49-F238E27FC236}">
                    <a16:creationId xmlns:a16="http://schemas.microsoft.com/office/drawing/2014/main" xmlns="" id="{8D977B3F-6EE0-454A-86D8-D9FCC77549B1}"/>
                  </a:ext>
                </a:extLst>
              </p:cNvPr>
              <p:cNvSpPr/>
              <p:nvPr/>
            </p:nvSpPr>
            <p:spPr>
              <a:xfrm>
                <a:off x="12140976" y="9013018"/>
                <a:ext cx="176877" cy="20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0" h="21600" extrusionOk="0">
                    <a:moveTo>
                      <a:pt x="12000" y="20206"/>
                    </a:moveTo>
                    <a:cubicBezTo>
                      <a:pt x="12000" y="19510"/>
                      <a:pt x="10400" y="16723"/>
                      <a:pt x="12000" y="16723"/>
                    </a:cubicBezTo>
                    <a:cubicBezTo>
                      <a:pt x="12000" y="16723"/>
                      <a:pt x="13600" y="16723"/>
                      <a:pt x="13600" y="16723"/>
                    </a:cubicBezTo>
                    <a:cubicBezTo>
                      <a:pt x="14400" y="16026"/>
                      <a:pt x="14400" y="14632"/>
                      <a:pt x="15200" y="14632"/>
                    </a:cubicBezTo>
                    <a:cubicBezTo>
                      <a:pt x="16000" y="15329"/>
                      <a:pt x="16800" y="16026"/>
                      <a:pt x="16800" y="16723"/>
                    </a:cubicBezTo>
                    <a:cubicBezTo>
                      <a:pt x="17600" y="17419"/>
                      <a:pt x="17600" y="16026"/>
                      <a:pt x="19200" y="16026"/>
                    </a:cubicBezTo>
                    <a:cubicBezTo>
                      <a:pt x="19200" y="16026"/>
                      <a:pt x="20800" y="17419"/>
                      <a:pt x="20800" y="16723"/>
                    </a:cubicBezTo>
                    <a:cubicBezTo>
                      <a:pt x="20800" y="16026"/>
                      <a:pt x="20800" y="15329"/>
                      <a:pt x="20800" y="14632"/>
                    </a:cubicBezTo>
                    <a:cubicBezTo>
                      <a:pt x="21600" y="13239"/>
                      <a:pt x="21600" y="11148"/>
                      <a:pt x="20800" y="9755"/>
                    </a:cubicBezTo>
                    <a:cubicBezTo>
                      <a:pt x="20000" y="9058"/>
                      <a:pt x="20000" y="8361"/>
                      <a:pt x="20000" y="7665"/>
                    </a:cubicBezTo>
                    <a:cubicBezTo>
                      <a:pt x="20000" y="6271"/>
                      <a:pt x="21600" y="5574"/>
                      <a:pt x="20800" y="4181"/>
                    </a:cubicBezTo>
                    <a:cubicBezTo>
                      <a:pt x="20000" y="2090"/>
                      <a:pt x="16800" y="4877"/>
                      <a:pt x="16800" y="2787"/>
                    </a:cubicBezTo>
                    <a:cubicBezTo>
                      <a:pt x="16800" y="1394"/>
                      <a:pt x="17600" y="0"/>
                      <a:pt x="15200" y="0"/>
                    </a:cubicBezTo>
                    <a:cubicBezTo>
                      <a:pt x="14400" y="0"/>
                      <a:pt x="12800" y="0"/>
                      <a:pt x="11200" y="0"/>
                    </a:cubicBezTo>
                    <a:cubicBezTo>
                      <a:pt x="8000" y="0"/>
                      <a:pt x="12000" y="4877"/>
                      <a:pt x="8800" y="4877"/>
                    </a:cubicBezTo>
                    <a:cubicBezTo>
                      <a:pt x="7200" y="4877"/>
                      <a:pt x="5600" y="4877"/>
                      <a:pt x="4000" y="4877"/>
                    </a:cubicBezTo>
                    <a:cubicBezTo>
                      <a:pt x="3200" y="4877"/>
                      <a:pt x="3200" y="4877"/>
                      <a:pt x="3200" y="4877"/>
                    </a:cubicBezTo>
                    <a:cubicBezTo>
                      <a:pt x="1600" y="6271"/>
                      <a:pt x="3200" y="6271"/>
                      <a:pt x="3200" y="6968"/>
                    </a:cubicBezTo>
                    <a:cubicBezTo>
                      <a:pt x="3200" y="8361"/>
                      <a:pt x="0" y="9755"/>
                      <a:pt x="0" y="11148"/>
                    </a:cubicBezTo>
                    <a:cubicBezTo>
                      <a:pt x="800" y="12542"/>
                      <a:pt x="2400" y="14632"/>
                      <a:pt x="3200" y="16026"/>
                    </a:cubicBezTo>
                    <a:cubicBezTo>
                      <a:pt x="4800" y="16723"/>
                      <a:pt x="5600" y="18116"/>
                      <a:pt x="7200" y="19510"/>
                    </a:cubicBezTo>
                    <a:cubicBezTo>
                      <a:pt x="8000" y="20206"/>
                      <a:pt x="8800" y="20903"/>
                      <a:pt x="8800" y="21600"/>
                    </a:cubicBezTo>
                    <a:cubicBezTo>
                      <a:pt x="9600" y="20903"/>
                      <a:pt x="11200" y="20903"/>
                      <a:pt x="12000" y="20206"/>
                    </a:cubicBezTo>
                    <a:cubicBezTo>
                      <a:pt x="12000" y="20206"/>
                      <a:pt x="11200" y="20903"/>
                      <a:pt x="12000" y="2020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7" name="Shape">
                <a:extLst>
                  <a:ext uri="{FF2B5EF4-FFF2-40B4-BE49-F238E27FC236}">
                    <a16:creationId xmlns:a16="http://schemas.microsoft.com/office/drawing/2014/main" xmlns="" id="{71911B0A-30B7-CA43-85BB-772CEF2336FC}"/>
                  </a:ext>
                </a:extLst>
              </p:cNvPr>
              <p:cNvSpPr/>
              <p:nvPr/>
            </p:nvSpPr>
            <p:spPr>
              <a:xfrm>
                <a:off x="12152275" y="9013018"/>
                <a:ext cx="74577" cy="47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5429"/>
                      <a:pt x="21600" y="6171"/>
                      <a:pt x="21600" y="0"/>
                    </a:cubicBezTo>
                    <a:cubicBezTo>
                      <a:pt x="15709" y="0"/>
                      <a:pt x="11782" y="3086"/>
                      <a:pt x="5891" y="3086"/>
                    </a:cubicBezTo>
                    <a:cubicBezTo>
                      <a:pt x="7855" y="6171"/>
                      <a:pt x="1964" y="9257"/>
                      <a:pt x="0" y="12343"/>
                    </a:cubicBezTo>
                    <a:cubicBezTo>
                      <a:pt x="0" y="15429"/>
                      <a:pt x="3927" y="18514"/>
                      <a:pt x="3927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8" name="Shape">
                <a:extLst>
                  <a:ext uri="{FF2B5EF4-FFF2-40B4-BE49-F238E27FC236}">
                    <a16:creationId xmlns:a16="http://schemas.microsoft.com/office/drawing/2014/main" xmlns="" id="{7C145A59-EBC7-BA4F-8554-3FA58957EF40}"/>
                  </a:ext>
                </a:extLst>
              </p:cNvPr>
              <p:cNvSpPr/>
              <p:nvPr/>
            </p:nvSpPr>
            <p:spPr>
              <a:xfrm>
                <a:off x="12132164" y="8655866"/>
                <a:ext cx="239318" cy="370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0" h="21179" extrusionOk="0">
                    <a:moveTo>
                      <a:pt x="16510" y="20842"/>
                    </a:moveTo>
                    <a:cubicBezTo>
                      <a:pt x="18261" y="20842"/>
                      <a:pt x="20012" y="21600"/>
                      <a:pt x="21180" y="20842"/>
                    </a:cubicBezTo>
                    <a:cubicBezTo>
                      <a:pt x="21180" y="19326"/>
                      <a:pt x="20012" y="18947"/>
                      <a:pt x="18845" y="18189"/>
                    </a:cubicBezTo>
                    <a:cubicBezTo>
                      <a:pt x="18261" y="17811"/>
                      <a:pt x="18261" y="17432"/>
                      <a:pt x="18261" y="16674"/>
                    </a:cubicBezTo>
                    <a:cubicBezTo>
                      <a:pt x="17677" y="16295"/>
                      <a:pt x="17094" y="15916"/>
                      <a:pt x="17094" y="15158"/>
                    </a:cubicBezTo>
                    <a:cubicBezTo>
                      <a:pt x="16510" y="13642"/>
                      <a:pt x="17677" y="13263"/>
                      <a:pt x="18261" y="12126"/>
                    </a:cubicBezTo>
                    <a:cubicBezTo>
                      <a:pt x="18845" y="11368"/>
                      <a:pt x="19429" y="10989"/>
                      <a:pt x="19429" y="10232"/>
                    </a:cubicBezTo>
                    <a:cubicBezTo>
                      <a:pt x="18845" y="9474"/>
                      <a:pt x="18845" y="8716"/>
                      <a:pt x="17677" y="7958"/>
                    </a:cubicBezTo>
                    <a:cubicBezTo>
                      <a:pt x="17677" y="7958"/>
                      <a:pt x="14758" y="6821"/>
                      <a:pt x="15926" y="6063"/>
                    </a:cubicBezTo>
                    <a:cubicBezTo>
                      <a:pt x="16510" y="5684"/>
                      <a:pt x="18261" y="6063"/>
                      <a:pt x="19429" y="6063"/>
                    </a:cubicBezTo>
                    <a:cubicBezTo>
                      <a:pt x="18261" y="4547"/>
                      <a:pt x="18261" y="3789"/>
                      <a:pt x="18261" y="2274"/>
                    </a:cubicBezTo>
                    <a:cubicBezTo>
                      <a:pt x="18261" y="1895"/>
                      <a:pt x="18261" y="1137"/>
                      <a:pt x="17094" y="758"/>
                    </a:cubicBezTo>
                    <a:cubicBezTo>
                      <a:pt x="17094" y="379"/>
                      <a:pt x="15342" y="0"/>
                      <a:pt x="15342" y="0"/>
                    </a:cubicBezTo>
                    <a:cubicBezTo>
                      <a:pt x="15342" y="758"/>
                      <a:pt x="18845" y="2653"/>
                      <a:pt x="15926" y="3411"/>
                    </a:cubicBezTo>
                    <a:cubicBezTo>
                      <a:pt x="14175" y="4168"/>
                      <a:pt x="13591" y="5305"/>
                      <a:pt x="13007" y="6821"/>
                    </a:cubicBezTo>
                    <a:cubicBezTo>
                      <a:pt x="12423" y="7200"/>
                      <a:pt x="12423" y="8337"/>
                      <a:pt x="11839" y="8337"/>
                    </a:cubicBezTo>
                    <a:cubicBezTo>
                      <a:pt x="10672" y="8716"/>
                      <a:pt x="10672" y="9474"/>
                      <a:pt x="10088" y="10232"/>
                    </a:cubicBezTo>
                    <a:cubicBezTo>
                      <a:pt x="9504" y="10989"/>
                      <a:pt x="8921" y="11747"/>
                      <a:pt x="8337" y="12505"/>
                    </a:cubicBezTo>
                    <a:cubicBezTo>
                      <a:pt x="7169" y="13263"/>
                      <a:pt x="6585" y="11747"/>
                      <a:pt x="6002" y="11747"/>
                    </a:cubicBezTo>
                    <a:cubicBezTo>
                      <a:pt x="3083" y="11747"/>
                      <a:pt x="1331" y="13263"/>
                      <a:pt x="748" y="14779"/>
                    </a:cubicBezTo>
                    <a:cubicBezTo>
                      <a:pt x="748" y="15158"/>
                      <a:pt x="-420" y="15537"/>
                      <a:pt x="164" y="15916"/>
                    </a:cubicBezTo>
                    <a:cubicBezTo>
                      <a:pt x="748" y="16295"/>
                      <a:pt x="1331" y="16674"/>
                      <a:pt x="1915" y="17053"/>
                    </a:cubicBezTo>
                    <a:cubicBezTo>
                      <a:pt x="1915" y="17432"/>
                      <a:pt x="2499" y="16674"/>
                      <a:pt x="2499" y="17053"/>
                    </a:cubicBezTo>
                    <a:cubicBezTo>
                      <a:pt x="3083" y="17432"/>
                      <a:pt x="3666" y="17811"/>
                      <a:pt x="3666" y="18189"/>
                    </a:cubicBezTo>
                    <a:cubicBezTo>
                      <a:pt x="4250" y="18947"/>
                      <a:pt x="3666" y="20084"/>
                      <a:pt x="3666" y="20842"/>
                    </a:cubicBezTo>
                    <a:cubicBezTo>
                      <a:pt x="5418" y="20463"/>
                      <a:pt x="7169" y="20463"/>
                      <a:pt x="8921" y="20463"/>
                    </a:cubicBezTo>
                    <a:cubicBezTo>
                      <a:pt x="11256" y="20463"/>
                      <a:pt x="14175" y="20842"/>
                      <a:pt x="16510" y="2084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9" name="Shape">
                <a:extLst>
                  <a:ext uri="{FF2B5EF4-FFF2-40B4-BE49-F238E27FC236}">
                    <a16:creationId xmlns:a16="http://schemas.microsoft.com/office/drawing/2014/main" xmlns="" id="{33070C29-04D8-3943-A07F-ED47ECD82235}"/>
                  </a:ext>
                </a:extLst>
              </p:cNvPr>
              <p:cNvSpPr/>
              <p:nvPr/>
            </p:nvSpPr>
            <p:spPr>
              <a:xfrm>
                <a:off x="11872355" y="8673950"/>
                <a:ext cx="94613" cy="205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2" h="21600" extrusionOk="0">
                    <a:moveTo>
                      <a:pt x="14792" y="0"/>
                    </a:moveTo>
                    <a:cubicBezTo>
                      <a:pt x="11912" y="1394"/>
                      <a:pt x="13352" y="1394"/>
                      <a:pt x="11912" y="2787"/>
                    </a:cubicBezTo>
                    <a:cubicBezTo>
                      <a:pt x="10472" y="4181"/>
                      <a:pt x="7592" y="3484"/>
                      <a:pt x="4712" y="3484"/>
                    </a:cubicBezTo>
                    <a:cubicBezTo>
                      <a:pt x="4712" y="3484"/>
                      <a:pt x="1832" y="4877"/>
                      <a:pt x="392" y="5574"/>
                    </a:cubicBezTo>
                    <a:cubicBezTo>
                      <a:pt x="-1048" y="6271"/>
                      <a:pt x="1832" y="7665"/>
                      <a:pt x="3272" y="9058"/>
                    </a:cubicBezTo>
                    <a:cubicBezTo>
                      <a:pt x="9032" y="12542"/>
                      <a:pt x="4712" y="17419"/>
                      <a:pt x="7592" y="21600"/>
                    </a:cubicBezTo>
                    <a:cubicBezTo>
                      <a:pt x="9032" y="21600"/>
                      <a:pt x="11912" y="21600"/>
                      <a:pt x="14792" y="20903"/>
                    </a:cubicBezTo>
                    <a:cubicBezTo>
                      <a:pt x="16232" y="20903"/>
                      <a:pt x="16232" y="20206"/>
                      <a:pt x="14792" y="18813"/>
                    </a:cubicBezTo>
                    <a:cubicBezTo>
                      <a:pt x="14792" y="16723"/>
                      <a:pt x="14792" y="14632"/>
                      <a:pt x="14792" y="12542"/>
                    </a:cubicBezTo>
                    <a:cubicBezTo>
                      <a:pt x="14792" y="9755"/>
                      <a:pt x="19112" y="8361"/>
                      <a:pt x="20552" y="6271"/>
                    </a:cubicBezTo>
                    <a:cubicBezTo>
                      <a:pt x="20552" y="4181"/>
                      <a:pt x="20552" y="3484"/>
                      <a:pt x="19112" y="2090"/>
                    </a:cubicBezTo>
                    <a:cubicBezTo>
                      <a:pt x="19112" y="2090"/>
                      <a:pt x="14792" y="0"/>
                      <a:pt x="14792" y="0"/>
                    </a:cubicBezTo>
                    <a:cubicBezTo>
                      <a:pt x="13352" y="697"/>
                      <a:pt x="14792" y="0"/>
                      <a:pt x="14792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0" name="Shape">
                <a:extLst>
                  <a:ext uri="{FF2B5EF4-FFF2-40B4-BE49-F238E27FC236}">
                    <a16:creationId xmlns:a16="http://schemas.microsoft.com/office/drawing/2014/main" xmlns="" id="{ACC481F5-4312-CD46-99D8-04D3569CD3BC}"/>
                  </a:ext>
                </a:extLst>
              </p:cNvPr>
              <p:cNvSpPr/>
              <p:nvPr/>
            </p:nvSpPr>
            <p:spPr>
              <a:xfrm>
                <a:off x="11939210" y="8626793"/>
                <a:ext cx="387077" cy="320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6" h="20433" extrusionOk="0">
                    <a:moveTo>
                      <a:pt x="11135" y="17480"/>
                    </a:moveTo>
                    <a:cubicBezTo>
                      <a:pt x="11501" y="16633"/>
                      <a:pt x="12600" y="15363"/>
                      <a:pt x="13332" y="15363"/>
                    </a:cubicBezTo>
                    <a:cubicBezTo>
                      <a:pt x="13698" y="14939"/>
                      <a:pt x="14430" y="14939"/>
                      <a:pt x="14430" y="14939"/>
                    </a:cubicBezTo>
                    <a:cubicBezTo>
                      <a:pt x="14796" y="15363"/>
                      <a:pt x="15162" y="16210"/>
                      <a:pt x="15528" y="15786"/>
                    </a:cubicBezTo>
                    <a:cubicBezTo>
                      <a:pt x="16261" y="15363"/>
                      <a:pt x="16627" y="14092"/>
                      <a:pt x="16993" y="13245"/>
                    </a:cubicBezTo>
                    <a:cubicBezTo>
                      <a:pt x="16993" y="12821"/>
                      <a:pt x="17359" y="11974"/>
                      <a:pt x="17359" y="11551"/>
                    </a:cubicBezTo>
                    <a:cubicBezTo>
                      <a:pt x="17725" y="11127"/>
                      <a:pt x="18091" y="11551"/>
                      <a:pt x="18457" y="11127"/>
                    </a:cubicBezTo>
                    <a:cubicBezTo>
                      <a:pt x="18457" y="10280"/>
                      <a:pt x="19189" y="5621"/>
                      <a:pt x="20288" y="5621"/>
                    </a:cubicBezTo>
                    <a:cubicBezTo>
                      <a:pt x="21020" y="5621"/>
                      <a:pt x="21386" y="4774"/>
                      <a:pt x="21386" y="4351"/>
                    </a:cubicBezTo>
                    <a:cubicBezTo>
                      <a:pt x="21386" y="3504"/>
                      <a:pt x="20654" y="3504"/>
                      <a:pt x="20654" y="3080"/>
                    </a:cubicBezTo>
                    <a:cubicBezTo>
                      <a:pt x="20654" y="2657"/>
                      <a:pt x="20288" y="2657"/>
                      <a:pt x="20288" y="2233"/>
                    </a:cubicBezTo>
                    <a:cubicBezTo>
                      <a:pt x="19922" y="1386"/>
                      <a:pt x="19922" y="963"/>
                      <a:pt x="19555" y="116"/>
                    </a:cubicBezTo>
                    <a:cubicBezTo>
                      <a:pt x="19189" y="539"/>
                      <a:pt x="18091" y="1810"/>
                      <a:pt x="17359" y="1810"/>
                    </a:cubicBezTo>
                    <a:cubicBezTo>
                      <a:pt x="16261" y="1386"/>
                      <a:pt x="15528" y="1386"/>
                      <a:pt x="14430" y="1386"/>
                    </a:cubicBezTo>
                    <a:cubicBezTo>
                      <a:pt x="13332" y="1386"/>
                      <a:pt x="12600" y="2233"/>
                      <a:pt x="11501" y="2233"/>
                    </a:cubicBezTo>
                    <a:cubicBezTo>
                      <a:pt x="10769" y="2233"/>
                      <a:pt x="10037" y="963"/>
                      <a:pt x="9305" y="1386"/>
                    </a:cubicBezTo>
                    <a:cubicBezTo>
                      <a:pt x="7840" y="2233"/>
                      <a:pt x="7474" y="1810"/>
                      <a:pt x="6742" y="963"/>
                    </a:cubicBezTo>
                    <a:cubicBezTo>
                      <a:pt x="6376" y="539"/>
                      <a:pt x="5278" y="-308"/>
                      <a:pt x="4545" y="116"/>
                    </a:cubicBezTo>
                    <a:cubicBezTo>
                      <a:pt x="4179" y="116"/>
                      <a:pt x="3081" y="539"/>
                      <a:pt x="2715" y="963"/>
                    </a:cubicBezTo>
                    <a:cubicBezTo>
                      <a:pt x="2349" y="1386"/>
                      <a:pt x="2715" y="1810"/>
                      <a:pt x="2349" y="2233"/>
                    </a:cubicBezTo>
                    <a:cubicBezTo>
                      <a:pt x="2349" y="2657"/>
                      <a:pt x="1983" y="3504"/>
                      <a:pt x="1983" y="3927"/>
                    </a:cubicBezTo>
                    <a:cubicBezTo>
                      <a:pt x="1617" y="4774"/>
                      <a:pt x="1617" y="5621"/>
                      <a:pt x="1617" y="6468"/>
                    </a:cubicBezTo>
                    <a:cubicBezTo>
                      <a:pt x="1617" y="7739"/>
                      <a:pt x="518" y="8586"/>
                      <a:pt x="152" y="9857"/>
                    </a:cubicBezTo>
                    <a:cubicBezTo>
                      <a:pt x="-214" y="11127"/>
                      <a:pt x="152" y="14092"/>
                      <a:pt x="518" y="15786"/>
                    </a:cubicBezTo>
                    <a:cubicBezTo>
                      <a:pt x="518" y="16210"/>
                      <a:pt x="1250" y="15786"/>
                      <a:pt x="1617" y="15786"/>
                    </a:cubicBezTo>
                    <a:cubicBezTo>
                      <a:pt x="1983" y="15786"/>
                      <a:pt x="2715" y="16210"/>
                      <a:pt x="3081" y="16210"/>
                    </a:cubicBezTo>
                    <a:cubicBezTo>
                      <a:pt x="3447" y="16633"/>
                      <a:pt x="4911" y="17480"/>
                      <a:pt x="4911" y="17904"/>
                    </a:cubicBezTo>
                    <a:cubicBezTo>
                      <a:pt x="4911" y="18327"/>
                      <a:pt x="4911" y="18327"/>
                      <a:pt x="4911" y="18751"/>
                    </a:cubicBezTo>
                    <a:cubicBezTo>
                      <a:pt x="4911" y="19174"/>
                      <a:pt x="5278" y="19598"/>
                      <a:pt x="5644" y="20021"/>
                    </a:cubicBezTo>
                    <a:cubicBezTo>
                      <a:pt x="6376" y="21292"/>
                      <a:pt x="7474" y="19174"/>
                      <a:pt x="8206" y="19598"/>
                    </a:cubicBezTo>
                    <a:cubicBezTo>
                      <a:pt x="8206" y="19598"/>
                      <a:pt x="7840" y="20021"/>
                      <a:pt x="7840" y="20021"/>
                    </a:cubicBezTo>
                    <a:cubicBezTo>
                      <a:pt x="7840" y="19598"/>
                      <a:pt x="9671" y="19598"/>
                      <a:pt x="9671" y="19598"/>
                    </a:cubicBezTo>
                    <a:cubicBezTo>
                      <a:pt x="10403" y="19598"/>
                      <a:pt x="10403" y="18751"/>
                      <a:pt x="10769" y="19598"/>
                    </a:cubicBezTo>
                    <a:cubicBezTo>
                      <a:pt x="11135" y="18751"/>
                      <a:pt x="11135" y="18327"/>
                      <a:pt x="11135" y="17480"/>
                    </a:cubicBezTo>
                    <a:cubicBezTo>
                      <a:pt x="11501" y="17057"/>
                      <a:pt x="11135" y="17904"/>
                      <a:pt x="11135" y="1748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1" name="Shape">
                <a:extLst>
                  <a:ext uri="{FF2B5EF4-FFF2-40B4-BE49-F238E27FC236}">
                    <a16:creationId xmlns:a16="http://schemas.microsoft.com/office/drawing/2014/main" xmlns="" id="{93A3CC55-BBF4-A14F-894F-113293FB87D5}"/>
                  </a:ext>
                </a:extLst>
              </p:cNvPr>
              <p:cNvSpPr/>
              <p:nvPr/>
            </p:nvSpPr>
            <p:spPr>
              <a:xfrm>
                <a:off x="11660878" y="8581267"/>
                <a:ext cx="269122" cy="198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4" h="21600" extrusionOk="0">
                    <a:moveTo>
                      <a:pt x="17555" y="14400"/>
                    </a:moveTo>
                    <a:cubicBezTo>
                      <a:pt x="18584" y="12240"/>
                      <a:pt x="20126" y="14400"/>
                      <a:pt x="20641" y="12240"/>
                    </a:cubicBezTo>
                    <a:cubicBezTo>
                      <a:pt x="21155" y="11520"/>
                      <a:pt x="19612" y="9360"/>
                      <a:pt x="19098" y="9360"/>
                    </a:cubicBezTo>
                    <a:cubicBezTo>
                      <a:pt x="18584" y="10800"/>
                      <a:pt x="17041" y="7920"/>
                      <a:pt x="16526" y="7200"/>
                    </a:cubicBezTo>
                    <a:cubicBezTo>
                      <a:pt x="16526" y="6480"/>
                      <a:pt x="16526" y="5760"/>
                      <a:pt x="16012" y="5040"/>
                    </a:cubicBezTo>
                    <a:cubicBezTo>
                      <a:pt x="14984" y="3600"/>
                      <a:pt x="14984" y="2880"/>
                      <a:pt x="14984" y="720"/>
                    </a:cubicBezTo>
                    <a:cubicBezTo>
                      <a:pt x="14469" y="720"/>
                      <a:pt x="13441" y="0"/>
                      <a:pt x="12926" y="0"/>
                    </a:cubicBezTo>
                    <a:cubicBezTo>
                      <a:pt x="11898" y="720"/>
                      <a:pt x="11384" y="1440"/>
                      <a:pt x="10869" y="1440"/>
                    </a:cubicBezTo>
                    <a:cubicBezTo>
                      <a:pt x="10355" y="2160"/>
                      <a:pt x="9841" y="2880"/>
                      <a:pt x="9326" y="2880"/>
                    </a:cubicBezTo>
                    <a:cubicBezTo>
                      <a:pt x="8812" y="4320"/>
                      <a:pt x="8812" y="2880"/>
                      <a:pt x="8298" y="3600"/>
                    </a:cubicBezTo>
                    <a:cubicBezTo>
                      <a:pt x="7269" y="4320"/>
                      <a:pt x="6241" y="7920"/>
                      <a:pt x="5212" y="7200"/>
                    </a:cubicBezTo>
                    <a:cubicBezTo>
                      <a:pt x="4698" y="7200"/>
                      <a:pt x="4184" y="5760"/>
                      <a:pt x="4184" y="7200"/>
                    </a:cubicBezTo>
                    <a:cubicBezTo>
                      <a:pt x="3669" y="7920"/>
                      <a:pt x="3669" y="9360"/>
                      <a:pt x="3155" y="10080"/>
                    </a:cubicBezTo>
                    <a:cubicBezTo>
                      <a:pt x="3155" y="10800"/>
                      <a:pt x="3155" y="11520"/>
                      <a:pt x="2126" y="11520"/>
                    </a:cubicBezTo>
                    <a:cubicBezTo>
                      <a:pt x="2126" y="11520"/>
                      <a:pt x="69" y="12240"/>
                      <a:pt x="584" y="12960"/>
                    </a:cubicBezTo>
                    <a:cubicBezTo>
                      <a:pt x="2126" y="14400"/>
                      <a:pt x="-445" y="16560"/>
                      <a:pt x="69" y="17280"/>
                    </a:cubicBezTo>
                    <a:cubicBezTo>
                      <a:pt x="1098" y="18000"/>
                      <a:pt x="2126" y="21600"/>
                      <a:pt x="3669" y="20160"/>
                    </a:cubicBezTo>
                    <a:cubicBezTo>
                      <a:pt x="5212" y="18720"/>
                      <a:pt x="6241" y="19440"/>
                      <a:pt x="7784" y="21600"/>
                    </a:cubicBezTo>
                    <a:cubicBezTo>
                      <a:pt x="7269" y="19440"/>
                      <a:pt x="7269" y="17280"/>
                      <a:pt x="7269" y="15840"/>
                    </a:cubicBezTo>
                    <a:cubicBezTo>
                      <a:pt x="9326" y="15840"/>
                      <a:pt x="10869" y="15840"/>
                      <a:pt x="12926" y="15840"/>
                    </a:cubicBezTo>
                    <a:cubicBezTo>
                      <a:pt x="14469" y="15840"/>
                      <a:pt x="17041" y="16560"/>
                      <a:pt x="17555" y="14400"/>
                    </a:cubicBezTo>
                    <a:cubicBezTo>
                      <a:pt x="18069" y="12960"/>
                      <a:pt x="17555" y="14400"/>
                      <a:pt x="17555" y="14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2" name="Shape">
                <a:extLst>
                  <a:ext uri="{FF2B5EF4-FFF2-40B4-BE49-F238E27FC236}">
                    <a16:creationId xmlns:a16="http://schemas.microsoft.com/office/drawing/2014/main" xmlns="" id="{0D124FC3-F9A2-6847-A2D2-16E3E9106A62}"/>
                  </a:ext>
                </a:extLst>
              </p:cNvPr>
              <p:cNvSpPr/>
              <p:nvPr/>
            </p:nvSpPr>
            <p:spPr>
              <a:xfrm>
                <a:off x="11849955" y="8728198"/>
                <a:ext cx="53021" cy="15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75" h="21375" extrusionOk="0">
                    <a:moveTo>
                      <a:pt x="17040" y="9000"/>
                    </a:moveTo>
                    <a:cubicBezTo>
                      <a:pt x="17040" y="8100"/>
                      <a:pt x="17040" y="6300"/>
                      <a:pt x="14880" y="5400"/>
                    </a:cubicBezTo>
                    <a:cubicBezTo>
                      <a:pt x="12720" y="4500"/>
                      <a:pt x="6240" y="900"/>
                      <a:pt x="8400" y="0"/>
                    </a:cubicBezTo>
                    <a:cubicBezTo>
                      <a:pt x="6240" y="0"/>
                      <a:pt x="4080" y="0"/>
                      <a:pt x="1920" y="0"/>
                    </a:cubicBezTo>
                    <a:cubicBezTo>
                      <a:pt x="-2400" y="0"/>
                      <a:pt x="1920" y="1800"/>
                      <a:pt x="1920" y="2700"/>
                    </a:cubicBezTo>
                    <a:cubicBezTo>
                      <a:pt x="4080" y="4500"/>
                      <a:pt x="1920" y="6300"/>
                      <a:pt x="1920" y="8100"/>
                    </a:cubicBezTo>
                    <a:cubicBezTo>
                      <a:pt x="-240" y="10800"/>
                      <a:pt x="4080" y="10800"/>
                      <a:pt x="6240" y="13500"/>
                    </a:cubicBezTo>
                    <a:cubicBezTo>
                      <a:pt x="6240" y="15300"/>
                      <a:pt x="4080" y="17100"/>
                      <a:pt x="6240" y="18900"/>
                    </a:cubicBezTo>
                    <a:cubicBezTo>
                      <a:pt x="6240" y="19800"/>
                      <a:pt x="8400" y="20700"/>
                      <a:pt x="10560" y="20700"/>
                    </a:cubicBezTo>
                    <a:cubicBezTo>
                      <a:pt x="12720" y="21600"/>
                      <a:pt x="19200" y="21600"/>
                      <a:pt x="17040" y="20700"/>
                    </a:cubicBezTo>
                    <a:cubicBezTo>
                      <a:pt x="17040" y="17100"/>
                      <a:pt x="17040" y="13500"/>
                      <a:pt x="17040" y="9000"/>
                    </a:cubicBezTo>
                    <a:cubicBezTo>
                      <a:pt x="17040" y="6300"/>
                      <a:pt x="17040" y="11700"/>
                      <a:pt x="17040" y="90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3" name="Shape">
                <a:extLst>
                  <a:ext uri="{FF2B5EF4-FFF2-40B4-BE49-F238E27FC236}">
                    <a16:creationId xmlns:a16="http://schemas.microsoft.com/office/drawing/2014/main" xmlns="" id="{C11F63EF-62C5-8B41-8D6A-68A2A57126B5}"/>
                  </a:ext>
                </a:extLst>
              </p:cNvPr>
              <p:cNvSpPr/>
              <p:nvPr/>
            </p:nvSpPr>
            <p:spPr>
              <a:xfrm>
                <a:off x="11566774" y="8739758"/>
                <a:ext cx="193151" cy="200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51" h="21098" extrusionOk="0">
                    <a:moveTo>
                      <a:pt x="16641" y="2285"/>
                    </a:moveTo>
                    <a:cubicBezTo>
                      <a:pt x="15291" y="2285"/>
                      <a:pt x="14616" y="3679"/>
                      <a:pt x="13266" y="2982"/>
                    </a:cubicBezTo>
                    <a:cubicBezTo>
                      <a:pt x="11916" y="2982"/>
                      <a:pt x="10566" y="-502"/>
                      <a:pt x="9216" y="195"/>
                    </a:cubicBezTo>
                    <a:cubicBezTo>
                      <a:pt x="8541" y="892"/>
                      <a:pt x="7866" y="892"/>
                      <a:pt x="7866" y="195"/>
                    </a:cubicBezTo>
                    <a:cubicBezTo>
                      <a:pt x="7191" y="-502"/>
                      <a:pt x="6516" y="892"/>
                      <a:pt x="5841" y="892"/>
                    </a:cubicBezTo>
                    <a:cubicBezTo>
                      <a:pt x="4491" y="1588"/>
                      <a:pt x="3816" y="892"/>
                      <a:pt x="3141" y="892"/>
                    </a:cubicBezTo>
                    <a:cubicBezTo>
                      <a:pt x="2466" y="195"/>
                      <a:pt x="2466" y="1588"/>
                      <a:pt x="1791" y="1588"/>
                    </a:cubicBezTo>
                    <a:cubicBezTo>
                      <a:pt x="1116" y="1588"/>
                      <a:pt x="441" y="2982"/>
                      <a:pt x="1116" y="3679"/>
                    </a:cubicBezTo>
                    <a:cubicBezTo>
                      <a:pt x="1116" y="4375"/>
                      <a:pt x="2466" y="4375"/>
                      <a:pt x="2466" y="4375"/>
                    </a:cubicBezTo>
                    <a:cubicBezTo>
                      <a:pt x="2466" y="5072"/>
                      <a:pt x="1116" y="5769"/>
                      <a:pt x="1116" y="5769"/>
                    </a:cubicBezTo>
                    <a:cubicBezTo>
                      <a:pt x="1116" y="6466"/>
                      <a:pt x="2466" y="7163"/>
                      <a:pt x="2466" y="7859"/>
                    </a:cubicBezTo>
                    <a:cubicBezTo>
                      <a:pt x="2466" y="7859"/>
                      <a:pt x="1116" y="7163"/>
                      <a:pt x="1116" y="8556"/>
                    </a:cubicBezTo>
                    <a:cubicBezTo>
                      <a:pt x="1116" y="9253"/>
                      <a:pt x="1791" y="10646"/>
                      <a:pt x="441" y="10646"/>
                    </a:cubicBezTo>
                    <a:cubicBezTo>
                      <a:pt x="1116" y="11343"/>
                      <a:pt x="1116" y="12040"/>
                      <a:pt x="441" y="12737"/>
                    </a:cubicBezTo>
                    <a:cubicBezTo>
                      <a:pt x="441" y="14130"/>
                      <a:pt x="-909" y="14130"/>
                      <a:pt x="1116" y="15524"/>
                    </a:cubicBezTo>
                    <a:cubicBezTo>
                      <a:pt x="1791" y="15524"/>
                      <a:pt x="3141" y="16221"/>
                      <a:pt x="3816" y="17614"/>
                    </a:cubicBezTo>
                    <a:cubicBezTo>
                      <a:pt x="4491" y="18311"/>
                      <a:pt x="3816" y="19704"/>
                      <a:pt x="3816" y="21098"/>
                    </a:cubicBezTo>
                    <a:cubicBezTo>
                      <a:pt x="6516" y="20401"/>
                      <a:pt x="8541" y="19008"/>
                      <a:pt x="11916" y="19008"/>
                    </a:cubicBezTo>
                    <a:cubicBezTo>
                      <a:pt x="13266" y="18311"/>
                      <a:pt x="15291" y="19008"/>
                      <a:pt x="16641" y="19008"/>
                    </a:cubicBezTo>
                    <a:cubicBezTo>
                      <a:pt x="17991" y="19008"/>
                      <a:pt x="20016" y="19704"/>
                      <a:pt x="19341" y="17614"/>
                    </a:cubicBezTo>
                    <a:cubicBezTo>
                      <a:pt x="19341" y="16221"/>
                      <a:pt x="18666" y="15524"/>
                      <a:pt x="17991" y="14130"/>
                    </a:cubicBezTo>
                    <a:cubicBezTo>
                      <a:pt x="17991" y="12737"/>
                      <a:pt x="18666" y="11343"/>
                      <a:pt x="19341" y="9950"/>
                    </a:cubicBezTo>
                    <a:cubicBezTo>
                      <a:pt x="20016" y="7163"/>
                      <a:pt x="20691" y="2285"/>
                      <a:pt x="16641" y="228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4" name="Shape">
                <a:extLst>
                  <a:ext uri="{FF2B5EF4-FFF2-40B4-BE49-F238E27FC236}">
                    <a16:creationId xmlns:a16="http://schemas.microsoft.com/office/drawing/2014/main" xmlns="" id="{E777D331-8B5C-3F48-8F40-669A08A181C6}"/>
                  </a:ext>
                </a:extLst>
              </p:cNvPr>
              <p:cNvSpPr/>
              <p:nvPr/>
            </p:nvSpPr>
            <p:spPr>
              <a:xfrm>
                <a:off x="11741987" y="8728198"/>
                <a:ext cx="145887" cy="198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2" h="21600" extrusionOk="0">
                    <a:moveTo>
                      <a:pt x="17055" y="9360"/>
                    </a:moveTo>
                    <a:cubicBezTo>
                      <a:pt x="15177" y="7920"/>
                      <a:pt x="16116" y="5760"/>
                      <a:pt x="16116" y="4320"/>
                    </a:cubicBezTo>
                    <a:cubicBezTo>
                      <a:pt x="17055" y="2880"/>
                      <a:pt x="14238" y="1440"/>
                      <a:pt x="15177" y="0"/>
                    </a:cubicBezTo>
                    <a:cubicBezTo>
                      <a:pt x="10482" y="0"/>
                      <a:pt x="6725" y="0"/>
                      <a:pt x="2029" y="0"/>
                    </a:cubicBezTo>
                    <a:cubicBezTo>
                      <a:pt x="2029" y="2160"/>
                      <a:pt x="2969" y="5040"/>
                      <a:pt x="2969" y="7920"/>
                    </a:cubicBezTo>
                    <a:cubicBezTo>
                      <a:pt x="2969" y="10800"/>
                      <a:pt x="-788" y="12960"/>
                      <a:pt x="151" y="15840"/>
                    </a:cubicBezTo>
                    <a:cubicBezTo>
                      <a:pt x="1090" y="18000"/>
                      <a:pt x="2969" y="18720"/>
                      <a:pt x="2029" y="21600"/>
                    </a:cubicBezTo>
                    <a:cubicBezTo>
                      <a:pt x="4847" y="21600"/>
                      <a:pt x="5786" y="21600"/>
                      <a:pt x="8603" y="20880"/>
                    </a:cubicBezTo>
                    <a:cubicBezTo>
                      <a:pt x="13299" y="20160"/>
                      <a:pt x="17055" y="18720"/>
                      <a:pt x="20812" y="17280"/>
                    </a:cubicBezTo>
                    <a:cubicBezTo>
                      <a:pt x="18934" y="16560"/>
                      <a:pt x="17995" y="15120"/>
                      <a:pt x="17995" y="13680"/>
                    </a:cubicBezTo>
                    <a:cubicBezTo>
                      <a:pt x="17995" y="12240"/>
                      <a:pt x="17995" y="10800"/>
                      <a:pt x="17055" y="9360"/>
                    </a:cubicBezTo>
                    <a:cubicBezTo>
                      <a:pt x="15177" y="7920"/>
                      <a:pt x="17995" y="10800"/>
                      <a:pt x="17055" y="936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5" name="Shape">
                <a:extLst>
                  <a:ext uri="{FF2B5EF4-FFF2-40B4-BE49-F238E27FC236}">
                    <a16:creationId xmlns:a16="http://schemas.microsoft.com/office/drawing/2014/main" xmlns="" id="{CE783195-D260-5A4F-A622-5079E28D4B5A}"/>
                  </a:ext>
                </a:extLst>
              </p:cNvPr>
              <p:cNvSpPr/>
              <p:nvPr/>
            </p:nvSpPr>
            <p:spPr>
              <a:xfrm>
                <a:off x="11409571" y="8758896"/>
                <a:ext cx="91459" cy="10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7" h="18719" extrusionOk="0">
                    <a:moveTo>
                      <a:pt x="16126" y="14933"/>
                    </a:moveTo>
                    <a:cubicBezTo>
                      <a:pt x="20446" y="13733"/>
                      <a:pt x="20446" y="7733"/>
                      <a:pt x="19006" y="5333"/>
                    </a:cubicBezTo>
                    <a:cubicBezTo>
                      <a:pt x="16126" y="533"/>
                      <a:pt x="10366" y="-1867"/>
                      <a:pt x="6046" y="1733"/>
                    </a:cubicBezTo>
                    <a:cubicBezTo>
                      <a:pt x="3166" y="2933"/>
                      <a:pt x="-1154" y="5333"/>
                      <a:pt x="286" y="7733"/>
                    </a:cubicBezTo>
                    <a:cubicBezTo>
                      <a:pt x="1726" y="10133"/>
                      <a:pt x="1726" y="11333"/>
                      <a:pt x="4606" y="12533"/>
                    </a:cubicBezTo>
                    <a:cubicBezTo>
                      <a:pt x="6046" y="14933"/>
                      <a:pt x="6046" y="16133"/>
                      <a:pt x="8926" y="17333"/>
                    </a:cubicBezTo>
                    <a:cubicBezTo>
                      <a:pt x="10366" y="18533"/>
                      <a:pt x="11806" y="19733"/>
                      <a:pt x="13246" y="17333"/>
                    </a:cubicBezTo>
                    <a:cubicBezTo>
                      <a:pt x="13246" y="16133"/>
                      <a:pt x="14686" y="16133"/>
                      <a:pt x="16126" y="14933"/>
                    </a:cubicBezTo>
                    <a:cubicBezTo>
                      <a:pt x="19006" y="13733"/>
                      <a:pt x="14686" y="16133"/>
                      <a:pt x="16126" y="1493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6" name="Shape">
                <a:extLst>
                  <a:ext uri="{FF2B5EF4-FFF2-40B4-BE49-F238E27FC236}">
                    <a16:creationId xmlns:a16="http://schemas.microsoft.com/office/drawing/2014/main" xmlns="" id="{45F7A1AF-29C4-9249-8E19-F7669009F521}"/>
                  </a:ext>
                </a:extLst>
              </p:cNvPr>
              <p:cNvSpPr/>
              <p:nvPr/>
            </p:nvSpPr>
            <p:spPr>
              <a:xfrm>
                <a:off x="11463015" y="8806630"/>
                <a:ext cx="143182" cy="134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5" h="20660" extrusionOk="0">
                    <a:moveTo>
                      <a:pt x="20618" y="16546"/>
                    </a:moveTo>
                    <a:cubicBezTo>
                      <a:pt x="21600" y="14489"/>
                      <a:pt x="19636" y="13460"/>
                      <a:pt x="18655" y="12431"/>
                    </a:cubicBezTo>
                    <a:cubicBezTo>
                      <a:pt x="17673" y="12431"/>
                      <a:pt x="13745" y="11403"/>
                      <a:pt x="15709" y="10374"/>
                    </a:cubicBezTo>
                    <a:cubicBezTo>
                      <a:pt x="16691" y="9346"/>
                      <a:pt x="16691" y="6260"/>
                      <a:pt x="15709" y="5231"/>
                    </a:cubicBezTo>
                    <a:cubicBezTo>
                      <a:pt x="14727" y="3174"/>
                      <a:pt x="13745" y="7289"/>
                      <a:pt x="12764" y="7289"/>
                    </a:cubicBezTo>
                    <a:cubicBezTo>
                      <a:pt x="9818" y="7289"/>
                      <a:pt x="10800" y="-940"/>
                      <a:pt x="8836" y="89"/>
                    </a:cubicBezTo>
                    <a:cubicBezTo>
                      <a:pt x="7855" y="1117"/>
                      <a:pt x="5891" y="2146"/>
                      <a:pt x="4909" y="3174"/>
                    </a:cubicBezTo>
                    <a:cubicBezTo>
                      <a:pt x="3927" y="5231"/>
                      <a:pt x="1964" y="6260"/>
                      <a:pt x="0" y="8317"/>
                    </a:cubicBezTo>
                    <a:cubicBezTo>
                      <a:pt x="4909" y="11403"/>
                      <a:pt x="7855" y="14489"/>
                      <a:pt x="11782" y="17574"/>
                    </a:cubicBezTo>
                    <a:cubicBezTo>
                      <a:pt x="13745" y="19631"/>
                      <a:pt x="15709" y="20660"/>
                      <a:pt x="18655" y="20660"/>
                    </a:cubicBezTo>
                    <a:cubicBezTo>
                      <a:pt x="21600" y="20660"/>
                      <a:pt x="19636" y="18603"/>
                      <a:pt x="20618" y="16546"/>
                    </a:cubicBezTo>
                    <a:cubicBezTo>
                      <a:pt x="21600" y="14489"/>
                      <a:pt x="20618" y="18603"/>
                      <a:pt x="20618" y="1654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7" name="Shape">
                <a:extLst>
                  <a:ext uri="{FF2B5EF4-FFF2-40B4-BE49-F238E27FC236}">
                    <a16:creationId xmlns:a16="http://schemas.microsoft.com/office/drawing/2014/main" xmlns="" id="{AC6E97F1-6A9A-814E-8023-70D9C8631EF1}"/>
                  </a:ext>
                </a:extLst>
              </p:cNvPr>
              <p:cNvSpPr/>
              <p:nvPr/>
            </p:nvSpPr>
            <p:spPr>
              <a:xfrm>
                <a:off x="11359060" y="8668843"/>
                <a:ext cx="230508" cy="18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41" extrusionOk="0">
                    <a:moveTo>
                      <a:pt x="6171" y="11731"/>
                    </a:moveTo>
                    <a:cubicBezTo>
                      <a:pt x="8640" y="10242"/>
                      <a:pt x="11109" y="8752"/>
                      <a:pt x="12343" y="12476"/>
                    </a:cubicBezTo>
                    <a:cubicBezTo>
                      <a:pt x="13577" y="13966"/>
                      <a:pt x="12960" y="14711"/>
                      <a:pt x="12960" y="16945"/>
                    </a:cubicBezTo>
                    <a:cubicBezTo>
                      <a:pt x="13577" y="17690"/>
                      <a:pt x="14811" y="15455"/>
                      <a:pt x="15429" y="15455"/>
                    </a:cubicBezTo>
                    <a:cubicBezTo>
                      <a:pt x="16663" y="14711"/>
                      <a:pt x="16663" y="21414"/>
                      <a:pt x="17897" y="19924"/>
                    </a:cubicBezTo>
                    <a:cubicBezTo>
                      <a:pt x="18514" y="19924"/>
                      <a:pt x="18514" y="19180"/>
                      <a:pt x="19131" y="19180"/>
                    </a:cubicBezTo>
                    <a:cubicBezTo>
                      <a:pt x="19131" y="18435"/>
                      <a:pt x="20366" y="19180"/>
                      <a:pt x="20366" y="18435"/>
                    </a:cubicBezTo>
                    <a:cubicBezTo>
                      <a:pt x="20983" y="17690"/>
                      <a:pt x="20366" y="16945"/>
                      <a:pt x="20366" y="16945"/>
                    </a:cubicBezTo>
                    <a:cubicBezTo>
                      <a:pt x="20366" y="15455"/>
                      <a:pt x="21600" y="16200"/>
                      <a:pt x="21600" y="16200"/>
                    </a:cubicBezTo>
                    <a:cubicBezTo>
                      <a:pt x="21600" y="15455"/>
                      <a:pt x="19749" y="14711"/>
                      <a:pt x="20983" y="13966"/>
                    </a:cubicBezTo>
                    <a:cubicBezTo>
                      <a:pt x="21600" y="13221"/>
                      <a:pt x="21600" y="12476"/>
                      <a:pt x="20366" y="11731"/>
                    </a:cubicBezTo>
                    <a:cubicBezTo>
                      <a:pt x="19749" y="10986"/>
                      <a:pt x="20983" y="9497"/>
                      <a:pt x="20366" y="8752"/>
                    </a:cubicBezTo>
                    <a:cubicBezTo>
                      <a:pt x="19749" y="8007"/>
                      <a:pt x="20366" y="7262"/>
                      <a:pt x="19749" y="5773"/>
                    </a:cubicBezTo>
                    <a:cubicBezTo>
                      <a:pt x="19131" y="5028"/>
                      <a:pt x="17897" y="-186"/>
                      <a:pt x="16046" y="1304"/>
                    </a:cubicBezTo>
                    <a:cubicBezTo>
                      <a:pt x="16046" y="1304"/>
                      <a:pt x="15429" y="2048"/>
                      <a:pt x="14811" y="2048"/>
                    </a:cubicBezTo>
                    <a:cubicBezTo>
                      <a:pt x="14194" y="2048"/>
                      <a:pt x="14194" y="2048"/>
                      <a:pt x="13577" y="2048"/>
                    </a:cubicBezTo>
                    <a:cubicBezTo>
                      <a:pt x="12960" y="2793"/>
                      <a:pt x="12343" y="2048"/>
                      <a:pt x="11726" y="2048"/>
                    </a:cubicBezTo>
                    <a:cubicBezTo>
                      <a:pt x="11109" y="2048"/>
                      <a:pt x="11109" y="2793"/>
                      <a:pt x="11109" y="2048"/>
                    </a:cubicBezTo>
                    <a:cubicBezTo>
                      <a:pt x="9874" y="1304"/>
                      <a:pt x="10491" y="1304"/>
                      <a:pt x="9257" y="1304"/>
                    </a:cubicBezTo>
                    <a:cubicBezTo>
                      <a:pt x="7406" y="2048"/>
                      <a:pt x="7406" y="559"/>
                      <a:pt x="6171" y="559"/>
                    </a:cubicBezTo>
                    <a:cubicBezTo>
                      <a:pt x="4937" y="-186"/>
                      <a:pt x="3703" y="-186"/>
                      <a:pt x="3086" y="559"/>
                    </a:cubicBezTo>
                    <a:cubicBezTo>
                      <a:pt x="3086" y="1304"/>
                      <a:pt x="1851" y="2048"/>
                      <a:pt x="3086" y="2793"/>
                    </a:cubicBezTo>
                    <a:cubicBezTo>
                      <a:pt x="3703" y="3538"/>
                      <a:pt x="3086" y="4283"/>
                      <a:pt x="1851" y="4283"/>
                    </a:cubicBezTo>
                    <a:cubicBezTo>
                      <a:pt x="617" y="4283"/>
                      <a:pt x="0" y="4283"/>
                      <a:pt x="0" y="5773"/>
                    </a:cubicBezTo>
                    <a:cubicBezTo>
                      <a:pt x="617" y="7262"/>
                      <a:pt x="1234" y="8007"/>
                      <a:pt x="1851" y="9497"/>
                    </a:cubicBezTo>
                    <a:cubicBezTo>
                      <a:pt x="3086" y="10986"/>
                      <a:pt x="3703" y="11731"/>
                      <a:pt x="4937" y="13966"/>
                    </a:cubicBezTo>
                    <a:cubicBezTo>
                      <a:pt x="5554" y="13221"/>
                      <a:pt x="5554" y="12476"/>
                      <a:pt x="6171" y="11731"/>
                    </a:cubicBezTo>
                    <a:cubicBezTo>
                      <a:pt x="6789" y="11731"/>
                      <a:pt x="6171" y="12476"/>
                      <a:pt x="6171" y="1173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8" name="Shape">
                <a:extLst>
                  <a:ext uri="{FF2B5EF4-FFF2-40B4-BE49-F238E27FC236}">
                    <a16:creationId xmlns:a16="http://schemas.microsoft.com/office/drawing/2014/main" xmlns="" id="{0EE6F621-F536-A640-A031-8349ECFA61A6}"/>
                  </a:ext>
                </a:extLst>
              </p:cNvPr>
              <p:cNvSpPr/>
              <p:nvPr/>
            </p:nvSpPr>
            <p:spPr>
              <a:xfrm>
                <a:off x="11298045" y="8673950"/>
                <a:ext cx="96043" cy="47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31" h="21600" extrusionOk="0">
                    <a:moveTo>
                      <a:pt x="13500" y="15429"/>
                    </a:moveTo>
                    <a:cubicBezTo>
                      <a:pt x="14850" y="15429"/>
                      <a:pt x="21600" y="15429"/>
                      <a:pt x="18900" y="9257"/>
                    </a:cubicBezTo>
                    <a:cubicBezTo>
                      <a:pt x="16200" y="6171"/>
                      <a:pt x="18900" y="3086"/>
                      <a:pt x="18900" y="0"/>
                    </a:cubicBezTo>
                    <a:cubicBezTo>
                      <a:pt x="16200" y="0"/>
                      <a:pt x="12150" y="0"/>
                      <a:pt x="9450" y="0"/>
                    </a:cubicBezTo>
                    <a:cubicBezTo>
                      <a:pt x="6750" y="0"/>
                      <a:pt x="6750" y="3086"/>
                      <a:pt x="5400" y="0"/>
                    </a:cubicBezTo>
                    <a:cubicBezTo>
                      <a:pt x="2700" y="0"/>
                      <a:pt x="2700" y="0"/>
                      <a:pt x="0" y="3086"/>
                    </a:cubicBezTo>
                    <a:cubicBezTo>
                      <a:pt x="1350" y="6171"/>
                      <a:pt x="1350" y="9257"/>
                      <a:pt x="4050" y="9257"/>
                    </a:cubicBezTo>
                    <a:cubicBezTo>
                      <a:pt x="5400" y="9257"/>
                      <a:pt x="9450" y="9257"/>
                      <a:pt x="9450" y="9257"/>
                    </a:cubicBezTo>
                    <a:cubicBezTo>
                      <a:pt x="6750" y="15429"/>
                      <a:pt x="9450" y="18514"/>
                      <a:pt x="12150" y="21600"/>
                    </a:cubicBezTo>
                    <a:cubicBezTo>
                      <a:pt x="12150" y="21600"/>
                      <a:pt x="12150" y="15429"/>
                      <a:pt x="13500" y="154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9" name="Shape">
                <a:extLst>
                  <a:ext uri="{FF2B5EF4-FFF2-40B4-BE49-F238E27FC236}">
                    <a16:creationId xmlns:a16="http://schemas.microsoft.com/office/drawing/2014/main" xmlns="" id="{73313C0B-EC34-6243-945D-35ECC11DA9BD}"/>
                  </a:ext>
                </a:extLst>
              </p:cNvPr>
              <p:cNvSpPr/>
              <p:nvPr/>
            </p:nvSpPr>
            <p:spPr>
              <a:xfrm>
                <a:off x="11291264" y="8634116"/>
                <a:ext cx="99435" cy="21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18" extrusionOk="0">
                    <a:moveTo>
                      <a:pt x="5760" y="17318"/>
                    </a:moveTo>
                    <a:cubicBezTo>
                      <a:pt x="8640" y="11918"/>
                      <a:pt x="10080" y="6518"/>
                      <a:pt x="12960" y="11918"/>
                    </a:cubicBezTo>
                    <a:cubicBezTo>
                      <a:pt x="14400" y="11918"/>
                      <a:pt x="20160" y="17318"/>
                      <a:pt x="21600" y="6518"/>
                    </a:cubicBezTo>
                    <a:cubicBezTo>
                      <a:pt x="21600" y="11918"/>
                      <a:pt x="12960" y="-4282"/>
                      <a:pt x="11520" y="1118"/>
                    </a:cubicBezTo>
                    <a:cubicBezTo>
                      <a:pt x="7200" y="6518"/>
                      <a:pt x="1440" y="-4282"/>
                      <a:pt x="0" y="17318"/>
                    </a:cubicBezTo>
                    <a:cubicBezTo>
                      <a:pt x="2880" y="17318"/>
                      <a:pt x="4320" y="17318"/>
                      <a:pt x="5760" y="17318"/>
                    </a:cubicBezTo>
                    <a:cubicBezTo>
                      <a:pt x="7200" y="17318"/>
                      <a:pt x="5760" y="17318"/>
                      <a:pt x="5760" y="1731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0" name="Shape">
                <a:extLst>
                  <a:ext uri="{FF2B5EF4-FFF2-40B4-BE49-F238E27FC236}">
                    <a16:creationId xmlns:a16="http://schemas.microsoft.com/office/drawing/2014/main" xmlns="" id="{A5C7DEE6-85D0-004A-A0C5-B2B28381B59C}"/>
                  </a:ext>
                </a:extLst>
              </p:cNvPr>
              <p:cNvSpPr/>
              <p:nvPr/>
            </p:nvSpPr>
            <p:spPr>
              <a:xfrm>
                <a:off x="11282526" y="8163086"/>
                <a:ext cx="392915" cy="43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8" h="20883" extrusionOk="0">
                    <a:moveTo>
                      <a:pt x="1538" y="18106"/>
                    </a:moveTo>
                    <a:cubicBezTo>
                      <a:pt x="2258" y="18106"/>
                      <a:pt x="4418" y="17471"/>
                      <a:pt x="5138" y="18106"/>
                    </a:cubicBezTo>
                    <a:cubicBezTo>
                      <a:pt x="5498" y="18424"/>
                      <a:pt x="5858" y="18424"/>
                      <a:pt x="6218" y="18741"/>
                    </a:cubicBezTo>
                    <a:cubicBezTo>
                      <a:pt x="6578" y="19376"/>
                      <a:pt x="6938" y="19694"/>
                      <a:pt x="7298" y="20012"/>
                    </a:cubicBezTo>
                    <a:cubicBezTo>
                      <a:pt x="7658" y="20329"/>
                      <a:pt x="9098" y="21600"/>
                      <a:pt x="9458" y="20329"/>
                    </a:cubicBezTo>
                    <a:cubicBezTo>
                      <a:pt x="9818" y="18424"/>
                      <a:pt x="10538" y="20647"/>
                      <a:pt x="11258" y="20329"/>
                    </a:cubicBezTo>
                    <a:cubicBezTo>
                      <a:pt x="11618" y="19694"/>
                      <a:pt x="11618" y="19694"/>
                      <a:pt x="12338" y="19694"/>
                    </a:cubicBezTo>
                    <a:cubicBezTo>
                      <a:pt x="13058" y="19694"/>
                      <a:pt x="13418" y="19694"/>
                      <a:pt x="13778" y="19694"/>
                    </a:cubicBezTo>
                    <a:cubicBezTo>
                      <a:pt x="14498" y="19376"/>
                      <a:pt x="15218" y="19376"/>
                      <a:pt x="15578" y="19376"/>
                    </a:cubicBezTo>
                    <a:cubicBezTo>
                      <a:pt x="16658" y="19376"/>
                      <a:pt x="17738" y="19376"/>
                      <a:pt x="18818" y="19376"/>
                    </a:cubicBezTo>
                    <a:cubicBezTo>
                      <a:pt x="19178" y="19376"/>
                      <a:pt x="20258" y="19694"/>
                      <a:pt x="20618" y="19376"/>
                    </a:cubicBezTo>
                    <a:cubicBezTo>
                      <a:pt x="20978" y="19376"/>
                      <a:pt x="20618" y="17471"/>
                      <a:pt x="20618" y="17153"/>
                    </a:cubicBezTo>
                    <a:cubicBezTo>
                      <a:pt x="20258" y="15247"/>
                      <a:pt x="19898" y="13659"/>
                      <a:pt x="19898" y="12071"/>
                    </a:cubicBezTo>
                    <a:cubicBezTo>
                      <a:pt x="19538" y="9212"/>
                      <a:pt x="18818" y="6671"/>
                      <a:pt x="18458" y="3812"/>
                    </a:cubicBezTo>
                    <a:cubicBezTo>
                      <a:pt x="19538" y="3812"/>
                      <a:pt x="20618" y="3812"/>
                      <a:pt x="21338" y="3812"/>
                    </a:cubicBezTo>
                    <a:cubicBezTo>
                      <a:pt x="19178" y="2541"/>
                      <a:pt x="17018" y="1271"/>
                      <a:pt x="15218" y="0"/>
                    </a:cubicBezTo>
                    <a:cubicBezTo>
                      <a:pt x="15218" y="318"/>
                      <a:pt x="15218" y="2224"/>
                      <a:pt x="14858" y="2224"/>
                    </a:cubicBezTo>
                    <a:cubicBezTo>
                      <a:pt x="14498" y="2224"/>
                      <a:pt x="13778" y="2224"/>
                      <a:pt x="13058" y="2224"/>
                    </a:cubicBezTo>
                    <a:cubicBezTo>
                      <a:pt x="12338" y="2224"/>
                      <a:pt x="11258" y="2224"/>
                      <a:pt x="10178" y="2224"/>
                    </a:cubicBezTo>
                    <a:cubicBezTo>
                      <a:pt x="10178" y="2224"/>
                      <a:pt x="9098" y="2224"/>
                      <a:pt x="9098" y="2224"/>
                    </a:cubicBezTo>
                    <a:cubicBezTo>
                      <a:pt x="8738" y="2541"/>
                      <a:pt x="9098" y="3494"/>
                      <a:pt x="9098" y="3812"/>
                    </a:cubicBezTo>
                    <a:cubicBezTo>
                      <a:pt x="9098" y="4447"/>
                      <a:pt x="9098" y="5400"/>
                      <a:pt x="9098" y="6035"/>
                    </a:cubicBezTo>
                    <a:cubicBezTo>
                      <a:pt x="9098" y="6988"/>
                      <a:pt x="6938" y="6671"/>
                      <a:pt x="6938" y="7941"/>
                    </a:cubicBezTo>
                    <a:cubicBezTo>
                      <a:pt x="6938" y="8259"/>
                      <a:pt x="7298" y="9847"/>
                      <a:pt x="6938" y="10165"/>
                    </a:cubicBezTo>
                    <a:cubicBezTo>
                      <a:pt x="6938" y="10165"/>
                      <a:pt x="5858" y="10165"/>
                      <a:pt x="5498" y="10165"/>
                    </a:cubicBezTo>
                    <a:cubicBezTo>
                      <a:pt x="4058" y="10165"/>
                      <a:pt x="2258" y="10165"/>
                      <a:pt x="818" y="10165"/>
                    </a:cubicBezTo>
                    <a:cubicBezTo>
                      <a:pt x="458" y="10165"/>
                      <a:pt x="-262" y="9847"/>
                      <a:pt x="98" y="10482"/>
                    </a:cubicBezTo>
                    <a:cubicBezTo>
                      <a:pt x="458" y="10800"/>
                      <a:pt x="818" y="11118"/>
                      <a:pt x="1178" y="11435"/>
                    </a:cubicBezTo>
                    <a:cubicBezTo>
                      <a:pt x="1538" y="12071"/>
                      <a:pt x="1178" y="12706"/>
                      <a:pt x="818" y="13024"/>
                    </a:cubicBezTo>
                    <a:cubicBezTo>
                      <a:pt x="818" y="13976"/>
                      <a:pt x="1898" y="14294"/>
                      <a:pt x="1898" y="15247"/>
                    </a:cubicBezTo>
                    <a:cubicBezTo>
                      <a:pt x="2258" y="16200"/>
                      <a:pt x="1178" y="17471"/>
                      <a:pt x="818" y="18424"/>
                    </a:cubicBezTo>
                    <a:cubicBezTo>
                      <a:pt x="1178" y="18424"/>
                      <a:pt x="1178" y="18106"/>
                      <a:pt x="1538" y="1810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1" name="Shape">
                <a:extLst>
                  <a:ext uri="{FF2B5EF4-FFF2-40B4-BE49-F238E27FC236}">
                    <a16:creationId xmlns:a16="http://schemas.microsoft.com/office/drawing/2014/main" xmlns="" id="{9084DE20-09E0-3C49-AB37-F3C94CD81580}"/>
                  </a:ext>
                </a:extLst>
              </p:cNvPr>
              <p:cNvSpPr/>
              <p:nvPr/>
            </p:nvSpPr>
            <p:spPr>
              <a:xfrm>
                <a:off x="11282957" y="8539718"/>
                <a:ext cx="186837" cy="143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0528" extrusionOk="0">
                    <a:moveTo>
                      <a:pt x="5368" y="20139"/>
                    </a:moveTo>
                    <a:cubicBezTo>
                      <a:pt x="6112" y="20139"/>
                      <a:pt x="6112" y="19200"/>
                      <a:pt x="6857" y="19200"/>
                    </a:cubicBezTo>
                    <a:cubicBezTo>
                      <a:pt x="8347" y="19200"/>
                      <a:pt x="9092" y="19200"/>
                      <a:pt x="10581" y="19200"/>
                    </a:cubicBezTo>
                    <a:cubicBezTo>
                      <a:pt x="12071" y="19200"/>
                      <a:pt x="14306" y="18261"/>
                      <a:pt x="16540" y="19200"/>
                    </a:cubicBezTo>
                    <a:cubicBezTo>
                      <a:pt x="17285" y="20139"/>
                      <a:pt x="18030" y="21078"/>
                      <a:pt x="19519" y="20139"/>
                    </a:cubicBezTo>
                    <a:cubicBezTo>
                      <a:pt x="21009" y="20139"/>
                      <a:pt x="21009" y="19200"/>
                      <a:pt x="21009" y="17321"/>
                    </a:cubicBezTo>
                    <a:cubicBezTo>
                      <a:pt x="21009" y="15443"/>
                      <a:pt x="18030" y="14504"/>
                      <a:pt x="18030" y="12626"/>
                    </a:cubicBezTo>
                    <a:cubicBezTo>
                      <a:pt x="18030" y="12626"/>
                      <a:pt x="18030" y="8869"/>
                      <a:pt x="18030" y="8869"/>
                    </a:cubicBezTo>
                    <a:cubicBezTo>
                      <a:pt x="17285" y="8869"/>
                      <a:pt x="14306" y="4174"/>
                      <a:pt x="13561" y="3235"/>
                    </a:cubicBezTo>
                    <a:cubicBezTo>
                      <a:pt x="11326" y="417"/>
                      <a:pt x="9092" y="-522"/>
                      <a:pt x="6112" y="417"/>
                    </a:cubicBezTo>
                    <a:cubicBezTo>
                      <a:pt x="5368" y="417"/>
                      <a:pt x="3133" y="-522"/>
                      <a:pt x="3133" y="417"/>
                    </a:cubicBezTo>
                    <a:cubicBezTo>
                      <a:pt x="2388" y="1356"/>
                      <a:pt x="899" y="3235"/>
                      <a:pt x="899" y="5113"/>
                    </a:cubicBezTo>
                    <a:cubicBezTo>
                      <a:pt x="1643" y="6991"/>
                      <a:pt x="1643" y="7930"/>
                      <a:pt x="154" y="8869"/>
                    </a:cubicBezTo>
                    <a:cubicBezTo>
                      <a:pt x="-591" y="8869"/>
                      <a:pt x="1643" y="10748"/>
                      <a:pt x="899" y="10748"/>
                    </a:cubicBezTo>
                    <a:cubicBezTo>
                      <a:pt x="2388" y="11687"/>
                      <a:pt x="899" y="11687"/>
                      <a:pt x="899" y="12626"/>
                    </a:cubicBezTo>
                    <a:cubicBezTo>
                      <a:pt x="899" y="12626"/>
                      <a:pt x="1643" y="13565"/>
                      <a:pt x="2388" y="13565"/>
                    </a:cubicBezTo>
                    <a:cubicBezTo>
                      <a:pt x="2388" y="14504"/>
                      <a:pt x="5368" y="13565"/>
                      <a:pt x="6112" y="13565"/>
                    </a:cubicBezTo>
                    <a:cubicBezTo>
                      <a:pt x="6857" y="13565"/>
                      <a:pt x="6857" y="12626"/>
                      <a:pt x="6857" y="12626"/>
                    </a:cubicBezTo>
                    <a:cubicBezTo>
                      <a:pt x="7602" y="12626"/>
                      <a:pt x="12071" y="15443"/>
                      <a:pt x="12071" y="14504"/>
                    </a:cubicBezTo>
                    <a:cubicBezTo>
                      <a:pt x="11326" y="16382"/>
                      <a:pt x="8347" y="15443"/>
                      <a:pt x="7602" y="15443"/>
                    </a:cubicBezTo>
                    <a:cubicBezTo>
                      <a:pt x="6112" y="14504"/>
                      <a:pt x="5368" y="16382"/>
                      <a:pt x="3878" y="16382"/>
                    </a:cubicBezTo>
                    <a:cubicBezTo>
                      <a:pt x="1643" y="16382"/>
                      <a:pt x="154" y="16382"/>
                      <a:pt x="1643" y="19200"/>
                    </a:cubicBezTo>
                    <a:cubicBezTo>
                      <a:pt x="1643" y="20139"/>
                      <a:pt x="2388" y="19200"/>
                      <a:pt x="3133" y="19200"/>
                    </a:cubicBezTo>
                    <a:cubicBezTo>
                      <a:pt x="3878" y="19200"/>
                      <a:pt x="4623" y="20139"/>
                      <a:pt x="5368" y="2013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2" name="Shape">
                <a:extLst>
                  <a:ext uri="{FF2B5EF4-FFF2-40B4-BE49-F238E27FC236}">
                    <a16:creationId xmlns:a16="http://schemas.microsoft.com/office/drawing/2014/main" xmlns="" id="{C03482E4-4EEC-1445-87F7-689C60AED1D4}"/>
                  </a:ext>
                </a:extLst>
              </p:cNvPr>
              <p:cNvSpPr/>
              <p:nvPr/>
            </p:nvSpPr>
            <p:spPr>
              <a:xfrm>
                <a:off x="11444935" y="8241367"/>
                <a:ext cx="544809" cy="512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8" h="21377" extrusionOk="0">
                    <a:moveTo>
                      <a:pt x="6943" y="123"/>
                    </a:moveTo>
                    <a:cubicBezTo>
                      <a:pt x="7457" y="4277"/>
                      <a:pt x="7971" y="8431"/>
                      <a:pt x="8486" y="12308"/>
                    </a:cubicBezTo>
                    <a:cubicBezTo>
                      <a:pt x="8486" y="12861"/>
                      <a:pt x="9000" y="13692"/>
                      <a:pt x="8229" y="13692"/>
                    </a:cubicBezTo>
                    <a:cubicBezTo>
                      <a:pt x="7200" y="13692"/>
                      <a:pt x="5914" y="13692"/>
                      <a:pt x="4886" y="13692"/>
                    </a:cubicBezTo>
                    <a:cubicBezTo>
                      <a:pt x="4371" y="13692"/>
                      <a:pt x="4114" y="13692"/>
                      <a:pt x="3857" y="13692"/>
                    </a:cubicBezTo>
                    <a:cubicBezTo>
                      <a:pt x="3600" y="13692"/>
                      <a:pt x="3343" y="13969"/>
                      <a:pt x="3086" y="13969"/>
                    </a:cubicBezTo>
                    <a:cubicBezTo>
                      <a:pt x="2829" y="14246"/>
                      <a:pt x="2571" y="13969"/>
                      <a:pt x="2057" y="13969"/>
                    </a:cubicBezTo>
                    <a:cubicBezTo>
                      <a:pt x="1800" y="13969"/>
                      <a:pt x="1800" y="14523"/>
                      <a:pt x="1543" y="14246"/>
                    </a:cubicBezTo>
                    <a:cubicBezTo>
                      <a:pt x="1286" y="14246"/>
                      <a:pt x="1029" y="13692"/>
                      <a:pt x="771" y="13692"/>
                    </a:cubicBezTo>
                    <a:cubicBezTo>
                      <a:pt x="514" y="13692"/>
                      <a:pt x="514" y="15354"/>
                      <a:pt x="0" y="15077"/>
                    </a:cubicBezTo>
                    <a:cubicBezTo>
                      <a:pt x="0" y="15354"/>
                      <a:pt x="0" y="15908"/>
                      <a:pt x="0" y="16184"/>
                    </a:cubicBezTo>
                    <a:cubicBezTo>
                      <a:pt x="0" y="16738"/>
                      <a:pt x="514" y="16738"/>
                      <a:pt x="771" y="17292"/>
                    </a:cubicBezTo>
                    <a:cubicBezTo>
                      <a:pt x="1029" y="17569"/>
                      <a:pt x="771" y="18123"/>
                      <a:pt x="1029" y="18400"/>
                    </a:cubicBezTo>
                    <a:cubicBezTo>
                      <a:pt x="1286" y="18954"/>
                      <a:pt x="1543" y="18400"/>
                      <a:pt x="1800" y="18677"/>
                    </a:cubicBezTo>
                    <a:cubicBezTo>
                      <a:pt x="1800" y="18954"/>
                      <a:pt x="2571" y="18677"/>
                      <a:pt x="2829" y="18677"/>
                    </a:cubicBezTo>
                    <a:cubicBezTo>
                      <a:pt x="3086" y="18677"/>
                      <a:pt x="3600" y="18123"/>
                      <a:pt x="3857" y="18123"/>
                    </a:cubicBezTo>
                    <a:cubicBezTo>
                      <a:pt x="4371" y="18677"/>
                      <a:pt x="4629" y="20061"/>
                      <a:pt x="5143" y="20615"/>
                    </a:cubicBezTo>
                    <a:cubicBezTo>
                      <a:pt x="5143" y="20615"/>
                      <a:pt x="4886" y="21169"/>
                      <a:pt x="5143" y="21169"/>
                    </a:cubicBezTo>
                    <a:cubicBezTo>
                      <a:pt x="5400" y="21446"/>
                      <a:pt x="5657" y="20892"/>
                      <a:pt x="5914" y="21169"/>
                    </a:cubicBezTo>
                    <a:cubicBezTo>
                      <a:pt x="6171" y="21446"/>
                      <a:pt x="6686" y="21446"/>
                      <a:pt x="6943" y="21169"/>
                    </a:cubicBezTo>
                    <a:cubicBezTo>
                      <a:pt x="7457" y="20615"/>
                      <a:pt x="7457" y="21169"/>
                      <a:pt x="7714" y="21169"/>
                    </a:cubicBezTo>
                    <a:cubicBezTo>
                      <a:pt x="8486" y="21169"/>
                      <a:pt x="9000" y="20061"/>
                      <a:pt x="9000" y="19508"/>
                    </a:cubicBezTo>
                    <a:cubicBezTo>
                      <a:pt x="9000" y="19231"/>
                      <a:pt x="8486" y="19231"/>
                      <a:pt x="9000" y="18954"/>
                    </a:cubicBezTo>
                    <a:cubicBezTo>
                      <a:pt x="9257" y="18677"/>
                      <a:pt x="9771" y="18954"/>
                      <a:pt x="10029" y="18400"/>
                    </a:cubicBezTo>
                    <a:cubicBezTo>
                      <a:pt x="10029" y="18123"/>
                      <a:pt x="10286" y="17569"/>
                      <a:pt x="10286" y="17292"/>
                    </a:cubicBezTo>
                    <a:cubicBezTo>
                      <a:pt x="10543" y="16738"/>
                      <a:pt x="10543" y="16461"/>
                      <a:pt x="10800" y="17015"/>
                    </a:cubicBezTo>
                    <a:cubicBezTo>
                      <a:pt x="11571" y="17569"/>
                      <a:pt x="12086" y="15354"/>
                      <a:pt x="12600" y="15631"/>
                    </a:cubicBezTo>
                    <a:cubicBezTo>
                      <a:pt x="12857" y="15631"/>
                      <a:pt x="12857" y="15631"/>
                      <a:pt x="13114" y="15631"/>
                    </a:cubicBezTo>
                    <a:cubicBezTo>
                      <a:pt x="13114" y="15631"/>
                      <a:pt x="13371" y="15354"/>
                      <a:pt x="13371" y="15354"/>
                    </a:cubicBezTo>
                    <a:cubicBezTo>
                      <a:pt x="13629" y="15077"/>
                      <a:pt x="13886" y="15077"/>
                      <a:pt x="14143" y="14800"/>
                    </a:cubicBezTo>
                    <a:cubicBezTo>
                      <a:pt x="14914" y="13969"/>
                      <a:pt x="15686" y="14800"/>
                      <a:pt x="16714" y="14523"/>
                    </a:cubicBezTo>
                    <a:cubicBezTo>
                      <a:pt x="17229" y="14523"/>
                      <a:pt x="17486" y="14246"/>
                      <a:pt x="18000" y="14246"/>
                    </a:cubicBezTo>
                    <a:cubicBezTo>
                      <a:pt x="18771" y="14246"/>
                      <a:pt x="19543" y="14246"/>
                      <a:pt x="20057" y="13969"/>
                    </a:cubicBezTo>
                    <a:cubicBezTo>
                      <a:pt x="21600" y="13415"/>
                      <a:pt x="21086" y="9815"/>
                      <a:pt x="21086" y="8431"/>
                    </a:cubicBezTo>
                    <a:cubicBezTo>
                      <a:pt x="20829" y="8708"/>
                      <a:pt x="20057" y="9261"/>
                      <a:pt x="19800" y="8708"/>
                    </a:cubicBezTo>
                    <a:cubicBezTo>
                      <a:pt x="19543" y="8431"/>
                      <a:pt x="20057" y="7877"/>
                      <a:pt x="19800" y="7600"/>
                    </a:cubicBezTo>
                    <a:cubicBezTo>
                      <a:pt x="19543" y="7046"/>
                      <a:pt x="18514" y="7323"/>
                      <a:pt x="18000" y="7046"/>
                    </a:cubicBezTo>
                    <a:cubicBezTo>
                      <a:pt x="17486" y="7046"/>
                      <a:pt x="17229" y="6215"/>
                      <a:pt x="16971" y="5938"/>
                    </a:cubicBezTo>
                    <a:cubicBezTo>
                      <a:pt x="16971" y="5661"/>
                      <a:pt x="16714" y="5384"/>
                      <a:pt x="16200" y="5384"/>
                    </a:cubicBezTo>
                    <a:cubicBezTo>
                      <a:pt x="15686" y="4831"/>
                      <a:pt x="14914" y="4277"/>
                      <a:pt x="14400" y="3723"/>
                    </a:cubicBezTo>
                    <a:cubicBezTo>
                      <a:pt x="12857" y="2892"/>
                      <a:pt x="11314" y="1784"/>
                      <a:pt x="10029" y="677"/>
                    </a:cubicBezTo>
                    <a:cubicBezTo>
                      <a:pt x="9771" y="677"/>
                      <a:pt x="9257" y="123"/>
                      <a:pt x="9000" y="123"/>
                    </a:cubicBezTo>
                    <a:cubicBezTo>
                      <a:pt x="8486" y="-154"/>
                      <a:pt x="7714" y="123"/>
                      <a:pt x="6943" y="123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3" name="Shape">
                <a:extLst>
                  <a:ext uri="{FF2B5EF4-FFF2-40B4-BE49-F238E27FC236}">
                    <a16:creationId xmlns:a16="http://schemas.microsoft.com/office/drawing/2014/main" xmlns="" id="{5EDF3C01-8091-1348-BD0A-43493D82253A}"/>
                  </a:ext>
                </a:extLst>
              </p:cNvPr>
              <p:cNvSpPr/>
              <p:nvPr/>
            </p:nvSpPr>
            <p:spPr>
              <a:xfrm>
                <a:off x="12641164" y="7998071"/>
                <a:ext cx="360821" cy="357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extrusionOk="0">
                    <a:moveTo>
                      <a:pt x="17362" y="21600"/>
                    </a:moveTo>
                    <a:cubicBezTo>
                      <a:pt x="17754" y="21600"/>
                      <a:pt x="17754" y="20400"/>
                      <a:pt x="18540" y="20400"/>
                    </a:cubicBezTo>
                    <a:cubicBezTo>
                      <a:pt x="19718" y="20400"/>
                      <a:pt x="18933" y="19600"/>
                      <a:pt x="19718" y="19200"/>
                    </a:cubicBezTo>
                    <a:cubicBezTo>
                      <a:pt x="20896" y="18800"/>
                      <a:pt x="20896" y="18800"/>
                      <a:pt x="20896" y="17600"/>
                    </a:cubicBezTo>
                    <a:cubicBezTo>
                      <a:pt x="20504" y="16800"/>
                      <a:pt x="20504" y="16800"/>
                      <a:pt x="21289" y="16800"/>
                    </a:cubicBezTo>
                    <a:cubicBezTo>
                      <a:pt x="20896" y="16800"/>
                      <a:pt x="19718" y="14800"/>
                      <a:pt x="19325" y="14400"/>
                    </a:cubicBezTo>
                    <a:cubicBezTo>
                      <a:pt x="18933" y="12800"/>
                      <a:pt x="18147" y="11200"/>
                      <a:pt x="17362" y="10000"/>
                    </a:cubicBezTo>
                    <a:cubicBezTo>
                      <a:pt x="16576" y="8800"/>
                      <a:pt x="16184" y="7200"/>
                      <a:pt x="15398" y="6400"/>
                    </a:cubicBezTo>
                    <a:cubicBezTo>
                      <a:pt x="15005" y="6000"/>
                      <a:pt x="14220" y="3600"/>
                      <a:pt x="14613" y="3200"/>
                    </a:cubicBezTo>
                    <a:cubicBezTo>
                      <a:pt x="14613" y="3200"/>
                      <a:pt x="17754" y="8800"/>
                      <a:pt x="18147" y="8800"/>
                    </a:cubicBezTo>
                    <a:cubicBezTo>
                      <a:pt x="18540" y="8800"/>
                      <a:pt x="18933" y="7600"/>
                      <a:pt x="18933" y="7600"/>
                    </a:cubicBezTo>
                    <a:cubicBezTo>
                      <a:pt x="18933" y="6800"/>
                      <a:pt x="18933" y="6000"/>
                      <a:pt x="18540" y="5600"/>
                    </a:cubicBezTo>
                    <a:cubicBezTo>
                      <a:pt x="18540" y="4000"/>
                      <a:pt x="18147" y="2400"/>
                      <a:pt x="18147" y="800"/>
                    </a:cubicBezTo>
                    <a:cubicBezTo>
                      <a:pt x="17362" y="1600"/>
                      <a:pt x="15398" y="1600"/>
                      <a:pt x="14613" y="800"/>
                    </a:cubicBezTo>
                    <a:cubicBezTo>
                      <a:pt x="13042" y="0"/>
                      <a:pt x="11078" y="400"/>
                      <a:pt x="9507" y="1200"/>
                    </a:cubicBezTo>
                    <a:cubicBezTo>
                      <a:pt x="8329" y="2000"/>
                      <a:pt x="7151" y="1600"/>
                      <a:pt x="5973" y="1200"/>
                    </a:cubicBezTo>
                    <a:cubicBezTo>
                      <a:pt x="4402" y="800"/>
                      <a:pt x="2831" y="800"/>
                      <a:pt x="1260" y="400"/>
                    </a:cubicBezTo>
                    <a:cubicBezTo>
                      <a:pt x="1260" y="400"/>
                      <a:pt x="867" y="0"/>
                      <a:pt x="867" y="0"/>
                    </a:cubicBezTo>
                    <a:cubicBezTo>
                      <a:pt x="474" y="400"/>
                      <a:pt x="474" y="800"/>
                      <a:pt x="82" y="1200"/>
                    </a:cubicBezTo>
                    <a:cubicBezTo>
                      <a:pt x="-311" y="1600"/>
                      <a:pt x="867" y="2000"/>
                      <a:pt x="474" y="2800"/>
                    </a:cubicBezTo>
                    <a:cubicBezTo>
                      <a:pt x="82" y="3200"/>
                      <a:pt x="82" y="3600"/>
                      <a:pt x="82" y="4400"/>
                    </a:cubicBezTo>
                    <a:cubicBezTo>
                      <a:pt x="474" y="4400"/>
                      <a:pt x="474" y="4800"/>
                      <a:pt x="474" y="5200"/>
                    </a:cubicBezTo>
                    <a:cubicBezTo>
                      <a:pt x="474" y="6800"/>
                      <a:pt x="474" y="8400"/>
                      <a:pt x="474" y="10000"/>
                    </a:cubicBezTo>
                    <a:cubicBezTo>
                      <a:pt x="474" y="11200"/>
                      <a:pt x="474" y="20800"/>
                      <a:pt x="474" y="20800"/>
                    </a:cubicBezTo>
                    <a:cubicBezTo>
                      <a:pt x="4794" y="20800"/>
                      <a:pt x="8722" y="20800"/>
                      <a:pt x="13042" y="20800"/>
                    </a:cubicBezTo>
                    <a:cubicBezTo>
                      <a:pt x="13827" y="20800"/>
                      <a:pt x="14613" y="20800"/>
                      <a:pt x="15398" y="20800"/>
                    </a:cubicBezTo>
                    <a:cubicBezTo>
                      <a:pt x="16184" y="20800"/>
                      <a:pt x="16576" y="21600"/>
                      <a:pt x="17362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4" name="Shape">
                <a:extLst>
                  <a:ext uri="{FF2B5EF4-FFF2-40B4-BE49-F238E27FC236}">
                    <a16:creationId xmlns:a16="http://schemas.microsoft.com/office/drawing/2014/main" xmlns="" id="{8798C3A0-E124-1843-8CDE-430B6123C0BD}"/>
                  </a:ext>
                </a:extLst>
              </p:cNvPr>
              <p:cNvSpPr/>
              <p:nvPr/>
            </p:nvSpPr>
            <p:spPr>
              <a:xfrm>
                <a:off x="12095804" y="7792370"/>
                <a:ext cx="131048" cy="25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extrusionOk="0">
                    <a:moveTo>
                      <a:pt x="14749" y="18831"/>
                    </a:moveTo>
                    <a:cubicBezTo>
                      <a:pt x="12589" y="17723"/>
                      <a:pt x="16909" y="16615"/>
                      <a:pt x="17989" y="16615"/>
                    </a:cubicBezTo>
                    <a:cubicBezTo>
                      <a:pt x="20149" y="16062"/>
                      <a:pt x="21229" y="15508"/>
                      <a:pt x="21229" y="14954"/>
                    </a:cubicBezTo>
                    <a:cubicBezTo>
                      <a:pt x="21229" y="14400"/>
                      <a:pt x="21229" y="13846"/>
                      <a:pt x="21229" y="13292"/>
                    </a:cubicBezTo>
                    <a:cubicBezTo>
                      <a:pt x="21229" y="12738"/>
                      <a:pt x="20149" y="12738"/>
                      <a:pt x="20149" y="12738"/>
                    </a:cubicBezTo>
                    <a:cubicBezTo>
                      <a:pt x="19069" y="12185"/>
                      <a:pt x="19069" y="11631"/>
                      <a:pt x="17989" y="11077"/>
                    </a:cubicBezTo>
                    <a:cubicBezTo>
                      <a:pt x="16909" y="11077"/>
                      <a:pt x="15829" y="11631"/>
                      <a:pt x="14749" y="11077"/>
                    </a:cubicBezTo>
                    <a:cubicBezTo>
                      <a:pt x="11509" y="9969"/>
                      <a:pt x="14749" y="9415"/>
                      <a:pt x="16909" y="8862"/>
                    </a:cubicBezTo>
                    <a:cubicBezTo>
                      <a:pt x="19069" y="8308"/>
                      <a:pt x="20149" y="6646"/>
                      <a:pt x="17989" y="5538"/>
                    </a:cubicBezTo>
                    <a:cubicBezTo>
                      <a:pt x="17989" y="4985"/>
                      <a:pt x="14749" y="3877"/>
                      <a:pt x="15829" y="3323"/>
                    </a:cubicBezTo>
                    <a:cubicBezTo>
                      <a:pt x="16909" y="2769"/>
                      <a:pt x="17989" y="2769"/>
                      <a:pt x="19069" y="2215"/>
                    </a:cubicBezTo>
                    <a:cubicBezTo>
                      <a:pt x="19069" y="2215"/>
                      <a:pt x="19069" y="554"/>
                      <a:pt x="19069" y="554"/>
                    </a:cubicBezTo>
                    <a:cubicBezTo>
                      <a:pt x="17989" y="554"/>
                      <a:pt x="16909" y="2215"/>
                      <a:pt x="15829" y="1662"/>
                    </a:cubicBezTo>
                    <a:cubicBezTo>
                      <a:pt x="15829" y="1662"/>
                      <a:pt x="14749" y="1108"/>
                      <a:pt x="14749" y="1108"/>
                    </a:cubicBezTo>
                    <a:cubicBezTo>
                      <a:pt x="13669" y="554"/>
                      <a:pt x="12589" y="0"/>
                      <a:pt x="11509" y="0"/>
                    </a:cubicBezTo>
                    <a:cubicBezTo>
                      <a:pt x="9349" y="554"/>
                      <a:pt x="6109" y="1108"/>
                      <a:pt x="5029" y="2215"/>
                    </a:cubicBezTo>
                    <a:cubicBezTo>
                      <a:pt x="2869" y="4431"/>
                      <a:pt x="5029" y="7754"/>
                      <a:pt x="1789" y="9415"/>
                    </a:cubicBezTo>
                    <a:cubicBezTo>
                      <a:pt x="-371" y="10523"/>
                      <a:pt x="-371" y="10523"/>
                      <a:pt x="709" y="11631"/>
                    </a:cubicBezTo>
                    <a:cubicBezTo>
                      <a:pt x="709" y="12738"/>
                      <a:pt x="3949" y="13292"/>
                      <a:pt x="3949" y="14400"/>
                    </a:cubicBezTo>
                    <a:cubicBezTo>
                      <a:pt x="5029" y="15508"/>
                      <a:pt x="8269" y="16062"/>
                      <a:pt x="8269" y="16615"/>
                    </a:cubicBezTo>
                    <a:cubicBezTo>
                      <a:pt x="9349" y="18277"/>
                      <a:pt x="10429" y="20492"/>
                      <a:pt x="10429" y="21600"/>
                    </a:cubicBezTo>
                    <a:cubicBezTo>
                      <a:pt x="12589" y="21600"/>
                      <a:pt x="16909" y="20492"/>
                      <a:pt x="14749" y="18831"/>
                    </a:cubicBezTo>
                    <a:cubicBezTo>
                      <a:pt x="13669" y="18277"/>
                      <a:pt x="15829" y="19385"/>
                      <a:pt x="14749" y="1883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5" name="Shape">
                <a:extLst>
                  <a:ext uri="{FF2B5EF4-FFF2-40B4-BE49-F238E27FC236}">
                    <a16:creationId xmlns:a16="http://schemas.microsoft.com/office/drawing/2014/main" xmlns="" id="{298B5BF1-323C-D241-8927-61FA7FD3190D}"/>
                  </a:ext>
                </a:extLst>
              </p:cNvPr>
              <p:cNvSpPr/>
              <p:nvPr/>
            </p:nvSpPr>
            <p:spPr>
              <a:xfrm>
                <a:off x="12157554" y="7943820"/>
                <a:ext cx="498675" cy="48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4" h="21600" extrusionOk="0">
                    <a:moveTo>
                      <a:pt x="5742" y="16274"/>
                    </a:moveTo>
                    <a:cubicBezTo>
                      <a:pt x="5742" y="16570"/>
                      <a:pt x="6595" y="17162"/>
                      <a:pt x="6879" y="16866"/>
                    </a:cubicBezTo>
                    <a:cubicBezTo>
                      <a:pt x="7163" y="16570"/>
                      <a:pt x="7448" y="16570"/>
                      <a:pt x="7732" y="16274"/>
                    </a:cubicBezTo>
                    <a:cubicBezTo>
                      <a:pt x="8016" y="16274"/>
                      <a:pt x="8869" y="15682"/>
                      <a:pt x="9153" y="15682"/>
                    </a:cubicBezTo>
                    <a:cubicBezTo>
                      <a:pt x="10290" y="16274"/>
                      <a:pt x="11142" y="16866"/>
                      <a:pt x="12279" y="17458"/>
                    </a:cubicBezTo>
                    <a:cubicBezTo>
                      <a:pt x="14837" y="18937"/>
                      <a:pt x="17111" y="20416"/>
                      <a:pt x="19669" y="21600"/>
                    </a:cubicBezTo>
                    <a:cubicBezTo>
                      <a:pt x="19669" y="21008"/>
                      <a:pt x="19385" y="21008"/>
                      <a:pt x="19953" y="21008"/>
                    </a:cubicBezTo>
                    <a:cubicBezTo>
                      <a:pt x="19953" y="21008"/>
                      <a:pt x="21090" y="21008"/>
                      <a:pt x="21090" y="21008"/>
                    </a:cubicBezTo>
                    <a:cubicBezTo>
                      <a:pt x="21090" y="20416"/>
                      <a:pt x="21090" y="20121"/>
                      <a:pt x="21090" y="19529"/>
                    </a:cubicBezTo>
                    <a:cubicBezTo>
                      <a:pt x="21090" y="17458"/>
                      <a:pt x="21090" y="15386"/>
                      <a:pt x="21090" y="13019"/>
                    </a:cubicBezTo>
                    <a:cubicBezTo>
                      <a:pt x="21090" y="10948"/>
                      <a:pt x="21090" y="8877"/>
                      <a:pt x="21090" y="7101"/>
                    </a:cubicBezTo>
                    <a:cubicBezTo>
                      <a:pt x="21090" y="6510"/>
                      <a:pt x="21090" y="6214"/>
                      <a:pt x="21090" y="5918"/>
                    </a:cubicBezTo>
                    <a:cubicBezTo>
                      <a:pt x="20806" y="5622"/>
                      <a:pt x="20806" y="5326"/>
                      <a:pt x="20806" y="5030"/>
                    </a:cubicBezTo>
                    <a:cubicBezTo>
                      <a:pt x="20806" y="4734"/>
                      <a:pt x="21374" y="4438"/>
                      <a:pt x="21374" y="4142"/>
                    </a:cubicBezTo>
                    <a:cubicBezTo>
                      <a:pt x="21374" y="3847"/>
                      <a:pt x="20806" y="3551"/>
                      <a:pt x="20806" y="3255"/>
                    </a:cubicBezTo>
                    <a:cubicBezTo>
                      <a:pt x="20806" y="2959"/>
                      <a:pt x="21090" y="2663"/>
                      <a:pt x="21374" y="2367"/>
                    </a:cubicBezTo>
                    <a:cubicBezTo>
                      <a:pt x="20521" y="1775"/>
                      <a:pt x="19669" y="2071"/>
                      <a:pt x="18816" y="1479"/>
                    </a:cubicBezTo>
                    <a:cubicBezTo>
                      <a:pt x="18248" y="1184"/>
                      <a:pt x="17963" y="592"/>
                      <a:pt x="17111" y="592"/>
                    </a:cubicBezTo>
                    <a:cubicBezTo>
                      <a:pt x="15974" y="592"/>
                      <a:pt x="14837" y="888"/>
                      <a:pt x="14269" y="1775"/>
                    </a:cubicBezTo>
                    <a:cubicBezTo>
                      <a:pt x="13985" y="2071"/>
                      <a:pt x="13985" y="2367"/>
                      <a:pt x="14269" y="2663"/>
                    </a:cubicBezTo>
                    <a:cubicBezTo>
                      <a:pt x="14553" y="3255"/>
                      <a:pt x="14269" y="3551"/>
                      <a:pt x="13985" y="4142"/>
                    </a:cubicBezTo>
                    <a:cubicBezTo>
                      <a:pt x="13416" y="5030"/>
                      <a:pt x="12279" y="4438"/>
                      <a:pt x="11427" y="3847"/>
                    </a:cubicBezTo>
                    <a:cubicBezTo>
                      <a:pt x="10858" y="3847"/>
                      <a:pt x="10574" y="3551"/>
                      <a:pt x="10006" y="3551"/>
                    </a:cubicBezTo>
                    <a:cubicBezTo>
                      <a:pt x="9437" y="3255"/>
                      <a:pt x="8869" y="3551"/>
                      <a:pt x="8585" y="2959"/>
                    </a:cubicBezTo>
                    <a:cubicBezTo>
                      <a:pt x="8300" y="2663"/>
                      <a:pt x="8300" y="2071"/>
                      <a:pt x="8016" y="1775"/>
                    </a:cubicBezTo>
                    <a:cubicBezTo>
                      <a:pt x="7732" y="1184"/>
                      <a:pt x="6879" y="1184"/>
                      <a:pt x="6311" y="888"/>
                    </a:cubicBezTo>
                    <a:cubicBezTo>
                      <a:pt x="5742" y="592"/>
                      <a:pt x="5174" y="592"/>
                      <a:pt x="4606" y="592"/>
                    </a:cubicBezTo>
                    <a:cubicBezTo>
                      <a:pt x="4037" y="592"/>
                      <a:pt x="3753" y="296"/>
                      <a:pt x="2900" y="0"/>
                    </a:cubicBezTo>
                    <a:cubicBezTo>
                      <a:pt x="2900" y="296"/>
                      <a:pt x="2900" y="592"/>
                      <a:pt x="2900" y="1184"/>
                    </a:cubicBezTo>
                    <a:cubicBezTo>
                      <a:pt x="2900" y="1479"/>
                      <a:pt x="2900" y="1184"/>
                      <a:pt x="2332" y="1775"/>
                    </a:cubicBezTo>
                    <a:cubicBezTo>
                      <a:pt x="2048" y="2071"/>
                      <a:pt x="1763" y="2071"/>
                      <a:pt x="1195" y="2367"/>
                    </a:cubicBezTo>
                    <a:cubicBezTo>
                      <a:pt x="627" y="2959"/>
                      <a:pt x="1479" y="3551"/>
                      <a:pt x="1195" y="4142"/>
                    </a:cubicBezTo>
                    <a:cubicBezTo>
                      <a:pt x="911" y="4734"/>
                      <a:pt x="58" y="4734"/>
                      <a:pt x="58" y="5030"/>
                    </a:cubicBezTo>
                    <a:cubicBezTo>
                      <a:pt x="58" y="5622"/>
                      <a:pt x="342" y="5918"/>
                      <a:pt x="627" y="6214"/>
                    </a:cubicBezTo>
                    <a:cubicBezTo>
                      <a:pt x="627" y="6805"/>
                      <a:pt x="627" y="7397"/>
                      <a:pt x="627" y="7693"/>
                    </a:cubicBezTo>
                    <a:cubicBezTo>
                      <a:pt x="627" y="8285"/>
                      <a:pt x="911" y="8581"/>
                      <a:pt x="627" y="9173"/>
                    </a:cubicBezTo>
                    <a:cubicBezTo>
                      <a:pt x="627" y="9468"/>
                      <a:pt x="627" y="9764"/>
                      <a:pt x="627" y="10060"/>
                    </a:cubicBezTo>
                    <a:cubicBezTo>
                      <a:pt x="627" y="10356"/>
                      <a:pt x="911" y="10652"/>
                      <a:pt x="627" y="10948"/>
                    </a:cubicBezTo>
                    <a:cubicBezTo>
                      <a:pt x="627" y="11244"/>
                      <a:pt x="-226" y="11244"/>
                      <a:pt x="58" y="11836"/>
                    </a:cubicBezTo>
                    <a:cubicBezTo>
                      <a:pt x="627" y="12427"/>
                      <a:pt x="911" y="12723"/>
                      <a:pt x="911" y="13611"/>
                    </a:cubicBezTo>
                    <a:cubicBezTo>
                      <a:pt x="911" y="14203"/>
                      <a:pt x="1479" y="13907"/>
                      <a:pt x="1763" y="14203"/>
                    </a:cubicBezTo>
                    <a:cubicBezTo>
                      <a:pt x="2332" y="14203"/>
                      <a:pt x="2616" y="14203"/>
                      <a:pt x="2900" y="14499"/>
                    </a:cubicBezTo>
                    <a:cubicBezTo>
                      <a:pt x="3185" y="14795"/>
                      <a:pt x="3469" y="15386"/>
                      <a:pt x="3753" y="15682"/>
                    </a:cubicBezTo>
                    <a:cubicBezTo>
                      <a:pt x="4321" y="15978"/>
                      <a:pt x="5174" y="15682"/>
                      <a:pt x="5742" y="16274"/>
                    </a:cubicBezTo>
                    <a:cubicBezTo>
                      <a:pt x="6027" y="16570"/>
                      <a:pt x="5458" y="15978"/>
                      <a:pt x="5742" y="1627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6" name="Shape">
                <a:extLst>
                  <a:ext uri="{FF2B5EF4-FFF2-40B4-BE49-F238E27FC236}">
                    <a16:creationId xmlns:a16="http://schemas.microsoft.com/office/drawing/2014/main" xmlns="" id="{486C3029-6814-2449-A7DE-60318F540864}"/>
                  </a:ext>
                </a:extLst>
              </p:cNvPr>
              <p:cNvSpPr/>
              <p:nvPr/>
            </p:nvSpPr>
            <p:spPr>
              <a:xfrm>
                <a:off x="11284484" y="8149524"/>
                <a:ext cx="277966" cy="226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71" y="21600"/>
                    </a:moveTo>
                    <a:cubicBezTo>
                      <a:pt x="9771" y="19694"/>
                      <a:pt x="9257" y="16518"/>
                      <a:pt x="10286" y="15882"/>
                    </a:cubicBezTo>
                    <a:cubicBezTo>
                      <a:pt x="10800" y="15247"/>
                      <a:pt x="11829" y="14612"/>
                      <a:pt x="12343" y="13976"/>
                    </a:cubicBezTo>
                    <a:cubicBezTo>
                      <a:pt x="12857" y="13976"/>
                      <a:pt x="12857" y="12706"/>
                      <a:pt x="12857" y="12706"/>
                    </a:cubicBezTo>
                    <a:cubicBezTo>
                      <a:pt x="12857" y="10165"/>
                      <a:pt x="12857" y="8259"/>
                      <a:pt x="12857" y="5718"/>
                    </a:cubicBezTo>
                    <a:cubicBezTo>
                      <a:pt x="12857" y="5718"/>
                      <a:pt x="15943" y="5718"/>
                      <a:pt x="16457" y="5718"/>
                    </a:cubicBezTo>
                    <a:cubicBezTo>
                      <a:pt x="18000" y="5718"/>
                      <a:pt x="19543" y="5718"/>
                      <a:pt x="21086" y="5718"/>
                    </a:cubicBezTo>
                    <a:cubicBezTo>
                      <a:pt x="21600" y="5718"/>
                      <a:pt x="21600" y="1906"/>
                      <a:pt x="21600" y="1271"/>
                    </a:cubicBezTo>
                    <a:cubicBezTo>
                      <a:pt x="21600" y="0"/>
                      <a:pt x="21600" y="0"/>
                      <a:pt x="20571" y="0"/>
                    </a:cubicBezTo>
                    <a:cubicBezTo>
                      <a:pt x="16971" y="0"/>
                      <a:pt x="13886" y="0"/>
                      <a:pt x="10286" y="0"/>
                    </a:cubicBezTo>
                    <a:cubicBezTo>
                      <a:pt x="9257" y="1271"/>
                      <a:pt x="8743" y="2541"/>
                      <a:pt x="7714" y="3812"/>
                    </a:cubicBezTo>
                    <a:cubicBezTo>
                      <a:pt x="5657" y="5718"/>
                      <a:pt x="5657" y="7624"/>
                      <a:pt x="5143" y="10800"/>
                    </a:cubicBezTo>
                    <a:cubicBezTo>
                      <a:pt x="5143" y="10800"/>
                      <a:pt x="4629" y="11435"/>
                      <a:pt x="4114" y="11435"/>
                    </a:cubicBezTo>
                    <a:cubicBezTo>
                      <a:pt x="3086" y="12706"/>
                      <a:pt x="2571" y="13976"/>
                      <a:pt x="2057" y="15882"/>
                    </a:cubicBezTo>
                    <a:cubicBezTo>
                      <a:pt x="1029" y="17788"/>
                      <a:pt x="0" y="19059"/>
                      <a:pt x="0" y="21600"/>
                    </a:cubicBezTo>
                    <a:cubicBezTo>
                      <a:pt x="3086" y="21600"/>
                      <a:pt x="6686" y="21600"/>
                      <a:pt x="9771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7" name="Shape">
                <a:extLst>
                  <a:ext uri="{FF2B5EF4-FFF2-40B4-BE49-F238E27FC236}">
                    <a16:creationId xmlns:a16="http://schemas.microsoft.com/office/drawing/2014/main" xmlns="" id="{9AF946E8-5A82-494B-9F48-DFF30BCEE7FD}"/>
                  </a:ext>
                </a:extLst>
              </p:cNvPr>
              <p:cNvSpPr/>
              <p:nvPr/>
            </p:nvSpPr>
            <p:spPr>
              <a:xfrm>
                <a:off x="11417816" y="7848227"/>
                <a:ext cx="388191" cy="301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2" h="20419" extrusionOk="0">
                    <a:moveTo>
                      <a:pt x="7920" y="20419"/>
                    </a:moveTo>
                    <a:cubicBezTo>
                      <a:pt x="7920" y="19069"/>
                      <a:pt x="7560" y="18169"/>
                      <a:pt x="8280" y="17269"/>
                    </a:cubicBezTo>
                    <a:cubicBezTo>
                      <a:pt x="9000" y="16819"/>
                      <a:pt x="10080" y="16369"/>
                      <a:pt x="10440" y="15469"/>
                    </a:cubicBezTo>
                    <a:cubicBezTo>
                      <a:pt x="10800" y="15469"/>
                      <a:pt x="11520" y="15469"/>
                      <a:pt x="11880" y="15469"/>
                    </a:cubicBezTo>
                    <a:cubicBezTo>
                      <a:pt x="12240" y="15019"/>
                      <a:pt x="12960" y="15019"/>
                      <a:pt x="13680" y="14569"/>
                    </a:cubicBezTo>
                    <a:cubicBezTo>
                      <a:pt x="14040" y="14119"/>
                      <a:pt x="14040" y="13669"/>
                      <a:pt x="14400" y="13219"/>
                    </a:cubicBezTo>
                    <a:cubicBezTo>
                      <a:pt x="14760" y="12769"/>
                      <a:pt x="15840" y="13219"/>
                      <a:pt x="16200" y="12769"/>
                    </a:cubicBezTo>
                    <a:cubicBezTo>
                      <a:pt x="16560" y="12319"/>
                      <a:pt x="16560" y="11869"/>
                      <a:pt x="16560" y="11419"/>
                    </a:cubicBezTo>
                    <a:cubicBezTo>
                      <a:pt x="16560" y="10519"/>
                      <a:pt x="17640" y="10519"/>
                      <a:pt x="18000" y="10069"/>
                    </a:cubicBezTo>
                    <a:cubicBezTo>
                      <a:pt x="18360" y="9619"/>
                      <a:pt x="18360" y="9169"/>
                      <a:pt x="19080" y="9169"/>
                    </a:cubicBezTo>
                    <a:cubicBezTo>
                      <a:pt x="19440" y="9169"/>
                      <a:pt x="20520" y="9619"/>
                      <a:pt x="20880" y="9619"/>
                    </a:cubicBezTo>
                    <a:cubicBezTo>
                      <a:pt x="21600" y="9169"/>
                      <a:pt x="20160" y="6469"/>
                      <a:pt x="20160" y="6019"/>
                    </a:cubicBezTo>
                    <a:cubicBezTo>
                      <a:pt x="20160" y="5119"/>
                      <a:pt x="20160" y="4219"/>
                      <a:pt x="20160" y="3319"/>
                    </a:cubicBezTo>
                    <a:cubicBezTo>
                      <a:pt x="19800" y="2869"/>
                      <a:pt x="19800" y="2419"/>
                      <a:pt x="19800" y="1969"/>
                    </a:cubicBezTo>
                    <a:cubicBezTo>
                      <a:pt x="19080" y="1969"/>
                      <a:pt x="18720" y="1519"/>
                      <a:pt x="18360" y="1519"/>
                    </a:cubicBezTo>
                    <a:cubicBezTo>
                      <a:pt x="18000" y="1069"/>
                      <a:pt x="17280" y="1519"/>
                      <a:pt x="16920" y="1519"/>
                    </a:cubicBezTo>
                    <a:cubicBezTo>
                      <a:pt x="16560" y="1069"/>
                      <a:pt x="15840" y="1519"/>
                      <a:pt x="15120" y="1519"/>
                    </a:cubicBezTo>
                    <a:cubicBezTo>
                      <a:pt x="14400" y="1519"/>
                      <a:pt x="12960" y="-1181"/>
                      <a:pt x="12600" y="619"/>
                    </a:cubicBezTo>
                    <a:cubicBezTo>
                      <a:pt x="12240" y="1969"/>
                      <a:pt x="11880" y="3319"/>
                      <a:pt x="10800" y="4669"/>
                    </a:cubicBezTo>
                    <a:cubicBezTo>
                      <a:pt x="9720" y="6019"/>
                      <a:pt x="8280" y="6019"/>
                      <a:pt x="7200" y="7369"/>
                    </a:cubicBezTo>
                    <a:cubicBezTo>
                      <a:pt x="6480" y="8269"/>
                      <a:pt x="6120" y="9619"/>
                      <a:pt x="5760" y="10969"/>
                    </a:cubicBezTo>
                    <a:cubicBezTo>
                      <a:pt x="5760" y="11869"/>
                      <a:pt x="6120" y="13219"/>
                      <a:pt x="5760" y="14569"/>
                    </a:cubicBezTo>
                    <a:cubicBezTo>
                      <a:pt x="5400" y="15019"/>
                      <a:pt x="5040" y="15919"/>
                      <a:pt x="5040" y="16369"/>
                    </a:cubicBezTo>
                    <a:cubicBezTo>
                      <a:pt x="4680" y="17269"/>
                      <a:pt x="3960" y="17269"/>
                      <a:pt x="3240" y="17719"/>
                    </a:cubicBezTo>
                    <a:cubicBezTo>
                      <a:pt x="2880" y="18169"/>
                      <a:pt x="2520" y="18619"/>
                      <a:pt x="1800" y="19069"/>
                    </a:cubicBezTo>
                    <a:cubicBezTo>
                      <a:pt x="1440" y="19519"/>
                      <a:pt x="720" y="19519"/>
                      <a:pt x="0" y="20419"/>
                    </a:cubicBezTo>
                    <a:lnTo>
                      <a:pt x="7920" y="20419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8" name="Shape">
                <a:extLst>
                  <a:ext uri="{FF2B5EF4-FFF2-40B4-BE49-F238E27FC236}">
                    <a16:creationId xmlns:a16="http://schemas.microsoft.com/office/drawing/2014/main" xmlns="" id="{7B0D03A9-43C0-6E49-BC9E-7D1F08D7FF00}"/>
                  </a:ext>
                </a:extLst>
              </p:cNvPr>
              <p:cNvSpPr/>
              <p:nvPr/>
            </p:nvSpPr>
            <p:spPr>
              <a:xfrm>
                <a:off x="11562884" y="7799151"/>
                <a:ext cx="682047" cy="655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extrusionOk="0">
                    <a:moveTo>
                      <a:pt x="7113" y="4800"/>
                    </a:moveTo>
                    <a:cubicBezTo>
                      <a:pt x="7321" y="5018"/>
                      <a:pt x="8152" y="6327"/>
                      <a:pt x="7321" y="6327"/>
                    </a:cubicBezTo>
                    <a:cubicBezTo>
                      <a:pt x="7113" y="6109"/>
                      <a:pt x="6490" y="5891"/>
                      <a:pt x="6282" y="6109"/>
                    </a:cubicBezTo>
                    <a:cubicBezTo>
                      <a:pt x="6075" y="6327"/>
                      <a:pt x="6075" y="6327"/>
                      <a:pt x="5867" y="6545"/>
                    </a:cubicBezTo>
                    <a:cubicBezTo>
                      <a:pt x="5659" y="6764"/>
                      <a:pt x="5452" y="6764"/>
                      <a:pt x="5244" y="6764"/>
                    </a:cubicBezTo>
                    <a:cubicBezTo>
                      <a:pt x="4829" y="6982"/>
                      <a:pt x="5036" y="7418"/>
                      <a:pt x="4829" y="7636"/>
                    </a:cubicBezTo>
                    <a:cubicBezTo>
                      <a:pt x="4829" y="8073"/>
                      <a:pt x="4206" y="7855"/>
                      <a:pt x="3998" y="8073"/>
                    </a:cubicBezTo>
                    <a:cubicBezTo>
                      <a:pt x="3582" y="8073"/>
                      <a:pt x="3582" y="8509"/>
                      <a:pt x="3375" y="8727"/>
                    </a:cubicBezTo>
                    <a:cubicBezTo>
                      <a:pt x="2959" y="9164"/>
                      <a:pt x="2544" y="8945"/>
                      <a:pt x="2129" y="9164"/>
                    </a:cubicBezTo>
                    <a:cubicBezTo>
                      <a:pt x="1921" y="9164"/>
                      <a:pt x="1713" y="9164"/>
                      <a:pt x="1506" y="9382"/>
                    </a:cubicBezTo>
                    <a:cubicBezTo>
                      <a:pt x="1298" y="9382"/>
                      <a:pt x="882" y="9600"/>
                      <a:pt x="675" y="9818"/>
                    </a:cubicBezTo>
                    <a:cubicBezTo>
                      <a:pt x="-156" y="10255"/>
                      <a:pt x="52" y="10473"/>
                      <a:pt x="52" y="11345"/>
                    </a:cubicBezTo>
                    <a:cubicBezTo>
                      <a:pt x="52" y="12000"/>
                      <a:pt x="-156" y="12000"/>
                      <a:pt x="259" y="12218"/>
                    </a:cubicBezTo>
                    <a:cubicBezTo>
                      <a:pt x="467" y="12436"/>
                      <a:pt x="882" y="12655"/>
                      <a:pt x="1090" y="12873"/>
                    </a:cubicBezTo>
                    <a:cubicBezTo>
                      <a:pt x="3167" y="14400"/>
                      <a:pt x="5244" y="15709"/>
                      <a:pt x="7529" y="17236"/>
                    </a:cubicBezTo>
                    <a:cubicBezTo>
                      <a:pt x="8152" y="17673"/>
                      <a:pt x="8982" y="18327"/>
                      <a:pt x="9813" y="18764"/>
                    </a:cubicBezTo>
                    <a:cubicBezTo>
                      <a:pt x="9813" y="18982"/>
                      <a:pt x="10021" y="18982"/>
                      <a:pt x="10021" y="18982"/>
                    </a:cubicBezTo>
                    <a:cubicBezTo>
                      <a:pt x="10644" y="20073"/>
                      <a:pt x="11059" y="20073"/>
                      <a:pt x="11890" y="20291"/>
                    </a:cubicBezTo>
                    <a:cubicBezTo>
                      <a:pt x="12513" y="20509"/>
                      <a:pt x="11890" y="21382"/>
                      <a:pt x="12513" y="21600"/>
                    </a:cubicBezTo>
                    <a:cubicBezTo>
                      <a:pt x="12721" y="21600"/>
                      <a:pt x="13344" y="21382"/>
                      <a:pt x="13759" y="21164"/>
                    </a:cubicBezTo>
                    <a:cubicBezTo>
                      <a:pt x="13967" y="21164"/>
                      <a:pt x="14590" y="21164"/>
                      <a:pt x="14798" y="20945"/>
                    </a:cubicBezTo>
                    <a:cubicBezTo>
                      <a:pt x="15629" y="20291"/>
                      <a:pt x="16459" y="19636"/>
                      <a:pt x="17498" y="18982"/>
                    </a:cubicBezTo>
                    <a:cubicBezTo>
                      <a:pt x="18536" y="18327"/>
                      <a:pt x="19575" y="17455"/>
                      <a:pt x="20613" y="16800"/>
                    </a:cubicBezTo>
                    <a:cubicBezTo>
                      <a:pt x="20821" y="16800"/>
                      <a:pt x="21029" y="16582"/>
                      <a:pt x="21444" y="16364"/>
                    </a:cubicBezTo>
                    <a:cubicBezTo>
                      <a:pt x="21029" y="15491"/>
                      <a:pt x="20821" y="15273"/>
                      <a:pt x="19990" y="15055"/>
                    </a:cubicBezTo>
                    <a:cubicBezTo>
                      <a:pt x="19782" y="15055"/>
                      <a:pt x="19367" y="15055"/>
                      <a:pt x="19367" y="15055"/>
                    </a:cubicBezTo>
                    <a:cubicBezTo>
                      <a:pt x="19367" y="14400"/>
                      <a:pt x="19367" y="14182"/>
                      <a:pt x="18952" y="13745"/>
                    </a:cubicBezTo>
                    <a:cubicBezTo>
                      <a:pt x="18744" y="13309"/>
                      <a:pt x="18744" y="13309"/>
                      <a:pt x="18952" y="13091"/>
                    </a:cubicBezTo>
                    <a:cubicBezTo>
                      <a:pt x="19367" y="12655"/>
                      <a:pt x="19159" y="12436"/>
                      <a:pt x="19159" y="12000"/>
                    </a:cubicBezTo>
                    <a:cubicBezTo>
                      <a:pt x="19159" y="11564"/>
                      <a:pt x="19367" y="11345"/>
                      <a:pt x="19159" y="10909"/>
                    </a:cubicBezTo>
                    <a:cubicBezTo>
                      <a:pt x="19159" y="10691"/>
                      <a:pt x="19159" y="10473"/>
                      <a:pt x="19159" y="10036"/>
                    </a:cubicBezTo>
                    <a:cubicBezTo>
                      <a:pt x="19159" y="9818"/>
                      <a:pt x="19159" y="9382"/>
                      <a:pt x="18952" y="9164"/>
                    </a:cubicBezTo>
                    <a:cubicBezTo>
                      <a:pt x="18744" y="8945"/>
                      <a:pt x="18744" y="8509"/>
                      <a:pt x="18744" y="8073"/>
                    </a:cubicBezTo>
                    <a:cubicBezTo>
                      <a:pt x="18744" y="7418"/>
                      <a:pt x="18536" y="6545"/>
                      <a:pt x="17913" y="5891"/>
                    </a:cubicBezTo>
                    <a:cubicBezTo>
                      <a:pt x="17498" y="5455"/>
                      <a:pt x="17082" y="5018"/>
                      <a:pt x="16875" y="4364"/>
                    </a:cubicBezTo>
                    <a:cubicBezTo>
                      <a:pt x="16459" y="3491"/>
                      <a:pt x="17290" y="3709"/>
                      <a:pt x="17498" y="2836"/>
                    </a:cubicBezTo>
                    <a:cubicBezTo>
                      <a:pt x="17498" y="1964"/>
                      <a:pt x="17498" y="1309"/>
                      <a:pt x="17706" y="436"/>
                    </a:cubicBezTo>
                    <a:cubicBezTo>
                      <a:pt x="17498" y="436"/>
                      <a:pt x="17498" y="218"/>
                      <a:pt x="17290" y="218"/>
                    </a:cubicBezTo>
                    <a:cubicBezTo>
                      <a:pt x="16875" y="436"/>
                      <a:pt x="16875" y="0"/>
                      <a:pt x="16667" y="0"/>
                    </a:cubicBezTo>
                    <a:cubicBezTo>
                      <a:pt x="16459" y="0"/>
                      <a:pt x="16459" y="218"/>
                      <a:pt x="16252" y="218"/>
                    </a:cubicBezTo>
                    <a:cubicBezTo>
                      <a:pt x="15836" y="218"/>
                      <a:pt x="15836" y="0"/>
                      <a:pt x="15421" y="0"/>
                    </a:cubicBezTo>
                    <a:cubicBezTo>
                      <a:pt x="15213" y="218"/>
                      <a:pt x="15006" y="218"/>
                      <a:pt x="14798" y="436"/>
                    </a:cubicBezTo>
                    <a:cubicBezTo>
                      <a:pt x="14382" y="655"/>
                      <a:pt x="14382" y="436"/>
                      <a:pt x="13967" y="218"/>
                    </a:cubicBezTo>
                    <a:cubicBezTo>
                      <a:pt x="13552" y="218"/>
                      <a:pt x="12929" y="218"/>
                      <a:pt x="12513" y="436"/>
                    </a:cubicBezTo>
                    <a:cubicBezTo>
                      <a:pt x="11475" y="655"/>
                      <a:pt x="10436" y="655"/>
                      <a:pt x="9398" y="1091"/>
                    </a:cubicBezTo>
                    <a:cubicBezTo>
                      <a:pt x="9190" y="1309"/>
                      <a:pt x="8982" y="1527"/>
                      <a:pt x="8775" y="1527"/>
                    </a:cubicBezTo>
                    <a:cubicBezTo>
                      <a:pt x="8567" y="1745"/>
                      <a:pt x="8152" y="1745"/>
                      <a:pt x="7944" y="1745"/>
                    </a:cubicBezTo>
                    <a:cubicBezTo>
                      <a:pt x="7529" y="1964"/>
                      <a:pt x="7529" y="2618"/>
                      <a:pt x="6906" y="2618"/>
                    </a:cubicBezTo>
                    <a:cubicBezTo>
                      <a:pt x="7113" y="3273"/>
                      <a:pt x="7113" y="3927"/>
                      <a:pt x="7113" y="4800"/>
                    </a:cubicBezTo>
                    <a:cubicBezTo>
                      <a:pt x="7321" y="5018"/>
                      <a:pt x="7113" y="4364"/>
                      <a:pt x="7113" y="48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9" name="Shape">
                <a:extLst>
                  <a:ext uri="{FF2B5EF4-FFF2-40B4-BE49-F238E27FC236}">
                    <a16:creationId xmlns:a16="http://schemas.microsoft.com/office/drawing/2014/main" xmlns="" id="{38387F80-CED2-104D-90FD-1344635A0563}"/>
                  </a:ext>
                </a:extLst>
              </p:cNvPr>
              <p:cNvSpPr/>
              <p:nvPr/>
            </p:nvSpPr>
            <p:spPr>
              <a:xfrm>
                <a:off x="9429134" y="5314912"/>
                <a:ext cx="2017015" cy="150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1" h="21600" extrusionOk="0">
                    <a:moveTo>
                      <a:pt x="2266" y="3521"/>
                    </a:moveTo>
                    <a:cubicBezTo>
                      <a:pt x="2195" y="3616"/>
                      <a:pt x="1841" y="3806"/>
                      <a:pt x="1912" y="3901"/>
                    </a:cubicBezTo>
                    <a:cubicBezTo>
                      <a:pt x="1983" y="3996"/>
                      <a:pt x="2125" y="3996"/>
                      <a:pt x="2266" y="4092"/>
                    </a:cubicBezTo>
                    <a:cubicBezTo>
                      <a:pt x="2408" y="4092"/>
                      <a:pt x="2550" y="4092"/>
                      <a:pt x="2762" y="4092"/>
                    </a:cubicBezTo>
                    <a:cubicBezTo>
                      <a:pt x="2762" y="4092"/>
                      <a:pt x="3116" y="3996"/>
                      <a:pt x="3187" y="3996"/>
                    </a:cubicBezTo>
                    <a:cubicBezTo>
                      <a:pt x="3116" y="3996"/>
                      <a:pt x="2974" y="4092"/>
                      <a:pt x="2904" y="4187"/>
                    </a:cubicBezTo>
                    <a:cubicBezTo>
                      <a:pt x="2833" y="4282"/>
                      <a:pt x="2762" y="4377"/>
                      <a:pt x="2833" y="4567"/>
                    </a:cubicBezTo>
                    <a:cubicBezTo>
                      <a:pt x="2974" y="4758"/>
                      <a:pt x="2550" y="5233"/>
                      <a:pt x="2337" y="5138"/>
                    </a:cubicBezTo>
                    <a:cubicBezTo>
                      <a:pt x="2266" y="5043"/>
                      <a:pt x="2125" y="5138"/>
                      <a:pt x="1983" y="5138"/>
                    </a:cubicBezTo>
                    <a:cubicBezTo>
                      <a:pt x="1912" y="5043"/>
                      <a:pt x="1770" y="5138"/>
                      <a:pt x="1700" y="5138"/>
                    </a:cubicBezTo>
                    <a:cubicBezTo>
                      <a:pt x="1629" y="5138"/>
                      <a:pt x="1487" y="5138"/>
                      <a:pt x="1416" y="5329"/>
                    </a:cubicBezTo>
                    <a:cubicBezTo>
                      <a:pt x="1346" y="5424"/>
                      <a:pt x="1275" y="5424"/>
                      <a:pt x="1133" y="5424"/>
                    </a:cubicBezTo>
                    <a:cubicBezTo>
                      <a:pt x="921" y="5519"/>
                      <a:pt x="708" y="5614"/>
                      <a:pt x="496" y="5614"/>
                    </a:cubicBezTo>
                    <a:cubicBezTo>
                      <a:pt x="425" y="5614"/>
                      <a:pt x="283" y="5519"/>
                      <a:pt x="283" y="5614"/>
                    </a:cubicBezTo>
                    <a:cubicBezTo>
                      <a:pt x="212" y="5709"/>
                      <a:pt x="0" y="5709"/>
                      <a:pt x="0" y="5900"/>
                    </a:cubicBezTo>
                    <a:cubicBezTo>
                      <a:pt x="0" y="5995"/>
                      <a:pt x="71" y="5900"/>
                      <a:pt x="71" y="5995"/>
                    </a:cubicBezTo>
                    <a:cubicBezTo>
                      <a:pt x="71" y="5995"/>
                      <a:pt x="0" y="6090"/>
                      <a:pt x="0" y="6090"/>
                    </a:cubicBezTo>
                    <a:cubicBezTo>
                      <a:pt x="0" y="6185"/>
                      <a:pt x="142" y="6375"/>
                      <a:pt x="212" y="6470"/>
                    </a:cubicBezTo>
                    <a:cubicBezTo>
                      <a:pt x="212" y="6470"/>
                      <a:pt x="283" y="6375"/>
                      <a:pt x="283" y="6375"/>
                    </a:cubicBezTo>
                    <a:cubicBezTo>
                      <a:pt x="354" y="6280"/>
                      <a:pt x="425" y="6375"/>
                      <a:pt x="496" y="6470"/>
                    </a:cubicBezTo>
                    <a:cubicBezTo>
                      <a:pt x="567" y="6470"/>
                      <a:pt x="921" y="6566"/>
                      <a:pt x="921" y="6375"/>
                    </a:cubicBezTo>
                    <a:cubicBezTo>
                      <a:pt x="921" y="6470"/>
                      <a:pt x="850" y="6470"/>
                      <a:pt x="921" y="6566"/>
                    </a:cubicBezTo>
                    <a:cubicBezTo>
                      <a:pt x="921" y="6661"/>
                      <a:pt x="1062" y="6756"/>
                      <a:pt x="1133" y="6756"/>
                    </a:cubicBezTo>
                    <a:cubicBezTo>
                      <a:pt x="1204" y="6851"/>
                      <a:pt x="1275" y="6851"/>
                      <a:pt x="1346" y="6851"/>
                    </a:cubicBezTo>
                    <a:cubicBezTo>
                      <a:pt x="1487" y="6851"/>
                      <a:pt x="1487" y="6661"/>
                      <a:pt x="1558" y="6756"/>
                    </a:cubicBezTo>
                    <a:cubicBezTo>
                      <a:pt x="1700" y="6756"/>
                      <a:pt x="1912" y="6756"/>
                      <a:pt x="1983" y="6756"/>
                    </a:cubicBezTo>
                    <a:cubicBezTo>
                      <a:pt x="2054" y="6756"/>
                      <a:pt x="2054" y="6661"/>
                      <a:pt x="2125" y="6566"/>
                    </a:cubicBezTo>
                    <a:cubicBezTo>
                      <a:pt x="2195" y="6566"/>
                      <a:pt x="2408" y="6756"/>
                      <a:pt x="2408" y="6851"/>
                    </a:cubicBezTo>
                    <a:cubicBezTo>
                      <a:pt x="2408" y="6946"/>
                      <a:pt x="1700" y="6851"/>
                      <a:pt x="1558" y="6946"/>
                    </a:cubicBezTo>
                    <a:cubicBezTo>
                      <a:pt x="1416" y="6946"/>
                      <a:pt x="1629" y="7041"/>
                      <a:pt x="1700" y="7041"/>
                    </a:cubicBezTo>
                    <a:cubicBezTo>
                      <a:pt x="1841" y="7137"/>
                      <a:pt x="1912" y="7041"/>
                      <a:pt x="2054" y="7137"/>
                    </a:cubicBezTo>
                    <a:cubicBezTo>
                      <a:pt x="1983" y="7041"/>
                      <a:pt x="1841" y="7137"/>
                      <a:pt x="1700" y="7137"/>
                    </a:cubicBezTo>
                    <a:cubicBezTo>
                      <a:pt x="1487" y="7137"/>
                      <a:pt x="1275" y="7041"/>
                      <a:pt x="1062" y="7041"/>
                    </a:cubicBezTo>
                    <a:cubicBezTo>
                      <a:pt x="921" y="7041"/>
                      <a:pt x="637" y="7041"/>
                      <a:pt x="637" y="7232"/>
                    </a:cubicBezTo>
                    <a:cubicBezTo>
                      <a:pt x="567" y="7327"/>
                      <a:pt x="779" y="7422"/>
                      <a:pt x="850" y="7422"/>
                    </a:cubicBezTo>
                    <a:cubicBezTo>
                      <a:pt x="921" y="7422"/>
                      <a:pt x="1062" y="7327"/>
                      <a:pt x="1062" y="7327"/>
                    </a:cubicBezTo>
                    <a:cubicBezTo>
                      <a:pt x="1133" y="7422"/>
                      <a:pt x="1062" y="7422"/>
                      <a:pt x="1062" y="7517"/>
                    </a:cubicBezTo>
                    <a:cubicBezTo>
                      <a:pt x="1133" y="7612"/>
                      <a:pt x="1275" y="7612"/>
                      <a:pt x="1346" y="7612"/>
                    </a:cubicBezTo>
                    <a:cubicBezTo>
                      <a:pt x="1487" y="7612"/>
                      <a:pt x="1629" y="7612"/>
                      <a:pt x="1770" y="7612"/>
                    </a:cubicBezTo>
                    <a:cubicBezTo>
                      <a:pt x="1770" y="7612"/>
                      <a:pt x="1487" y="7707"/>
                      <a:pt x="1416" y="7707"/>
                    </a:cubicBezTo>
                    <a:cubicBezTo>
                      <a:pt x="1133" y="7803"/>
                      <a:pt x="1346" y="7993"/>
                      <a:pt x="1487" y="8088"/>
                    </a:cubicBezTo>
                    <a:cubicBezTo>
                      <a:pt x="1629" y="8183"/>
                      <a:pt x="1770" y="8183"/>
                      <a:pt x="1912" y="8278"/>
                    </a:cubicBezTo>
                    <a:cubicBezTo>
                      <a:pt x="1912" y="8278"/>
                      <a:pt x="2195" y="8278"/>
                      <a:pt x="2195" y="8278"/>
                    </a:cubicBezTo>
                    <a:cubicBezTo>
                      <a:pt x="2195" y="8278"/>
                      <a:pt x="2054" y="8183"/>
                      <a:pt x="2054" y="8088"/>
                    </a:cubicBezTo>
                    <a:cubicBezTo>
                      <a:pt x="2054" y="7993"/>
                      <a:pt x="2195" y="8088"/>
                      <a:pt x="2195" y="8088"/>
                    </a:cubicBezTo>
                    <a:cubicBezTo>
                      <a:pt x="2266" y="8183"/>
                      <a:pt x="2337" y="8088"/>
                      <a:pt x="2408" y="7993"/>
                    </a:cubicBezTo>
                    <a:cubicBezTo>
                      <a:pt x="2408" y="7993"/>
                      <a:pt x="2479" y="7898"/>
                      <a:pt x="2550" y="7898"/>
                    </a:cubicBezTo>
                    <a:cubicBezTo>
                      <a:pt x="2620" y="7993"/>
                      <a:pt x="2550" y="8183"/>
                      <a:pt x="2550" y="8183"/>
                    </a:cubicBezTo>
                    <a:cubicBezTo>
                      <a:pt x="2620" y="8278"/>
                      <a:pt x="2833" y="8088"/>
                      <a:pt x="2904" y="8088"/>
                    </a:cubicBezTo>
                    <a:cubicBezTo>
                      <a:pt x="3045" y="7993"/>
                      <a:pt x="3045" y="7993"/>
                      <a:pt x="3116" y="8088"/>
                    </a:cubicBezTo>
                    <a:cubicBezTo>
                      <a:pt x="3187" y="8183"/>
                      <a:pt x="3258" y="7993"/>
                      <a:pt x="3329" y="7993"/>
                    </a:cubicBezTo>
                    <a:cubicBezTo>
                      <a:pt x="3399" y="7898"/>
                      <a:pt x="3541" y="7993"/>
                      <a:pt x="3612" y="7993"/>
                    </a:cubicBezTo>
                    <a:cubicBezTo>
                      <a:pt x="3824" y="7993"/>
                      <a:pt x="4108" y="8088"/>
                      <a:pt x="4320" y="8183"/>
                    </a:cubicBezTo>
                    <a:cubicBezTo>
                      <a:pt x="4462" y="8183"/>
                      <a:pt x="4603" y="8374"/>
                      <a:pt x="4745" y="8374"/>
                    </a:cubicBezTo>
                    <a:cubicBezTo>
                      <a:pt x="4887" y="8374"/>
                      <a:pt x="5028" y="8469"/>
                      <a:pt x="5099" y="8564"/>
                    </a:cubicBezTo>
                    <a:cubicBezTo>
                      <a:pt x="5241" y="8659"/>
                      <a:pt x="5170" y="8754"/>
                      <a:pt x="5170" y="8849"/>
                    </a:cubicBezTo>
                    <a:cubicBezTo>
                      <a:pt x="5170" y="8944"/>
                      <a:pt x="5311" y="9135"/>
                      <a:pt x="5382" y="9135"/>
                    </a:cubicBezTo>
                    <a:cubicBezTo>
                      <a:pt x="5453" y="9230"/>
                      <a:pt x="5595" y="9135"/>
                      <a:pt x="5666" y="9230"/>
                    </a:cubicBezTo>
                    <a:cubicBezTo>
                      <a:pt x="5666" y="9420"/>
                      <a:pt x="5807" y="9515"/>
                      <a:pt x="5878" y="9611"/>
                    </a:cubicBezTo>
                    <a:cubicBezTo>
                      <a:pt x="5949" y="9706"/>
                      <a:pt x="5878" y="9896"/>
                      <a:pt x="5949" y="9991"/>
                    </a:cubicBezTo>
                    <a:cubicBezTo>
                      <a:pt x="5949" y="10086"/>
                      <a:pt x="6090" y="10181"/>
                      <a:pt x="6090" y="10372"/>
                    </a:cubicBezTo>
                    <a:cubicBezTo>
                      <a:pt x="6090" y="10467"/>
                      <a:pt x="6020" y="10467"/>
                      <a:pt x="6090" y="10562"/>
                    </a:cubicBezTo>
                    <a:cubicBezTo>
                      <a:pt x="6090" y="10562"/>
                      <a:pt x="6161" y="10657"/>
                      <a:pt x="6161" y="10657"/>
                    </a:cubicBezTo>
                    <a:cubicBezTo>
                      <a:pt x="6161" y="10657"/>
                      <a:pt x="6161" y="10657"/>
                      <a:pt x="6161" y="10657"/>
                    </a:cubicBezTo>
                    <a:cubicBezTo>
                      <a:pt x="6232" y="10562"/>
                      <a:pt x="6374" y="10752"/>
                      <a:pt x="6303" y="10848"/>
                    </a:cubicBezTo>
                    <a:cubicBezTo>
                      <a:pt x="6232" y="10943"/>
                      <a:pt x="6232" y="10943"/>
                      <a:pt x="6232" y="11133"/>
                    </a:cubicBezTo>
                    <a:cubicBezTo>
                      <a:pt x="6232" y="11038"/>
                      <a:pt x="6374" y="10943"/>
                      <a:pt x="6445" y="11133"/>
                    </a:cubicBezTo>
                    <a:cubicBezTo>
                      <a:pt x="6445" y="11228"/>
                      <a:pt x="6445" y="11228"/>
                      <a:pt x="6445" y="11323"/>
                    </a:cubicBezTo>
                    <a:cubicBezTo>
                      <a:pt x="6445" y="11323"/>
                      <a:pt x="6445" y="11514"/>
                      <a:pt x="6445" y="11419"/>
                    </a:cubicBezTo>
                    <a:cubicBezTo>
                      <a:pt x="6445" y="11514"/>
                      <a:pt x="6586" y="11514"/>
                      <a:pt x="6586" y="11514"/>
                    </a:cubicBezTo>
                    <a:cubicBezTo>
                      <a:pt x="6515" y="11419"/>
                      <a:pt x="6303" y="11989"/>
                      <a:pt x="6374" y="11609"/>
                    </a:cubicBezTo>
                    <a:cubicBezTo>
                      <a:pt x="6374" y="11609"/>
                      <a:pt x="6232" y="11514"/>
                      <a:pt x="6232" y="11609"/>
                    </a:cubicBezTo>
                    <a:cubicBezTo>
                      <a:pt x="6232" y="11609"/>
                      <a:pt x="6303" y="11609"/>
                      <a:pt x="6303" y="11609"/>
                    </a:cubicBezTo>
                    <a:cubicBezTo>
                      <a:pt x="6303" y="11704"/>
                      <a:pt x="6090" y="11704"/>
                      <a:pt x="6161" y="11799"/>
                    </a:cubicBezTo>
                    <a:cubicBezTo>
                      <a:pt x="6161" y="11799"/>
                      <a:pt x="6374" y="11894"/>
                      <a:pt x="6303" y="11894"/>
                    </a:cubicBezTo>
                    <a:cubicBezTo>
                      <a:pt x="6161" y="12085"/>
                      <a:pt x="6445" y="12085"/>
                      <a:pt x="6515" y="11989"/>
                    </a:cubicBezTo>
                    <a:cubicBezTo>
                      <a:pt x="6445" y="12085"/>
                      <a:pt x="6374" y="12085"/>
                      <a:pt x="6232" y="12085"/>
                    </a:cubicBezTo>
                    <a:cubicBezTo>
                      <a:pt x="6232" y="12085"/>
                      <a:pt x="6090" y="12275"/>
                      <a:pt x="6090" y="12275"/>
                    </a:cubicBezTo>
                    <a:cubicBezTo>
                      <a:pt x="6090" y="12275"/>
                      <a:pt x="6161" y="12370"/>
                      <a:pt x="6161" y="12370"/>
                    </a:cubicBezTo>
                    <a:cubicBezTo>
                      <a:pt x="6303" y="12465"/>
                      <a:pt x="6232" y="12465"/>
                      <a:pt x="6303" y="12465"/>
                    </a:cubicBezTo>
                    <a:cubicBezTo>
                      <a:pt x="6374" y="12465"/>
                      <a:pt x="6657" y="12656"/>
                      <a:pt x="6728" y="12465"/>
                    </a:cubicBezTo>
                    <a:cubicBezTo>
                      <a:pt x="6728" y="12180"/>
                      <a:pt x="6870" y="12275"/>
                      <a:pt x="6940" y="12180"/>
                    </a:cubicBezTo>
                    <a:cubicBezTo>
                      <a:pt x="6940" y="12180"/>
                      <a:pt x="6799" y="11609"/>
                      <a:pt x="6799" y="11609"/>
                    </a:cubicBezTo>
                    <a:cubicBezTo>
                      <a:pt x="6799" y="11704"/>
                      <a:pt x="6940" y="11989"/>
                      <a:pt x="6940" y="11989"/>
                    </a:cubicBezTo>
                    <a:cubicBezTo>
                      <a:pt x="7011" y="12180"/>
                      <a:pt x="7082" y="11989"/>
                      <a:pt x="7153" y="11989"/>
                    </a:cubicBezTo>
                    <a:cubicBezTo>
                      <a:pt x="7153" y="11989"/>
                      <a:pt x="6940" y="12370"/>
                      <a:pt x="6940" y="12370"/>
                    </a:cubicBezTo>
                    <a:cubicBezTo>
                      <a:pt x="6940" y="12370"/>
                      <a:pt x="7224" y="12275"/>
                      <a:pt x="7224" y="12275"/>
                    </a:cubicBezTo>
                    <a:cubicBezTo>
                      <a:pt x="7294" y="12275"/>
                      <a:pt x="7365" y="12275"/>
                      <a:pt x="7365" y="12275"/>
                    </a:cubicBezTo>
                    <a:cubicBezTo>
                      <a:pt x="7436" y="12275"/>
                      <a:pt x="7507" y="12180"/>
                      <a:pt x="7578" y="12180"/>
                    </a:cubicBezTo>
                    <a:cubicBezTo>
                      <a:pt x="7578" y="12275"/>
                      <a:pt x="7507" y="12370"/>
                      <a:pt x="7436" y="12370"/>
                    </a:cubicBezTo>
                    <a:cubicBezTo>
                      <a:pt x="7365" y="12370"/>
                      <a:pt x="7224" y="12370"/>
                      <a:pt x="7153" y="12465"/>
                    </a:cubicBezTo>
                    <a:cubicBezTo>
                      <a:pt x="7082" y="12560"/>
                      <a:pt x="7294" y="12465"/>
                      <a:pt x="7294" y="12465"/>
                    </a:cubicBezTo>
                    <a:cubicBezTo>
                      <a:pt x="7436" y="12465"/>
                      <a:pt x="7578" y="12465"/>
                      <a:pt x="7719" y="12465"/>
                    </a:cubicBezTo>
                    <a:cubicBezTo>
                      <a:pt x="7649" y="12465"/>
                      <a:pt x="7365" y="12465"/>
                      <a:pt x="7365" y="12560"/>
                    </a:cubicBezTo>
                    <a:cubicBezTo>
                      <a:pt x="7365" y="12560"/>
                      <a:pt x="7507" y="12656"/>
                      <a:pt x="7507" y="12751"/>
                    </a:cubicBezTo>
                    <a:cubicBezTo>
                      <a:pt x="7507" y="12751"/>
                      <a:pt x="7507" y="12846"/>
                      <a:pt x="7507" y="12846"/>
                    </a:cubicBezTo>
                    <a:cubicBezTo>
                      <a:pt x="7507" y="12941"/>
                      <a:pt x="7436" y="12941"/>
                      <a:pt x="7507" y="13036"/>
                    </a:cubicBezTo>
                    <a:cubicBezTo>
                      <a:pt x="7507" y="13036"/>
                      <a:pt x="7649" y="12941"/>
                      <a:pt x="7719" y="12941"/>
                    </a:cubicBezTo>
                    <a:cubicBezTo>
                      <a:pt x="7790" y="12941"/>
                      <a:pt x="7719" y="12941"/>
                      <a:pt x="7790" y="13036"/>
                    </a:cubicBezTo>
                    <a:cubicBezTo>
                      <a:pt x="7861" y="13131"/>
                      <a:pt x="7861" y="13226"/>
                      <a:pt x="7932" y="13322"/>
                    </a:cubicBezTo>
                    <a:cubicBezTo>
                      <a:pt x="7932" y="13417"/>
                      <a:pt x="7719" y="13417"/>
                      <a:pt x="7719" y="13417"/>
                    </a:cubicBezTo>
                    <a:cubicBezTo>
                      <a:pt x="7436" y="13131"/>
                      <a:pt x="7011" y="12941"/>
                      <a:pt x="6728" y="13036"/>
                    </a:cubicBezTo>
                    <a:cubicBezTo>
                      <a:pt x="6445" y="13036"/>
                      <a:pt x="6799" y="13322"/>
                      <a:pt x="6940" y="13322"/>
                    </a:cubicBezTo>
                    <a:cubicBezTo>
                      <a:pt x="7153" y="13417"/>
                      <a:pt x="7294" y="13702"/>
                      <a:pt x="7507" y="13702"/>
                    </a:cubicBezTo>
                    <a:cubicBezTo>
                      <a:pt x="7578" y="13702"/>
                      <a:pt x="7649" y="13607"/>
                      <a:pt x="7790" y="13607"/>
                    </a:cubicBezTo>
                    <a:cubicBezTo>
                      <a:pt x="7790" y="13702"/>
                      <a:pt x="8003" y="13702"/>
                      <a:pt x="8003" y="13702"/>
                    </a:cubicBezTo>
                    <a:cubicBezTo>
                      <a:pt x="8073" y="13797"/>
                      <a:pt x="8003" y="13893"/>
                      <a:pt x="8003" y="13893"/>
                    </a:cubicBezTo>
                    <a:cubicBezTo>
                      <a:pt x="7790" y="13988"/>
                      <a:pt x="8073" y="14083"/>
                      <a:pt x="8003" y="14178"/>
                    </a:cubicBezTo>
                    <a:cubicBezTo>
                      <a:pt x="8003" y="14273"/>
                      <a:pt x="7861" y="14178"/>
                      <a:pt x="7861" y="14368"/>
                    </a:cubicBezTo>
                    <a:cubicBezTo>
                      <a:pt x="7861" y="14463"/>
                      <a:pt x="8003" y="14463"/>
                      <a:pt x="8003" y="14463"/>
                    </a:cubicBezTo>
                    <a:cubicBezTo>
                      <a:pt x="7932" y="14559"/>
                      <a:pt x="7790" y="14368"/>
                      <a:pt x="7790" y="14463"/>
                    </a:cubicBezTo>
                    <a:cubicBezTo>
                      <a:pt x="7719" y="14559"/>
                      <a:pt x="7719" y="14654"/>
                      <a:pt x="7719" y="14749"/>
                    </a:cubicBezTo>
                    <a:cubicBezTo>
                      <a:pt x="7719" y="14749"/>
                      <a:pt x="7861" y="14749"/>
                      <a:pt x="7861" y="14749"/>
                    </a:cubicBezTo>
                    <a:cubicBezTo>
                      <a:pt x="7861" y="14844"/>
                      <a:pt x="7719" y="14939"/>
                      <a:pt x="7649" y="14939"/>
                    </a:cubicBezTo>
                    <a:cubicBezTo>
                      <a:pt x="7578" y="14939"/>
                      <a:pt x="7507" y="14939"/>
                      <a:pt x="7436" y="14939"/>
                    </a:cubicBezTo>
                    <a:cubicBezTo>
                      <a:pt x="7365" y="14844"/>
                      <a:pt x="7294" y="14844"/>
                      <a:pt x="7224" y="14939"/>
                    </a:cubicBezTo>
                    <a:cubicBezTo>
                      <a:pt x="7153" y="15034"/>
                      <a:pt x="7153" y="14939"/>
                      <a:pt x="7082" y="15034"/>
                    </a:cubicBezTo>
                    <a:cubicBezTo>
                      <a:pt x="7082" y="15034"/>
                      <a:pt x="7294" y="15320"/>
                      <a:pt x="7365" y="15320"/>
                    </a:cubicBezTo>
                    <a:cubicBezTo>
                      <a:pt x="7365" y="15225"/>
                      <a:pt x="7365" y="15225"/>
                      <a:pt x="7294" y="15225"/>
                    </a:cubicBezTo>
                    <a:cubicBezTo>
                      <a:pt x="7294" y="15225"/>
                      <a:pt x="7507" y="15225"/>
                      <a:pt x="7507" y="15225"/>
                    </a:cubicBezTo>
                    <a:cubicBezTo>
                      <a:pt x="7507" y="15225"/>
                      <a:pt x="7861" y="15034"/>
                      <a:pt x="7861" y="15130"/>
                    </a:cubicBezTo>
                    <a:cubicBezTo>
                      <a:pt x="7790" y="15130"/>
                      <a:pt x="7719" y="15130"/>
                      <a:pt x="7649" y="15225"/>
                    </a:cubicBezTo>
                    <a:cubicBezTo>
                      <a:pt x="7719" y="15130"/>
                      <a:pt x="7861" y="15320"/>
                      <a:pt x="7790" y="15320"/>
                    </a:cubicBezTo>
                    <a:cubicBezTo>
                      <a:pt x="7861" y="15320"/>
                      <a:pt x="8073" y="15415"/>
                      <a:pt x="8144" y="15415"/>
                    </a:cubicBezTo>
                    <a:cubicBezTo>
                      <a:pt x="8073" y="15415"/>
                      <a:pt x="7932" y="15415"/>
                      <a:pt x="7932" y="15415"/>
                    </a:cubicBezTo>
                    <a:cubicBezTo>
                      <a:pt x="7932" y="15415"/>
                      <a:pt x="8215" y="15700"/>
                      <a:pt x="8215" y="15700"/>
                    </a:cubicBezTo>
                    <a:cubicBezTo>
                      <a:pt x="8003" y="15700"/>
                      <a:pt x="7861" y="15320"/>
                      <a:pt x="7649" y="15320"/>
                    </a:cubicBezTo>
                    <a:cubicBezTo>
                      <a:pt x="7507" y="15320"/>
                      <a:pt x="7153" y="15225"/>
                      <a:pt x="7082" y="15415"/>
                    </a:cubicBezTo>
                    <a:cubicBezTo>
                      <a:pt x="7082" y="15510"/>
                      <a:pt x="7011" y="15510"/>
                      <a:pt x="6940" y="15605"/>
                    </a:cubicBezTo>
                    <a:cubicBezTo>
                      <a:pt x="6870" y="15605"/>
                      <a:pt x="6870" y="15796"/>
                      <a:pt x="6940" y="15700"/>
                    </a:cubicBezTo>
                    <a:cubicBezTo>
                      <a:pt x="7082" y="15700"/>
                      <a:pt x="7224" y="15605"/>
                      <a:pt x="7294" y="15415"/>
                    </a:cubicBezTo>
                    <a:cubicBezTo>
                      <a:pt x="7294" y="15510"/>
                      <a:pt x="7436" y="15510"/>
                      <a:pt x="7436" y="15510"/>
                    </a:cubicBezTo>
                    <a:cubicBezTo>
                      <a:pt x="7507" y="15510"/>
                      <a:pt x="7649" y="15796"/>
                      <a:pt x="7649" y="15510"/>
                    </a:cubicBezTo>
                    <a:cubicBezTo>
                      <a:pt x="7649" y="15415"/>
                      <a:pt x="7790" y="15605"/>
                      <a:pt x="7790" y="15605"/>
                    </a:cubicBezTo>
                    <a:cubicBezTo>
                      <a:pt x="7790" y="15605"/>
                      <a:pt x="8073" y="15605"/>
                      <a:pt x="8003" y="15700"/>
                    </a:cubicBezTo>
                    <a:cubicBezTo>
                      <a:pt x="8003" y="15700"/>
                      <a:pt x="7932" y="15700"/>
                      <a:pt x="7932" y="15700"/>
                    </a:cubicBezTo>
                    <a:cubicBezTo>
                      <a:pt x="7932" y="15700"/>
                      <a:pt x="8073" y="15796"/>
                      <a:pt x="8073" y="15796"/>
                    </a:cubicBezTo>
                    <a:cubicBezTo>
                      <a:pt x="8003" y="15796"/>
                      <a:pt x="7861" y="15796"/>
                      <a:pt x="7790" y="15700"/>
                    </a:cubicBezTo>
                    <a:cubicBezTo>
                      <a:pt x="7719" y="15605"/>
                      <a:pt x="7719" y="15700"/>
                      <a:pt x="7719" y="15796"/>
                    </a:cubicBezTo>
                    <a:cubicBezTo>
                      <a:pt x="7719" y="15700"/>
                      <a:pt x="7294" y="15605"/>
                      <a:pt x="7224" y="15605"/>
                    </a:cubicBezTo>
                    <a:cubicBezTo>
                      <a:pt x="7153" y="15605"/>
                      <a:pt x="6728" y="15796"/>
                      <a:pt x="6799" y="15986"/>
                    </a:cubicBezTo>
                    <a:cubicBezTo>
                      <a:pt x="6870" y="16081"/>
                      <a:pt x="7294" y="15891"/>
                      <a:pt x="7365" y="15891"/>
                    </a:cubicBezTo>
                    <a:cubicBezTo>
                      <a:pt x="7436" y="15891"/>
                      <a:pt x="7578" y="15891"/>
                      <a:pt x="7649" y="15986"/>
                    </a:cubicBezTo>
                    <a:cubicBezTo>
                      <a:pt x="7649" y="15986"/>
                      <a:pt x="7932" y="16081"/>
                      <a:pt x="7932" y="16081"/>
                    </a:cubicBezTo>
                    <a:cubicBezTo>
                      <a:pt x="7932" y="16176"/>
                      <a:pt x="7578" y="15986"/>
                      <a:pt x="7578" y="15986"/>
                    </a:cubicBezTo>
                    <a:cubicBezTo>
                      <a:pt x="7436" y="15891"/>
                      <a:pt x="7224" y="15986"/>
                      <a:pt x="7082" y="15986"/>
                    </a:cubicBezTo>
                    <a:cubicBezTo>
                      <a:pt x="6586" y="16176"/>
                      <a:pt x="7153" y="16367"/>
                      <a:pt x="7294" y="16271"/>
                    </a:cubicBezTo>
                    <a:cubicBezTo>
                      <a:pt x="7224" y="16367"/>
                      <a:pt x="7153" y="16462"/>
                      <a:pt x="7011" y="16462"/>
                    </a:cubicBezTo>
                    <a:cubicBezTo>
                      <a:pt x="6799" y="16557"/>
                      <a:pt x="7153" y="16652"/>
                      <a:pt x="7153" y="16652"/>
                    </a:cubicBezTo>
                    <a:cubicBezTo>
                      <a:pt x="7153" y="16652"/>
                      <a:pt x="6870" y="16557"/>
                      <a:pt x="6870" y="16747"/>
                    </a:cubicBezTo>
                    <a:cubicBezTo>
                      <a:pt x="6870" y="17033"/>
                      <a:pt x="7011" y="16842"/>
                      <a:pt x="7153" y="16747"/>
                    </a:cubicBezTo>
                    <a:cubicBezTo>
                      <a:pt x="7294" y="16652"/>
                      <a:pt x="7436" y="16462"/>
                      <a:pt x="7578" y="16367"/>
                    </a:cubicBezTo>
                    <a:cubicBezTo>
                      <a:pt x="7649" y="16367"/>
                      <a:pt x="8073" y="16081"/>
                      <a:pt x="8073" y="16271"/>
                    </a:cubicBezTo>
                    <a:cubicBezTo>
                      <a:pt x="8073" y="16271"/>
                      <a:pt x="7861" y="16271"/>
                      <a:pt x="7861" y="16271"/>
                    </a:cubicBezTo>
                    <a:cubicBezTo>
                      <a:pt x="7861" y="16271"/>
                      <a:pt x="8003" y="16271"/>
                      <a:pt x="8073" y="16367"/>
                    </a:cubicBezTo>
                    <a:cubicBezTo>
                      <a:pt x="7861" y="16176"/>
                      <a:pt x="6940" y="16937"/>
                      <a:pt x="7011" y="17033"/>
                    </a:cubicBezTo>
                    <a:cubicBezTo>
                      <a:pt x="7011" y="17128"/>
                      <a:pt x="7436" y="16937"/>
                      <a:pt x="7507" y="16937"/>
                    </a:cubicBezTo>
                    <a:cubicBezTo>
                      <a:pt x="7507" y="16937"/>
                      <a:pt x="7224" y="17033"/>
                      <a:pt x="7153" y="17128"/>
                    </a:cubicBezTo>
                    <a:cubicBezTo>
                      <a:pt x="7153" y="17128"/>
                      <a:pt x="7294" y="17508"/>
                      <a:pt x="7365" y="17413"/>
                    </a:cubicBezTo>
                    <a:cubicBezTo>
                      <a:pt x="7436" y="17318"/>
                      <a:pt x="7507" y="17128"/>
                      <a:pt x="7578" y="17128"/>
                    </a:cubicBezTo>
                    <a:cubicBezTo>
                      <a:pt x="7649" y="17128"/>
                      <a:pt x="7932" y="17223"/>
                      <a:pt x="7932" y="17223"/>
                    </a:cubicBezTo>
                    <a:cubicBezTo>
                      <a:pt x="7932" y="17223"/>
                      <a:pt x="7649" y="17223"/>
                      <a:pt x="7649" y="17223"/>
                    </a:cubicBezTo>
                    <a:cubicBezTo>
                      <a:pt x="7507" y="17223"/>
                      <a:pt x="7436" y="17318"/>
                      <a:pt x="7365" y="17413"/>
                    </a:cubicBezTo>
                    <a:cubicBezTo>
                      <a:pt x="7365" y="17508"/>
                      <a:pt x="7365" y="17604"/>
                      <a:pt x="7365" y="17699"/>
                    </a:cubicBezTo>
                    <a:cubicBezTo>
                      <a:pt x="7436" y="17984"/>
                      <a:pt x="7436" y="17889"/>
                      <a:pt x="7578" y="17794"/>
                    </a:cubicBezTo>
                    <a:cubicBezTo>
                      <a:pt x="7507" y="17889"/>
                      <a:pt x="7436" y="18270"/>
                      <a:pt x="7507" y="18365"/>
                    </a:cubicBezTo>
                    <a:cubicBezTo>
                      <a:pt x="7507" y="18365"/>
                      <a:pt x="7719" y="17984"/>
                      <a:pt x="7790" y="17984"/>
                    </a:cubicBezTo>
                    <a:cubicBezTo>
                      <a:pt x="7790" y="18079"/>
                      <a:pt x="7719" y="18174"/>
                      <a:pt x="7790" y="18270"/>
                    </a:cubicBezTo>
                    <a:cubicBezTo>
                      <a:pt x="7790" y="18365"/>
                      <a:pt x="7861" y="18174"/>
                      <a:pt x="7932" y="18174"/>
                    </a:cubicBezTo>
                    <a:cubicBezTo>
                      <a:pt x="8073" y="17984"/>
                      <a:pt x="7790" y="17794"/>
                      <a:pt x="7790" y="17699"/>
                    </a:cubicBezTo>
                    <a:cubicBezTo>
                      <a:pt x="7790" y="17699"/>
                      <a:pt x="7932" y="17984"/>
                      <a:pt x="8003" y="17984"/>
                    </a:cubicBezTo>
                    <a:cubicBezTo>
                      <a:pt x="8073" y="18079"/>
                      <a:pt x="8073" y="17984"/>
                      <a:pt x="8144" y="17889"/>
                    </a:cubicBezTo>
                    <a:cubicBezTo>
                      <a:pt x="8073" y="17889"/>
                      <a:pt x="8286" y="18174"/>
                      <a:pt x="8215" y="18270"/>
                    </a:cubicBezTo>
                    <a:cubicBezTo>
                      <a:pt x="8286" y="18174"/>
                      <a:pt x="8073" y="17984"/>
                      <a:pt x="8073" y="18174"/>
                    </a:cubicBezTo>
                    <a:cubicBezTo>
                      <a:pt x="8073" y="18365"/>
                      <a:pt x="8215" y="18555"/>
                      <a:pt x="8073" y="18650"/>
                    </a:cubicBezTo>
                    <a:cubicBezTo>
                      <a:pt x="8073" y="18650"/>
                      <a:pt x="8073" y="18365"/>
                      <a:pt x="8073" y="18365"/>
                    </a:cubicBezTo>
                    <a:cubicBezTo>
                      <a:pt x="8073" y="18270"/>
                      <a:pt x="7932" y="18460"/>
                      <a:pt x="7861" y="18460"/>
                    </a:cubicBezTo>
                    <a:cubicBezTo>
                      <a:pt x="7790" y="18460"/>
                      <a:pt x="7719" y="18650"/>
                      <a:pt x="7719" y="18745"/>
                    </a:cubicBezTo>
                    <a:cubicBezTo>
                      <a:pt x="7649" y="18936"/>
                      <a:pt x="7861" y="18745"/>
                      <a:pt x="7861" y="18841"/>
                    </a:cubicBezTo>
                    <a:cubicBezTo>
                      <a:pt x="7932" y="18936"/>
                      <a:pt x="7790" y="19031"/>
                      <a:pt x="7790" y="19031"/>
                    </a:cubicBezTo>
                    <a:cubicBezTo>
                      <a:pt x="7790" y="19031"/>
                      <a:pt x="7932" y="18936"/>
                      <a:pt x="8003" y="19126"/>
                    </a:cubicBezTo>
                    <a:cubicBezTo>
                      <a:pt x="8003" y="19316"/>
                      <a:pt x="8144" y="19411"/>
                      <a:pt x="8144" y="19507"/>
                    </a:cubicBezTo>
                    <a:cubicBezTo>
                      <a:pt x="8073" y="19697"/>
                      <a:pt x="8144" y="19697"/>
                      <a:pt x="8286" y="19887"/>
                    </a:cubicBezTo>
                    <a:cubicBezTo>
                      <a:pt x="8357" y="19982"/>
                      <a:pt x="8428" y="20173"/>
                      <a:pt x="8498" y="19982"/>
                    </a:cubicBezTo>
                    <a:cubicBezTo>
                      <a:pt x="8498" y="19982"/>
                      <a:pt x="8569" y="20458"/>
                      <a:pt x="8640" y="20458"/>
                    </a:cubicBezTo>
                    <a:cubicBezTo>
                      <a:pt x="8711" y="20553"/>
                      <a:pt x="8640" y="20458"/>
                      <a:pt x="8711" y="20458"/>
                    </a:cubicBezTo>
                    <a:cubicBezTo>
                      <a:pt x="8782" y="20553"/>
                      <a:pt x="8852" y="20648"/>
                      <a:pt x="8923" y="20744"/>
                    </a:cubicBezTo>
                    <a:cubicBezTo>
                      <a:pt x="9065" y="20839"/>
                      <a:pt x="9207" y="20934"/>
                      <a:pt x="9348" y="20839"/>
                    </a:cubicBezTo>
                    <a:cubicBezTo>
                      <a:pt x="9419" y="20839"/>
                      <a:pt x="9631" y="20839"/>
                      <a:pt x="9631" y="20744"/>
                    </a:cubicBezTo>
                    <a:cubicBezTo>
                      <a:pt x="9631" y="20744"/>
                      <a:pt x="9631" y="21029"/>
                      <a:pt x="9631" y="21029"/>
                    </a:cubicBezTo>
                    <a:cubicBezTo>
                      <a:pt x="9631" y="21029"/>
                      <a:pt x="9773" y="20648"/>
                      <a:pt x="9773" y="20744"/>
                    </a:cubicBezTo>
                    <a:cubicBezTo>
                      <a:pt x="9844" y="20744"/>
                      <a:pt x="9773" y="20839"/>
                      <a:pt x="9773" y="20839"/>
                    </a:cubicBezTo>
                    <a:cubicBezTo>
                      <a:pt x="9773" y="20934"/>
                      <a:pt x="9844" y="20934"/>
                      <a:pt x="9844" y="20934"/>
                    </a:cubicBezTo>
                    <a:cubicBezTo>
                      <a:pt x="9844" y="20934"/>
                      <a:pt x="9631" y="21029"/>
                      <a:pt x="9702" y="21124"/>
                    </a:cubicBezTo>
                    <a:cubicBezTo>
                      <a:pt x="9773" y="21124"/>
                      <a:pt x="9773" y="21124"/>
                      <a:pt x="9844" y="21029"/>
                    </a:cubicBezTo>
                    <a:cubicBezTo>
                      <a:pt x="9915" y="21124"/>
                      <a:pt x="9844" y="21219"/>
                      <a:pt x="9844" y="21219"/>
                    </a:cubicBezTo>
                    <a:cubicBezTo>
                      <a:pt x="9844" y="21315"/>
                      <a:pt x="10056" y="21029"/>
                      <a:pt x="10056" y="21124"/>
                    </a:cubicBezTo>
                    <a:cubicBezTo>
                      <a:pt x="10056" y="21219"/>
                      <a:pt x="9915" y="21315"/>
                      <a:pt x="9915" y="21410"/>
                    </a:cubicBezTo>
                    <a:cubicBezTo>
                      <a:pt x="9915" y="21315"/>
                      <a:pt x="10127" y="21219"/>
                      <a:pt x="10056" y="21410"/>
                    </a:cubicBezTo>
                    <a:cubicBezTo>
                      <a:pt x="10056" y="21410"/>
                      <a:pt x="10056" y="21410"/>
                      <a:pt x="10056" y="21315"/>
                    </a:cubicBezTo>
                    <a:cubicBezTo>
                      <a:pt x="10056" y="21505"/>
                      <a:pt x="10269" y="21219"/>
                      <a:pt x="10269" y="21219"/>
                    </a:cubicBezTo>
                    <a:cubicBezTo>
                      <a:pt x="10340" y="21315"/>
                      <a:pt x="10269" y="21505"/>
                      <a:pt x="10269" y="21600"/>
                    </a:cubicBezTo>
                    <a:cubicBezTo>
                      <a:pt x="10198" y="21410"/>
                      <a:pt x="10835" y="21410"/>
                      <a:pt x="10410" y="21124"/>
                    </a:cubicBezTo>
                    <a:cubicBezTo>
                      <a:pt x="10481" y="21124"/>
                      <a:pt x="10835" y="21124"/>
                      <a:pt x="10623" y="21029"/>
                    </a:cubicBezTo>
                    <a:cubicBezTo>
                      <a:pt x="10410" y="20839"/>
                      <a:pt x="10694" y="20934"/>
                      <a:pt x="10765" y="20744"/>
                    </a:cubicBezTo>
                    <a:cubicBezTo>
                      <a:pt x="10765" y="20744"/>
                      <a:pt x="10552" y="20744"/>
                      <a:pt x="10552" y="20744"/>
                    </a:cubicBezTo>
                    <a:cubicBezTo>
                      <a:pt x="10623" y="20648"/>
                      <a:pt x="10694" y="20553"/>
                      <a:pt x="10765" y="20553"/>
                    </a:cubicBezTo>
                    <a:cubicBezTo>
                      <a:pt x="10906" y="20363"/>
                      <a:pt x="10694" y="20458"/>
                      <a:pt x="10694" y="20363"/>
                    </a:cubicBezTo>
                    <a:cubicBezTo>
                      <a:pt x="10694" y="20363"/>
                      <a:pt x="10906" y="20268"/>
                      <a:pt x="10906" y="20173"/>
                    </a:cubicBezTo>
                    <a:cubicBezTo>
                      <a:pt x="10906" y="20078"/>
                      <a:pt x="10906" y="19887"/>
                      <a:pt x="10835" y="19792"/>
                    </a:cubicBezTo>
                    <a:cubicBezTo>
                      <a:pt x="10765" y="19792"/>
                      <a:pt x="10906" y="19697"/>
                      <a:pt x="10835" y="19602"/>
                    </a:cubicBezTo>
                    <a:cubicBezTo>
                      <a:pt x="10835" y="19602"/>
                      <a:pt x="10694" y="19507"/>
                      <a:pt x="10694" y="19507"/>
                    </a:cubicBezTo>
                    <a:cubicBezTo>
                      <a:pt x="10694" y="19507"/>
                      <a:pt x="10977" y="19411"/>
                      <a:pt x="11048" y="19411"/>
                    </a:cubicBezTo>
                    <a:cubicBezTo>
                      <a:pt x="11260" y="19411"/>
                      <a:pt x="11048" y="19316"/>
                      <a:pt x="10977" y="19221"/>
                    </a:cubicBezTo>
                    <a:cubicBezTo>
                      <a:pt x="10977" y="19221"/>
                      <a:pt x="11331" y="19221"/>
                      <a:pt x="11331" y="19221"/>
                    </a:cubicBezTo>
                    <a:cubicBezTo>
                      <a:pt x="11260" y="19126"/>
                      <a:pt x="11119" y="19126"/>
                      <a:pt x="11048" y="19031"/>
                    </a:cubicBezTo>
                    <a:cubicBezTo>
                      <a:pt x="11048" y="19031"/>
                      <a:pt x="11331" y="19126"/>
                      <a:pt x="11331" y="19031"/>
                    </a:cubicBezTo>
                    <a:cubicBezTo>
                      <a:pt x="11402" y="19031"/>
                      <a:pt x="11331" y="19031"/>
                      <a:pt x="11331" y="18936"/>
                    </a:cubicBezTo>
                    <a:cubicBezTo>
                      <a:pt x="11402" y="18936"/>
                      <a:pt x="11402" y="18936"/>
                      <a:pt x="11402" y="18936"/>
                    </a:cubicBezTo>
                    <a:cubicBezTo>
                      <a:pt x="11473" y="18841"/>
                      <a:pt x="11190" y="18745"/>
                      <a:pt x="11190" y="18745"/>
                    </a:cubicBezTo>
                    <a:cubicBezTo>
                      <a:pt x="11190" y="18745"/>
                      <a:pt x="11544" y="18745"/>
                      <a:pt x="11473" y="18650"/>
                    </a:cubicBezTo>
                    <a:cubicBezTo>
                      <a:pt x="11473" y="18555"/>
                      <a:pt x="11544" y="18555"/>
                      <a:pt x="11402" y="18460"/>
                    </a:cubicBezTo>
                    <a:cubicBezTo>
                      <a:pt x="11402" y="18460"/>
                      <a:pt x="11190" y="18460"/>
                      <a:pt x="11190" y="18365"/>
                    </a:cubicBezTo>
                    <a:cubicBezTo>
                      <a:pt x="11190" y="18365"/>
                      <a:pt x="11544" y="18270"/>
                      <a:pt x="11544" y="18270"/>
                    </a:cubicBezTo>
                    <a:cubicBezTo>
                      <a:pt x="11685" y="18270"/>
                      <a:pt x="11614" y="17984"/>
                      <a:pt x="11473" y="17984"/>
                    </a:cubicBezTo>
                    <a:cubicBezTo>
                      <a:pt x="11402" y="17889"/>
                      <a:pt x="11190" y="17794"/>
                      <a:pt x="11402" y="17699"/>
                    </a:cubicBezTo>
                    <a:cubicBezTo>
                      <a:pt x="11544" y="17699"/>
                      <a:pt x="11756" y="17794"/>
                      <a:pt x="11827" y="17604"/>
                    </a:cubicBezTo>
                    <a:cubicBezTo>
                      <a:pt x="11827" y="17604"/>
                      <a:pt x="11685" y="17413"/>
                      <a:pt x="11685" y="17413"/>
                    </a:cubicBezTo>
                    <a:cubicBezTo>
                      <a:pt x="11685" y="17318"/>
                      <a:pt x="11827" y="17318"/>
                      <a:pt x="11827" y="17318"/>
                    </a:cubicBezTo>
                    <a:cubicBezTo>
                      <a:pt x="11898" y="17223"/>
                      <a:pt x="12039" y="17223"/>
                      <a:pt x="12181" y="17318"/>
                    </a:cubicBezTo>
                    <a:cubicBezTo>
                      <a:pt x="12181" y="17318"/>
                      <a:pt x="12323" y="17318"/>
                      <a:pt x="12323" y="17318"/>
                    </a:cubicBezTo>
                    <a:cubicBezTo>
                      <a:pt x="12393" y="17223"/>
                      <a:pt x="12252" y="17128"/>
                      <a:pt x="12252" y="17033"/>
                    </a:cubicBezTo>
                    <a:cubicBezTo>
                      <a:pt x="12323" y="16937"/>
                      <a:pt x="12535" y="16557"/>
                      <a:pt x="12677" y="16747"/>
                    </a:cubicBezTo>
                    <a:cubicBezTo>
                      <a:pt x="12606" y="16652"/>
                      <a:pt x="12393" y="17223"/>
                      <a:pt x="12464" y="17223"/>
                    </a:cubicBezTo>
                    <a:cubicBezTo>
                      <a:pt x="12535" y="17318"/>
                      <a:pt x="12677" y="17033"/>
                      <a:pt x="12818" y="17033"/>
                    </a:cubicBezTo>
                    <a:cubicBezTo>
                      <a:pt x="12818" y="17033"/>
                      <a:pt x="12960" y="17128"/>
                      <a:pt x="12960" y="17128"/>
                    </a:cubicBezTo>
                    <a:cubicBezTo>
                      <a:pt x="12960" y="17128"/>
                      <a:pt x="12960" y="16937"/>
                      <a:pt x="12960" y="16937"/>
                    </a:cubicBezTo>
                    <a:cubicBezTo>
                      <a:pt x="13172" y="17033"/>
                      <a:pt x="13172" y="16937"/>
                      <a:pt x="13243" y="16842"/>
                    </a:cubicBezTo>
                    <a:cubicBezTo>
                      <a:pt x="13314" y="16747"/>
                      <a:pt x="13385" y="16747"/>
                      <a:pt x="13456" y="16747"/>
                    </a:cubicBezTo>
                    <a:cubicBezTo>
                      <a:pt x="13597" y="16652"/>
                      <a:pt x="13597" y="16557"/>
                      <a:pt x="13668" y="16462"/>
                    </a:cubicBezTo>
                    <a:cubicBezTo>
                      <a:pt x="13739" y="16367"/>
                      <a:pt x="13881" y="16176"/>
                      <a:pt x="13951" y="15986"/>
                    </a:cubicBezTo>
                    <a:cubicBezTo>
                      <a:pt x="14093" y="15796"/>
                      <a:pt x="14093" y="15700"/>
                      <a:pt x="14235" y="15700"/>
                    </a:cubicBezTo>
                    <a:cubicBezTo>
                      <a:pt x="14306" y="15605"/>
                      <a:pt x="14518" y="15605"/>
                      <a:pt x="14518" y="15415"/>
                    </a:cubicBezTo>
                    <a:cubicBezTo>
                      <a:pt x="14447" y="15415"/>
                      <a:pt x="14376" y="14939"/>
                      <a:pt x="14376" y="14939"/>
                    </a:cubicBezTo>
                    <a:cubicBezTo>
                      <a:pt x="14447" y="14939"/>
                      <a:pt x="14660" y="15225"/>
                      <a:pt x="14730" y="15225"/>
                    </a:cubicBezTo>
                    <a:cubicBezTo>
                      <a:pt x="14801" y="15320"/>
                      <a:pt x="14872" y="15320"/>
                      <a:pt x="14943" y="15320"/>
                    </a:cubicBezTo>
                    <a:cubicBezTo>
                      <a:pt x="14943" y="15320"/>
                      <a:pt x="15085" y="15225"/>
                      <a:pt x="15085" y="15225"/>
                    </a:cubicBezTo>
                    <a:cubicBezTo>
                      <a:pt x="15155" y="15225"/>
                      <a:pt x="15226" y="15320"/>
                      <a:pt x="15297" y="15225"/>
                    </a:cubicBezTo>
                    <a:cubicBezTo>
                      <a:pt x="15297" y="15225"/>
                      <a:pt x="15155" y="15034"/>
                      <a:pt x="15368" y="15130"/>
                    </a:cubicBezTo>
                    <a:cubicBezTo>
                      <a:pt x="15510" y="15130"/>
                      <a:pt x="15651" y="15130"/>
                      <a:pt x="15793" y="15034"/>
                    </a:cubicBezTo>
                    <a:cubicBezTo>
                      <a:pt x="16147" y="14939"/>
                      <a:pt x="16430" y="14844"/>
                      <a:pt x="16784" y="14654"/>
                    </a:cubicBezTo>
                    <a:cubicBezTo>
                      <a:pt x="16855" y="14559"/>
                      <a:pt x="17988" y="13607"/>
                      <a:pt x="18059" y="13607"/>
                    </a:cubicBezTo>
                    <a:cubicBezTo>
                      <a:pt x="17988" y="13607"/>
                      <a:pt x="17492" y="13607"/>
                      <a:pt x="17422" y="13607"/>
                    </a:cubicBezTo>
                    <a:cubicBezTo>
                      <a:pt x="17280" y="13512"/>
                      <a:pt x="17138" y="13417"/>
                      <a:pt x="16997" y="13417"/>
                    </a:cubicBezTo>
                    <a:cubicBezTo>
                      <a:pt x="16855" y="13417"/>
                      <a:pt x="16713" y="13512"/>
                      <a:pt x="16643" y="13512"/>
                    </a:cubicBezTo>
                    <a:cubicBezTo>
                      <a:pt x="16501" y="13607"/>
                      <a:pt x="16501" y="13417"/>
                      <a:pt x="16430" y="13512"/>
                    </a:cubicBezTo>
                    <a:cubicBezTo>
                      <a:pt x="16359" y="13512"/>
                      <a:pt x="16289" y="13702"/>
                      <a:pt x="16218" y="13702"/>
                    </a:cubicBezTo>
                    <a:cubicBezTo>
                      <a:pt x="15934" y="13702"/>
                      <a:pt x="16430" y="13322"/>
                      <a:pt x="16501" y="13417"/>
                    </a:cubicBezTo>
                    <a:cubicBezTo>
                      <a:pt x="16430" y="13322"/>
                      <a:pt x="16218" y="13417"/>
                      <a:pt x="16147" y="13417"/>
                    </a:cubicBezTo>
                    <a:cubicBezTo>
                      <a:pt x="15934" y="13417"/>
                      <a:pt x="15793" y="13322"/>
                      <a:pt x="15651" y="13322"/>
                    </a:cubicBezTo>
                    <a:cubicBezTo>
                      <a:pt x="15722" y="13322"/>
                      <a:pt x="15934" y="13131"/>
                      <a:pt x="16005" y="13036"/>
                    </a:cubicBezTo>
                    <a:cubicBezTo>
                      <a:pt x="16005" y="12751"/>
                      <a:pt x="16147" y="12846"/>
                      <a:pt x="16218" y="12941"/>
                    </a:cubicBezTo>
                    <a:cubicBezTo>
                      <a:pt x="16359" y="12941"/>
                      <a:pt x="16926" y="12751"/>
                      <a:pt x="16997" y="12656"/>
                    </a:cubicBezTo>
                    <a:cubicBezTo>
                      <a:pt x="16997" y="12560"/>
                      <a:pt x="16643" y="12465"/>
                      <a:pt x="16572" y="12370"/>
                    </a:cubicBezTo>
                    <a:cubicBezTo>
                      <a:pt x="16643" y="12465"/>
                      <a:pt x="16926" y="12560"/>
                      <a:pt x="16997" y="12560"/>
                    </a:cubicBezTo>
                    <a:cubicBezTo>
                      <a:pt x="17068" y="12656"/>
                      <a:pt x="17351" y="12656"/>
                      <a:pt x="17351" y="12846"/>
                    </a:cubicBezTo>
                    <a:cubicBezTo>
                      <a:pt x="17280" y="13131"/>
                      <a:pt x="17422" y="13226"/>
                      <a:pt x="17563" y="13226"/>
                    </a:cubicBezTo>
                    <a:cubicBezTo>
                      <a:pt x="17563" y="13226"/>
                      <a:pt x="17988" y="13226"/>
                      <a:pt x="17917" y="13131"/>
                    </a:cubicBezTo>
                    <a:cubicBezTo>
                      <a:pt x="17917" y="13131"/>
                      <a:pt x="17917" y="13322"/>
                      <a:pt x="17988" y="13322"/>
                    </a:cubicBezTo>
                    <a:cubicBezTo>
                      <a:pt x="18130" y="13226"/>
                      <a:pt x="18201" y="12941"/>
                      <a:pt x="18201" y="12751"/>
                    </a:cubicBezTo>
                    <a:cubicBezTo>
                      <a:pt x="18201" y="12656"/>
                      <a:pt x="18201" y="12275"/>
                      <a:pt x="18059" y="12370"/>
                    </a:cubicBezTo>
                    <a:cubicBezTo>
                      <a:pt x="17917" y="12560"/>
                      <a:pt x="17988" y="12370"/>
                      <a:pt x="17917" y="12275"/>
                    </a:cubicBezTo>
                    <a:cubicBezTo>
                      <a:pt x="17776" y="12085"/>
                      <a:pt x="17563" y="11989"/>
                      <a:pt x="17351" y="11799"/>
                    </a:cubicBezTo>
                    <a:cubicBezTo>
                      <a:pt x="17280" y="11704"/>
                      <a:pt x="17209" y="11704"/>
                      <a:pt x="17138" y="11609"/>
                    </a:cubicBezTo>
                    <a:cubicBezTo>
                      <a:pt x="17138" y="11609"/>
                      <a:pt x="16855" y="11704"/>
                      <a:pt x="16855" y="11799"/>
                    </a:cubicBezTo>
                    <a:cubicBezTo>
                      <a:pt x="16855" y="11799"/>
                      <a:pt x="16926" y="11704"/>
                      <a:pt x="16855" y="11704"/>
                    </a:cubicBezTo>
                    <a:cubicBezTo>
                      <a:pt x="16855" y="11704"/>
                      <a:pt x="16784" y="11609"/>
                      <a:pt x="16784" y="11609"/>
                    </a:cubicBezTo>
                    <a:cubicBezTo>
                      <a:pt x="16784" y="11514"/>
                      <a:pt x="17068" y="11609"/>
                      <a:pt x="17068" y="11514"/>
                    </a:cubicBezTo>
                    <a:cubicBezTo>
                      <a:pt x="17068" y="11323"/>
                      <a:pt x="17068" y="11228"/>
                      <a:pt x="16855" y="11228"/>
                    </a:cubicBezTo>
                    <a:cubicBezTo>
                      <a:pt x="16713" y="11323"/>
                      <a:pt x="16643" y="11514"/>
                      <a:pt x="16501" y="11323"/>
                    </a:cubicBezTo>
                    <a:cubicBezTo>
                      <a:pt x="16501" y="11323"/>
                      <a:pt x="16218" y="11323"/>
                      <a:pt x="16218" y="11228"/>
                    </a:cubicBezTo>
                    <a:cubicBezTo>
                      <a:pt x="16218" y="11038"/>
                      <a:pt x="16572" y="11323"/>
                      <a:pt x="16572" y="11323"/>
                    </a:cubicBezTo>
                    <a:cubicBezTo>
                      <a:pt x="16643" y="11323"/>
                      <a:pt x="16997" y="11228"/>
                      <a:pt x="16997" y="11133"/>
                    </a:cubicBezTo>
                    <a:cubicBezTo>
                      <a:pt x="17068" y="11133"/>
                      <a:pt x="16713" y="10943"/>
                      <a:pt x="16643" y="10943"/>
                    </a:cubicBezTo>
                    <a:cubicBezTo>
                      <a:pt x="16501" y="10943"/>
                      <a:pt x="16289" y="10943"/>
                      <a:pt x="16147" y="11038"/>
                    </a:cubicBezTo>
                    <a:cubicBezTo>
                      <a:pt x="16218" y="11038"/>
                      <a:pt x="16501" y="10752"/>
                      <a:pt x="16501" y="10848"/>
                    </a:cubicBezTo>
                    <a:cubicBezTo>
                      <a:pt x="16501" y="10752"/>
                      <a:pt x="16218" y="10752"/>
                      <a:pt x="16218" y="10657"/>
                    </a:cubicBezTo>
                    <a:cubicBezTo>
                      <a:pt x="16430" y="10752"/>
                      <a:pt x="16643" y="10943"/>
                      <a:pt x="16855" y="10752"/>
                    </a:cubicBezTo>
                    <a:cubicBezTo>
                      <a:pt x="16855" y="10752"/>
                      <a:pt x="17068" y="10657"/>
                      <a:pt x="17068" y="10562"/>
                    </a:cubicBezTo>
                    <a:cubicBezTo>
                      <a:pt x="16997" y="10467"/>
                      <a:pt x="16855" y="10372"/>
                      <a:pt x="16855" y="10277"/>
                    </a:cubicBezTo>
                    <a:cubicBezTo>
                      <a:pt x="16855" y="10372"/>
                      <a:pt x="17068" y="10467"/>
                      <a:pt x="17138" y="10467"/>
                    </a:cubicBezTo>
                    <a:cubicBezTo>
                      <a:pt x="17280" y="10562"/>
                      <a:pt x="17209" y="10372"/>
                      <a:pt x="17351" y="10372"/>
                    </a:cubicBezTo>
                    <a:cubicBezTo>
                      <a:pt x="17422" y="10372"/>
                      <a:pt x="17988" y="10562"/>
                      <a:pt x="17988" y="10562"/>
                    </a:cubicBezTo>
                    <a:cubicBezTo>
                      <a:pt x="17917" y="10562"/>
                      <a:pt x="17422" y="10467"/>
                      <a:pt x="17422" y="10467"/>
                    </a:cubicBezTo>
                    <a:cubicBezTo>
                      <a:pt x="17563" y="10848"/>
                      <a:pt x="17988" y="10752"/>
                      <a:pt x="18201" y="10752"/>
                    </a:cubicBezTo>
                    <a:cubicBezTo>
                      <a:pt x="18271" y="10657"/>
                      <a:pt x="18484" y="10752"/>
                      <a:pt x="18555" y="10657"/>
                    </a:cubicBezTo>
                    <a:cubicBezTo>
                      <a:pt x="18767" y="10562"/>
                      <a:pt x="18696" y="10372"/>
                      <a:pt x="18555" y="10277"/>
                    </a:cubicBezTo>
                    <a:cubicBezTo>
                      <a:pt x="18484" y="10181"/>
                      <a:pt x="18271" y="10086"/>
                      <a:pt x="18201" y="10086"/>
                    </a:cubicBezTo>
                    <a:cubicBezTo>
                      <a:pt x="18130" y="10086"/>
                      <a:pt x="18201" y="10372"/>
                      <a:pt x="18201" y="10467"/>
                    </a:cubicBezTo>
                    <a:cubicBezTo>
                      <a:pt x="18130" y="10372"/>
                      <a:pt x="18130" y="10277"/>
                      <a:pt x="18059" y="10181"/>
                    </a:cubicBezTo>
                    <a:cubicBezTo>
                      <a:pt x="18059" y="10086"/>
                      <a:pt x="17988" y="10181"/>
                      <a:pt x="17917" y="10086"/>
                    </a:cubicBezTo>
                    <a:cubicBezTo>
                      <a:pt x="17988" y="10181"/>
                      <a:pt x="18130" y="9611"/>
                      <a:pt x="18130" y="9515"/>
                    </a:cubicBezTo>
                    <a:cubicBezTo>
                      <a:pt x="18130" y="9515"/>
                      <a:pt x="18201" y="9801"/>
                      <a:pt x="18201" y="9801"/>
                    </a:cubicBezTo>
                    <a:cubicBezTo>
                      <a:pt x="18201" y="9991"/>
                      <a:pt x="18201" y="10086"/>
                      <a:pt x="18271" y="10086"/>
                    </a:cubicBezTo>
                    <a:cubicBezTo>
                      <a:pt x="18484" y="10086"/>
                      <a:pt x="18626" y="9991"/>
                      <a:pt x="18767" y="9991"/>
                    </a:cubicBezTo>
                    <a:cubicBezTo>
                      <a:pt x="18838" y="9991"/>
                      <a:pt x="19263" y="9801"/>
                      <a:pt x="19121" y="9611"/>
                    </a:cubicBezTo>
                    <a:cubicBezTo>
                      <a:pt x="18980" y="9515"/>
                      <a:pt x="18909" y="9706"/>
                      <a:pt x="18838" y="9611"/>
                    </a:cubicBezTo>
                    <a:cubicBezTo>
                      <a:pt x="18838" y="9515"/>
                      <a:pt x="18838" y="9515"/>
                      <a:pt x="18838" y="9420"/>
                    </a:cubicBezTo>
                    <a:cubicBezTo>
                      <a:pt x="18909" y="9325"/>
                      <a:pt x="18838" y="9230"/>
                      <a:pt x="18767" y="9230"/>
                    </a:cubicBezTo>
                    <a:cubicBezTo>
                      <a:pt x="18767" y="9135"/>
                      <a:pt x="18555" y="9135"/>
                      <a:pt x="18484" y="9135"/>
                    </a:cubicBezTo>
                    <a:cubicBezTo>
                      <a:pt x="18342" y="9135"/>
                      <a:pt x="18271" y="9325"/>
                      <a:pt x="18130" y="9135"/>
                    </a:cubicBezTo>
                    <a:cubicBezTo>
                      <a:pt x="18413" y="9420"/>
                      <a:pt x="18555" y="8659"/>
                      <a:pt x="18838" y="9040"/>
                    </a:cubicBezTo>
                    <a:cubicBezTo>
                      <a:pt x="18909" y="9230"/>
                      <a:pt x="19050" y="8944"/>
                      <a:pt x="19050" y="8754"/>
                    </a:cubicBezTo>
                    <a:cubicBezTo>
                      <a:pt x="19050" y="8659"/>
                      <a:pt x="18838" y="8374"/>
                      <a:pt x="18838" y="8374"/>
                    </a:cubicBezTo>
                    <a:cubicBezTo>
                      <a:pt x="18838" y="8278"/>
                      <a:pt x="19050" y="8564"/>
                      <a:pt x="19050" y="8659"/>
                    </a:cubicBezTo>
                    <a:cubicBezTo>
                      <a:pt x="19050" y="8754"/>
                      <a:pt x="19192" y="8564"/>
                      <a:pt x="19121" y="8374"/>
                    </a:cubicBezTo>
                    <a:cubicBezTo>
                      <a:pt x="19050" y="8278"/>
                      <a:pt x="18909" y="8088"/>
                      <a:pt x="18838" y="7993"/>
                    </a:cubicBezTo>
                    <a:cubicBezTo>
                      <a:pt x="18696" y="7993"/>
                      <a:pt x="18484" y="8088"/>
                      <a:pt x="18342" y="7993"/>
                    </a:cubicBezTo>
                    <a:cubicBezTo>
                      <a:pt x="18271" y="7898"/>
                      <a:pt x="18271" y="7707"/>
                      <a:pt x="18130" y="7707"/>
                    </a:cubicBezTo>
                    <a:cubicBezTo>
                      <a:pt x="18130" y="7612"/>
                      <a:pt x="17847" y="7707"/>
                      <a:pt x="17917" y="7612"/>
                    </a:cubicBezTo>
                    <a:cubicBezTo>
                      <a:pt x="17988" y="7422"/>
                      <a:pt x="17988" y="7327"/>
                      <a:pt x="18130" y="7517"/>
                    </a:cubicBezTo>
                    <a:cubicBezTo>
                      <a:pt x="18271" y="7707"/>
                      <a:pt x="18413" y="7422"/>
                      <a:pt x="18555" y="7327"/>
                    </a:cubicBezTo>
                    <a:cubicBezTo>
                      <a:pt x="18767" y="7137"/>
                      <a:pt x="19192" y="7707"/>
                      <a:pt x="19405" y="7422"/>
                    </a:cubicBezTo>
                    <a:cubicBezTo>
                      <a:pt x="19475" y="7327"/>
                      <a:pt x="19475" y="6851"/>
                      <a:pt x="19263" y="6946"/>
                    </a:cubicBezTo>
                    <a:cubicBezTo>
                      <a:pt x="19192" y="6946"/>
                      <a:pt x="19121" y="7041"/>
                      <a:pt x="19050" y="6946"/>
                    </a:cubicBezTo>
                    <a:cubicBezTo>
                      <a:pt x="18909" y="6946"/>
                      <a:pt x="18767" y="6851"/>
                      <a:pt x="18626" y="6661"/>
                    </a:cubicBezTo>
                    <a:cubicBezTo>
                      <a:pt x="18413" y="6470"/>
                      <a:pt x="19192" y="6756"/>
                      <a:pt x="19192" y="6661"/>
                    </a:cubicBezTo>
                    <a:cubicBezTo>
                      <a:pt x="19121" y="6470"/>
                      <a:pt x="18767" y="6375"/>
                      <a:pt x="18626" y="6280"/>
                    </a:cubicBezTo>
                    <a:cubicBezTo>
                      <a:pt x="18413" y="6185"/>
                      <a:pt x="18413" y="6280"/>
                      <a:pt x="18342" y="6470"/>
                    </a:cubicBezTo>
                    <a:cubicBezTo>
                      <a:pt x="18342" y="6566"/>
                      <a:pt x="18201" y="6661"/>
                      <a:pt x="18130" y="6566"/>
                    </a:cubicBezTo>
                    <a:cubicBezTo>
                      <a:pt x="18059" y="6566"/>
                      <a:pt x="18271" y="6185"/>
                      <a:pt x="18271" y="6090"/>
                    </a:cubicBezTo>
                    <a:cubicBezTo>
                      <a:pt x="18271" y="5995"/>
                      <a:pt x="18342" y="5804"/>
                      <a:pt x="18413" y="5709"/>
                    </a:cubicBezTo>
                    <a:cubicBezTo>
                      <a:pt x="18413" y="5614"/>
                      <a:pt x="18413" y="5424"/>
                      <a:pt x="18484" y="5424"/>
                    </a:cubicBezTo>
                    <a:cubicBezTo>
                      <a:pt x="18555" y="5424"/>
                      <a:pt x="18696" y="5424"/>
                      <a:pt x="18767" y="5329"/>
                    </a:cubicBezTo>
                    <a:cubicBezTo>
                      <a:pt x="18767" y="5329"/>
                      <a:pt x="19121" y="4853"/>
                      <a:pt x="19121" y="4948"/>
                    </a:cubicBezTo>
                    <a:cubicBezTo>
                      <a:pt x="19121" y="4948"/>
                      <a:pt x="18980" y="4853"/>
                      <a:pt x="18980" y="4853"/>
                    </a:cubicBezTo>
                    <a:cubicBezTo>
                      <a:pt x="18980" y="4758"/>
                      <a:pt x="18980" y="4663"/>
                      <a:pt x="18980" y="4567"/>
                    </a:cubicBezTo>
                    <a:cubicBezTo>
                      <a:pt x="18980" y="4377"/>
                      <a:pt x="19050" y="4377"/>
                      <a:pt x="19192" y="4377"/>
                    </a:cubicBezTo>
                    <a:cubicBezTo>
                      <a:pt x="19334" y="4377"/>
                      <a:pt x="19900" y="4092"/>
                      <a:pt x="19546" y="4092"/>
                    </a:cubicBezTo>
                    <a:cubicBezTo>
                      <a:pt x="19334" y="4092"/>
                      <a:pt x="18980" y="3996"/>
                      <a:pt x="18838" y="4187"/>
                    </a:cubicBezTo>
                    <a:cubicBezTo>
                      <a:pt x="18767" y="4282"/>
                      <a:pt x="18767" y="4472"/>
                      <a:pt x="18626" y="4377"/>
                    </a:cubicBezTo>
                    <a:cubicBezTo>
                      <a:pt x="18484" y="4282"/>
                      <a:pt x="18626" y="4092"/>
                      <a:pt x="18696" y="3996"/>
                    </a:cubicBezTo>
                    <a:cubicBezTo>
                      <a:pt x="18838" y="3711"/>
                      <a:pt x="19121" y="3901"/>
                      <a:pt x="19334" y="3901"/>
                    </a:cubicBezTo>
                    <a:cubicBezTo>
                      <a:pt x="19617" y="3901"/>
                      <a:pt x="19900" y="3996"/>
                      <a:pt x="20042" y="3616"/>
                    </a:cubicBezTo>
                    <a:cubicBezTo>
                      <a:pt x="20113" y="3616"/>
                      <a:pt x="19830" y="3521"/>
                      <a:pt x="19830" y="3521"/>
                    </a:cubicBezTo>
                    <a:cubicBezTo>
                      <a:pt x="19688" y="3426"/>
                      <a:pt x="19546" y="3521"/>
                      <a:pt x="19405" y="3521"/>
                    </a:cubicBezTo>
                    <a:cubicBezTo>
                      <a:pt x="19263" y="3521"/>
                      <a:pt x="19192" y="3426"/>
                      <a:pt x="19050" y="3426"/>
                    </a:cubicBezTo>
                    <a:cubicBezTo>
                      <a:pt x="18980" y="3426"/>
                      <a:pt x="18838" y="3426"/>
                      <a:pt x="18767" y="3426"/>
                    </a:cubicBezTo>
                    <a:cubicBezTo>
                      <a:pt x="18838" y="3521"/>
                      <a:pt x="19050" y="3426"/>
                      <a:pt x="19192" y="3426"/>
                    </a:cubicBezTo>
                    <a:cubicBezTo>
                      <a:pt x="19405" y="3426"/>
                      <a:pt x="19546" y="3330"/>
                      <a:pt x="19759" y="3330"/>
                    </a:cubicBezTo>
                    <a:cubicBezTo>
                      <a:pt x="20042" y="3426"/>
                      <a:pt x="20184" y="3235"/>
                      <a:pt x="20396" y="3235"/>
                    </a:cubicBezTo>
                    <a:cubicBezTo>
                      <a:pt x="20467" y="3235"/>
                      <a:pt x="20609" y="3235"/>
                      <a:pt x="20609" y="3140"/>
                    </a:cubicBezTo>
                    <a:cubicBezTo>
                      <a:pt x="20609" y="3140"/>
                      <a:pt x="20467" y="2950"/>
                      <a:pt x="20538" y="2950"/>
                    </a:cubicBezTo>
                    <a:cubicBezTo>
                      <a:pt x="20892" y="2855"/>
                      <a:pt x="21246" y="2759"/>
                      <a:pt x="21529" y="2474"/>
                    </a:cubicBezTo>
                    <a:cubicBezTo>
                      <a:pt x="21600" y="2379"/>
                      <a:pt x="21317" y="2284"/>
                      <a:pt x="21317" y="2284"/>
                    </a:cubicBezTo>
                    <a:cubicBezTo>
                      <a:pt x="21104" y="2189"/>
                      <a:pt x="20892" y="2093"/>
                      <a:pt x="20750" y="2093"/>
                    </a:cubicBezTo>
                    <a:cubicBezTo>
                      <a:pt x="20325" y="1998"/>
                      <a:pt x="19971" y="1903"/>
                      <a:pt x="19617" y="2379"/>
                    </a:cubicBezTo>
                    <a:cubicBezTo>
                      <a:pt x="19475" y="2664"/>
                      <a:pt x="19334" y="2474"/>
                      <a:pt x="19050" y="2474"/>
                    </a:cubicBezTo>
                    <a:cubicBezTo>
                      <a:pt x="18980" y="2474"/>
                      <a:pt x="18696" y="2759"/>
                      <a:pt x="18767" y="2474"/>
                    </a:cubicBezTo>
                    <a:cubicBezTo>
                      <a:pt x="18767" y="2284"/>
                      <a:pt x="18413" y="2569"/>
                      <a:pt x="18342" y="2664"/>
                    </a:cubicBezTo>
                    <a:cubicBezTo>
                      <a:pt x="18201" y="2759"/>
                      <a:pt x="18059" y="2855"/>
                      <a:pt x="17917" y="2950"/>
                    </a:cubicBezTo>
                    <a:cubicBezTo>
                      <a:pt x="17847" y="2950"/>
                      <a:pt x="17280" y="3521"/>
                      <a:pt x="17280" y="3521"/>
                    </a:cubicBezTo>
                    <a:cubicBezTo>
                      <a:pt x="17138" y="3330"/>
                      <a:pt x="18696" y="2093"/>
                      <a:pt x="17776" y="1808"/>
                    </a:cubicBezTo>
                    <a:cubicBezTo>
                      <a:pt x="17422" y="1808"/>
                      <a:pt x="17492" y="2093"/>
                      <a:pt x="17209" y="2284"/>
                    </a:cubicBezTo>
                    <a:cubicBezTo>
                      <a:pt x="16997" y="2379"/>
                      <a:pt x="16855" y="2379"/>
                      <a:pt x="16643" y="2474"/>
                    </a:cubicBezTo>
                    <a:cubicBezTo>
                      <a:pt x="16572" y="2474"/>
                      <a:pt x="16218" y="2664"/>
                      <a:pt x="16147" y="2664"/>
                    </a:cubicBezTo>
                    <a:cubicBezTo>
                      <a:pt x="16005" y="2379"/>
                      <a:pt x="16501" y="2284"/>
                      <a:pt x="16643" y="2284"/>
                    </a:cubicBezTo>
                    <a:cubicBezTo>
                      <a:pt x="16643" y="2189"/>
                      <a:pt x="17068" y="2093"/>
                      <a:pt x="16855" y="1998"/>
                    </a:cubicBezTo>
                    <a:cubicBezTo>
                      <a:pt x="16643" y="1903"/>
                      <a:pt x="16430" y="1903"/>
                      <a:pt x="16218" y="1903"/>
                    </a:cubicBezTo>
                    <a:cubicBezTo>
                      <a:pt x="15651" y="1903"/>
                      <a:pt x="15085" y="1998"/>
                      <a:pt x="14518" y="2189"/>
                    </a:cubicBezTo>
                    <a:cubicBezTo>
                      <a:pt x="14518" y="2189"/>
                      <a:pt x="14306" y="2379"/>
                      <a:pt x="14235" y="2284"/>
                    </a:cubicBezTo>
                    <a:cubicBezTo>
                      <a:pt x="14235" y="2093"/>
                      <a:pt x="14164" y="2093"/>
                      <a:pt x="14306" y="2093"/>
                    </a:cubicBezTo>
                    <a:cubicBezTo>
                      <a:pt x="14589" y="1903"/>
                      <a:pt x="14872" y="1808"/>
                      <a:pt x="15155" y="1713"/>
                    </a:cubicBezTo>
                    <a:cubicBezTo>
                      <a:pt x="15651" y="1618"/>
                      <a:pt x="16218" y="1713"/>
                      <a:pt x="16784" y="1713"/>
                    </a:cubicBezTo>
                    <a:cubicBezTo>
                      <a:pt x="16926" y="1713"/>
                      <a:pt x="17068" y="1713"/>
                      <a:pt x="17209" y="1713"/>
                    </a:cubicBezTo>
                    <a:cubicBezTo>
                      <a:pt x="17492" y="1522"/>
                      <a:pt x="17847" y="1522"/>
                      <a:pt x="18130" y="1332"/>
                    </a:cubicBezTo>
                    <a:cubicBezTo>
                      <a:pt x="18271" y="1332"/>
                      <a:pt x="18342" y="1237"/>
                      <a:pt x="18130" y="1142"/>
                    </a:cubicBezTo>
                    <a:cubicBezTo>
                      <a:pt x="17988" y="1047"/>
                      <a:pt x="17705" y="952"/>
                      <a:pt x="17563" y="1047"/>
                    </a:cubicBezTo>
                    <a:cubicBezTo>
                      <a:pt x="17422" y="1047"/>
                      <a:pt x="17422" y="952"/>
                      <a:pt x="17280" y="856"/>
                    </a:cubicBezTo>
                    <a:cubicBezTo>
                      <a:pt x="17138" y="856"/>
                      <a:pt x="16997" y="1047"/>
                      <a:pt x="16855" y="1047"/>
                    </a:cubicBezTo>
                    <a:cubicBezTo>
                      <a:pt x="16855" y="1047"/>
                      <a:pt x="16997" y="761"/>
                      <a:pt x="17068" y="761"/>
                    </a:cubicBezTo>
                    <a:cubicBezTo>
                      <a:pt x="17138" y="571"/>
                      <a:pt x="16855" y="571"/>
                      <a:pt x="16784" y="571"/>
                    </a:cubicBezTo>
                    <a:cubicBezTo>
                      <a:pt x="16359" y="666"/>
                      <a:pt x="16005" y="666"/>
                      <a:pt x="15580" y="571"/>
                    </a:cubicBezTo>
                    <a:cubicBezTo>
                      <a:pt x="15226" y="571"/>
                      <a:pt x="14943" y="761"/>
                      <a:pt x="14589" y="761"/>
                    </a:cubicBezTo>
                    <a:cubicBezTo>
                      <a:pt x="14447" y="761"/>
                      <a:pt x="14235" y="761"/>
                      <a:pt x="14093" y="761"/>
                    </a:cubicBezTo>
                    <a:cubicBezTo>
                      <a:pt x="13951" y="856"/>
                      <a:pt x="13739" y="761"/>
                      <a:pt x="13668" y="856"/>
                    </a:cubicBezTo>
                    <a:cubicBezTo>
                      <a:pt x="13881" y="761"/>
                      <a:pt x="14093" y="761"/>
                      <a:pt x="14306" y="666"/>
                    </a:cubicBezTo>
                    <a:cubicBezTo>
                      <a:pt x="14660" y="666"/>
                      <a:pt x="14943" y="571"/>
                      <a:pt x="15226" y="571"/>
                    </a:cubicBezTo>
                    <a:cubicBezTo>
                      <a:pt x="15368" y="571"/>
                      <a:pt x="16784" y="571"/>
                      <a:pt x="16784" y="381"/>
                    </a:cubicBezTo>
                    <a:cubicBezTo>
                      <a:pt x="16713" y="381"/>
                      <a:pt x="16501" y="285"/>
                      <a:pt x="16430" y="190"/>
                    </a:cubicBezTo>
                    <a:cubicBezTo>
                      <a:pt x="16218" y="190"/>
                      <a:pt x="16076" y="190"/>
                      <a:pt x="15864" y="190"/>
                    </a:cubicBezTo>
                    <a:cubicBezTo>
                      <a:pt x="15580" y="190"/>
                      <a:pt x="15297" y="95"/>
                      <a:pt x="15085" y="0"/>
                    </a:cubicBezTo>
                    <a:cubicBezTo>
                      <a:pt x="14589" y="0"/>
                      <a:pt x="14164" y="0"/>
                      <a:pt x="13739" y="0"/>
                    </a:cubicBezTo>
                    <a:cubicBezTo>
                      <a:pt x="13527" y="95"/>
                      <a:pt x="13314" y="95"/>
                      <a:pt x="13102" y="95"/>
                    </a:cubicBezTo>
                    <a:cubicBezTo>
                      <a:pt x="13031" y="95"/>
                      <a:pt x="12960" y="285"/>
                      <a:pt x="12960" y="285"/>
                    </a:cubicBezTo>
                    <a:cubicBezTo>
                      <a:pt x="12818" y="285"/>
                      <a:pt x="12677" y="190"/>
                      <a:pt x="12535" y="190"/>
                    </a:cubicBezTo>
                    <a:cubicBezTo>
                      <a:pt x="12464" y="190"/>
                      <a:pt x="12393" y="285"/>
                      <a:pt x="12252" y="285"/>
                    </a:cubicBezTo>
                    <a:cubicBezTo>
                      <a:pt x="12110" y="285"/>
                      <a:pt x="12110" y="381"/>
                      <a:pt x="12252" y="381"/>
                    </a:cubicBezTo>
                    <a:cubicBezTo>
                      <a:pt x="12464" y="476"/>
                      <a:pt x="12677" y="476"/>
                      <a:pt x="12818" y="571"/>
                    </a:cubicBezTo>
                    <a:cubicBezTo>
                      <a:pt x="12748" y="476"/>
                      <a:pt x="12323" y="666"/>
                      <a:pt x="12252" y="761"/>
                    </a:cubicBezTo>
                    <a:cubicBezTo>
                      <a:pt x="12252" y="761"/>
                      <a:pt x="12039" y="761"/>
                      <a:pt x="12039" y="761"/>
                    </a:cubicBezTo>
                    <a:cubicBezTo>
                      <a:pt x="12039" y="761"/>
                      <a:pt x="12181" y="952"/>
                      <a:pt x="12181" y="952"/>
                    </a:cubicBezTo>
                    <a:cubicBezTo>
                      <a:pt x="12110" y="952"/>
                      <a:pt x="11969" y="856"/>
                      <a:pt x="11898" y="761"/>
                    </a:cubicBezTo>
                    <a:cubicBezTo>
                      <a:pt x="11827" y="666"/>
                      <a:pt x="11614" y="761"/>
                      <a:pt x="11544" y="761"/>
                    </a:cubicBezTo>
                    <a:cubicBezTo>
                      <a:pt x="11331" y="666"/>
                      <a:pt x="11119" y="571"/>
                      <a:pt x="10906" y="476"/>
                    </a:cubicBezTo>
                    <a:cubicBezTo>
                      <a:pt x="10765" y="381"/>
                      <a:pt x="10623" y="571"/>
                      <a:pt x="10410" y="571"/>
                    </a:cubicBezTo>
                    <a:cubicBezTo>
                      <a:pt x="10340" y="571"/>
                      <a:pt x="9915" y="476"/>
                      <a:pt x="9915" y="666"/>
                    </a:cubicBezTo>
                    <a:cubicBezTo>
                      <a:pt x="9844" y="666"/>
                      <a:pt x="10835" y="856"/>
                      <a:pt x="10977" y="952"/>
                    </a:cubicBezTo>
                    <a:cubicBezTo>
                      <a:pt x="11190" y="952"/>
                      <a:pt x="11402" y="952"/>
                      <a:pt x="11544" y="1047"/>
                    </a:cubicBezTo>
                    <a:cubicBezTo>
                      <a:pt x="11614" y="1047"/>
                      <a:pt x="11685" y="1047"/>
                      <a:pt x="11756" y="1142"/>
                    </a:cubicBezTo>
                    <a:cubicBezTo>
                      <a:pt x="11756" y="1142"/>
                      <a:pt x="11756" y="1427"/>
                      <a:pt x="11756" y="1427"/>
                    </a:cubicBezTo>
                    <a:cubicBezTo>
                      <a:pt x="11756" y="1522"/>
                      <a:pt x="11685" y="1332"/>
                      <a:pt x="11685" y="1237"/>
                    </a:cubicBezTo>
                    <a:cubicBezTo>
                      <a:pt x="11614" y="1142"/>
                      <a:pt x="11402" y="1142"/>
                      <a:pt x="11331" y="1047"/>
                    </a:cubicBezTo>
                    <a:cubicBezTo>
                      <a:pt x="11331" y="1047"/>
                      <a:pt x="11119" y="1047"/>
                      <a:pt x="11119" y="1047"/>
                    </a:cubicBezTo>
                    <a:cubicBezTo>
                      <a:pt x="11119" y="1142"/>
                      <a:pt x="11190" y="1332"/>
                      <a:pt x="11190" y="1332"/>
                    </a:cubicBezTo>
                    <a:cubicBezTo>
                      <a:pt x="11048" y="1332"/>
                      <a:pt x="10977" y="1047"/>
                      <a:pt x="10906" y="1047"/>
                    </a:cubicBezTo>
                    <a:cubicBezTo>
                      <a:pt x="10765" y="1047"/>
                      <a:pt x="10623" y="1047"/>
                      <a:pt x="10481" y="952"/>
                    </a:cubicBezTo>
                    <a:cubicBezTo>
                      <a:pt x="10410" y="952"/>
                      <a:pt x="9844" y="952"/>
                      <a:pt x="9844" y="952"/>
                    </a:cubicBezTo>
                    <a:cubicBezTo>
                      <a:pt x="9773" y="1142"/>
                      <a:pt x="10694" y="1618"/>
                      <a:pt x="10694" y="1618"/>
                    </a:cubicBezTo>
                    <a:cubicBezTo>
                      <a:pt x="10694" y="1713"/>
                      <a:pt x="10340" y="1618"/>
                      <a:pt x="10340" y="1618"/>
                    </a:cubicBezTo>
                    <a:cubicBezTo>
                      <a:pt x="10127" y="1618"/>
                      <a:pt x="10056" y="1522"/>
                      <a:pt x="10127" y="1808"/>
                    </a:cubicBezTo>
                    <a:cubicBezTo>
                      <a:pt x="10056" y="1808"/>
                      <a:pt x="9986" y="1713"/>
                      <a:pt x="9915" y="1618"/>
                    </a:cubicBezTo>
                    <a:cubicBezTo>
                      <a:pt x="9915" y="1522"/>
                      <a:pt x="10056" y="1618"/>
                      <a:pt x="10127" y="1522"/>
                    </a:cubicBezTo>
                    <a:cubicBezTo>
                      <a:pt x="10127" y="1522"/>
                      <a:pt x="9986" y="1332"/>
                      <a:pt x="9915" y="1332"/>
                    </a:cubicBezTo>
                    <a:cubicBezTo>
                      <a:pt x="9773" y="1237"/>
                      <a:pt x="9631" y="1142"/>
                      <a:pt x="9419" y="1142"/>
                    </a:cubicBezTo>
                    <a:cubicBezTo>
                      <a:pt x="9348" y="1142"/>
                      <a:pt x="9207" y="1047"/>
                      <a:pt x="9136" y="1142"/>
                    </a:cubicBezTo>
                    <a:cubicBezTo>
                      <a:pt x="9065" y="1142"/>
                      <a:pt x="9277" y="1427"/>
                      <a:pt x="9277" y="1427"/>
                    </a:cubicBezTo>
                    <a:cubicBezTo>
                      <a:pt x="9490" y="1618"/>
                      <a:pt x="9773" y="1618"/>
                      <a:pt x="10056" y="1903"/>
                    </a:cubicBezTo>
                    <a:cubicBezTo>
                      <a:pt x="10127" y="1903"/>
                      <a:pt x="10198" y="1998"/>
                      <a:pt x="10127" y="2093"/>
                    </a:cubicBezTo>
                    <a:cubicBezTo>
                      <a:pt x="9986" y="2284"/>
                      <a:pt x="9844" y="2093"/>
                      <a:pt x="9702" y="1998"/>
                    </a:cubicBezTo>
                    <a:cubicBezTo>
                      <a:pt x="9348" y="1713"/>
                      <a:pt x="8923" y="1522"/>
                      <a:pt x="8498" y="1427"/>
                    </a:cubicBezTo>
                    <a:cubicBezTo>
                      <a:pt x="8286" y="1332"/>
                      <a:pt x="8073" y="1237"/>
                      <a:pt x="7861" y="1332"/>
                    </a:cubicBezTo>
                    <a:cubicBezTo>
                      <a:pt x="7790" y="1332"/>
                      <a:pt x="8003" y="1618"/>
                      <a:pt x="8003" y="1713"/>
                    </a:cubicBezTo>
                    <a:cubicBezTo>
                      <a:pt x="8003" y="1713"/>
                      <a:pt x="8286" y="1998"/>
                      <a:pt x="8286" y="1998"/>
                    </a:cubicBezTo>
                    <a:cubicBezTo>
                      <a:pt x="8286" y="2093"/>
                      <a:pt x="7861" y="1998"/>
                      <a:pt x="7861" y="1998"/>
                    </a:cubicBezTo>
                    <a:cubicBezTo>
                      <a:pt x="7861" y="2189"/>
                      <a:pt x="8144" y="2093"/>
                      <a:pt x="8144" y="2284"/>
                    </a:cubicBezTo>
                    <a:cubicBezTo>
                      <a:pt x="8144" y="2284"/>
                      <a:pt x="7861" y="2189"/>
                      <a:pt x="7790" y="2093"/>
                    </a:cubicBezTo>
                    <a:cubicBezTo>
                      <a:pt x="7649" y="1998"/>
                      <a:pt x="7507" y="1998"/>
                      <a:pt x="7294" y="1903"/>
                    </a:cubicBezTo>
                    <a:cubicBezTo>
                      <a:pt x="7153" y="1808"/>
                      <a:pt x="7153" y="1903"/>
                      <a:pt x="7153" y="2093"/>
                    </a:cubicBezTo>
                    <a:cubicBezTo>
                      <a:pt x="7082" y="2189"/>
                      <a:pt x="7011" y="2189"/>
                      <a:pt x="6940" y="2189"/>
                    </a:cubicBezTo>
                    <a:cubicBezTo>
                      <a:pt x="6940" y="2284"/>
                      <a:pt x="6940" y="2474"/>
                      <a:pt x="6870" y="2474"/>
                    </a:cubicBezTo>
                    <a:cubicBezTo>
                      <a:pt x="6870" y="2569"/>
                      <a:pt x="6870" y="2284"/>
                      <a:pt x="6870" y="2189"/>
                    </a:cubicBezTo>
                    <a:cubicBezTo>
                      <a:pt x="6870" y="2093"/>
                      <a:pt x="6940" y="1998"/>
                      <a:pt x="6940" y="1903"/>
                    </a:cubicBezTo>
                    <a:cubicBezTo>
                      <a:pt x="6870" y="1522"/>
                      <a:pt x="6586" y="1522"/>
                      <a:pt x="6374" y="1522"/>
                    </a:cubicBezTo>
                    <a:cubicBezTo>
                      <a:pt x="6090" y="1618"/>
                      <a:pt x="5807" y="1713"/>
                      <a:pt x="5524" y="1713"/>
                    </a:cubicBezTo>
                    <a:cubicBezTo>
                      <a:pt x="5453" y="1808"/>
                      <a:pt x="5311" y="1808"/>
                      <a:pt x="5241" y="1808"/>
                    </a:cubicBezTo>
                    <a:cubicBezTo>
                      <a:pt x="5241" y="1808"/>
                      <a:pt x="4887" y="1903"/>
                      <a:pt x="4887" y="1903"/>
                    </a:cubicBezTo>
                    <a:cubicBezTo>
                      <a:pt x="4957" y="1998"/>
                      <a:pt x="5099" y="1998"/>
                      <a:pt x="5170" y="1998"/>
                    </a:cubicBezTo>
                    <a:cubicBezTo>
                      <a:pt x="5241" y="2093"/>
                      <a:pt x="5311" y="2189"/>
                      <a:pt x="5453" y="2284"/>
                    </a:cubicBezTo>
                    <a:cubicBezTo>
                      <a:pt x="5453" y="2284"/>
                      <a:pt x="5736" y="2569"/>
                      <a:pt x="5736" y="2569"/>
                    </a:cubicBezTo>
                    <a:cubicBezTo>
                      <a:pt x="5666" y="2569"/>
                      <a:pt x="5382" y="2379"/>
                      <a:pt x="5311" y="2379"/>
                    </a:cubicBezTo>
                    <a:cubicBezTo>
                      <a:pt x="5170" y="2284"/>
                      <a:pt x="5099" y="2093"/>
                      <a:pt x="4957" y="2093"/>
                    </a:cubicBezTo>
                    <a:cubicBezTo>
                      <a:pt x="4745" y="1998"/>
                      <a:pt x="4532" y="2093"/>
                      <a:pt x="4320" y="2093"/>
                    </a:cubicBezTo>
                    <a:cubicBezTo>
                      <a:pt x="4108" y="2189"/>
                      <a:pt x="4108" y="2093"/>
                      <a:pt x="4249" y="2379"/>
                    </a:cubicBezTo>
                    <a:cubicBezTo>
                      <a:pt x="4249" y="2474"/>
                      <a:pt x="4249" y="2759"/>
                      <a:pt x="4249" y="2855"/>
                    </a:cubicBezTo>
                    <a:cubicBezTo>
                      <a:pt x="4249" y="3045"/>
                      <a:pt x="3966" y="2855"/>
                      <a:pt x="3895" y="2855"/>
                    </a:cubicBezTo>
                    <a:cubicBezTo>
                      <a:pt x="3824" y="2855"/>
                      <a:pt x="3612" y="2664"/>
                      <a:pt x="3541" y="2855"/>
                    </a:cubicBezTo>
                    <a:cubicBezTo>
                      <a:pt x="3470" y="2950"/>
                      <a:pt x="3541" y="3235"/>
                      <a:pt x="3541" y="3235"/>
                    </a:cubicBezTo>
                    <a:cubicBezTo>
                      <a:pt x="3470" y="3330"/>
                      <a:pt x="3399" y="3140"/>
                      <a:pt x="3329" y="3045"/>
                    </a:cubicBezTo>
                    <a:cubicBezTo>
                      <a:pt x="3187" y="2950"/>
                      <a:pt x="3045" y="2950"/>
                      <a:pt x="2974" y="3045"/>
                    </a:cubicBezTo>
                    <a:cubicBezTo>
                      <a:pt x="2762" y="3235"/>
                      <a:pt x="2550" y="3426"/>
                      <a:pt x="2266" y="3521"/>
                    </a:cubicBezTo>
                    <a:cubicBezTo>
                      <a:pt x="2195" y="3616"/>
                      <a:pt x="2408" y="3521"/>
                      <a:pt x="2266" y="352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0" name="Shape">
                <a:extLst>
                  <a:ext uri="{FF2B5EF4-FFF2-40B4-BE49-F238E27FC236}">
                    <a16:creationId xmlns:a16="http://schemas.microsoft.com/office/drawing/2014/main" xmlns="" id="{FA59685B-A466-EA46-B9A9-EC3D83C84884}"/>
                  </a:ext>
                </a:extLst>
              </p:cNvPr>
              <p:cNvSpPr/>
              <p:nvPr/>
            </p:nvSpPr>
            <p:spPr>
              <a:xfrm>
                <a:off x="10030569" y="6254508"/>
                <a:ext cx="101385" cy="61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8" h="17877" extrusionOk="0">
                    <a:moveTo>
                      <a:pt x="20618" y="10691"/>
                    </a:moveTo>
                    <a:cubicBezTo>
                      <a:pt x="19268" y="8727"/>
                      <a:pt x="13868" y="4800"/>
                      <a:pt x="13868" y="4800"/>
                    </a:cubicBezTo>
                    <a:cubicBezTo>
                      <a:pt x="11168" y="2836"/>
                      <a:pt x="8468" y="873"/>
                      <a:pt x="5768" y="873"/>
                    </a:cubicBezTo>
                    <a:cubicBezTo>
                      <a:pt x="4418" y="873"/>
                      <a:pt x="1718" y="-1091"/>
                      <a:pt x="368" y="873"/>
                    </a:cubicBezTo>
                    <a:cubicBezTo>
                      <a:pt x="-982" y="2836"/>
                      <a:pt x="3068" y="4800"/>
                      <a:pt x="3068" y="4800"/>
                    </a:cubicBezTo>
                    <a:cubicBezTo>
                      <a:pt x="1718" y="4800"/>
                      <a:pt x="-982" y="10691"/>
                      <a:pt x="368" y="12654"/>
                    </a:cubicBezTo>
                    <a:cubicBezTo>
                      <a:pt x="1718" y="12654"/>
                      <a:pt x="4418" y="10691"/>
                      <a:pt x="5768" y="12654"/>
                    </a:cubicBezTo>
                    <a:cubicBezTo>
                      <a:pt x="8468" y="14618"/>
                      <a:pt x="5768" y="14618"/>
                      <a:pt x="5768" y="16582"/>
                    </a:cubicBezTo>
                    <a:cubicBezTo>
                      <a:pt x="5768" y="20509"/>
                      <a:pt x="20618" y="14618"/>
                      <a:pt x="20618" y="10691"/>
                    </a:cubicBezTo>
                    <a:cubicBezTo>
                      <a:pt x="19268" y="8727"/>
                      <a:pt x="20618" y="12654"/>
                      <a:pt x="20618" y="1069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1" name="Shape">
                <a:extLst>
                  <a:ext uri="{FF2B5EF4-FFF2-40B4-BE49-F238E27FC236}">
                    <a16:creationId xmlns:a16="http://schemas.microsoft.com/office/drawing/2014/main" xmlns="" id="{240575E4-4DA8-C843-8B4B-B4BC50FF3A90}"/>
                  </a:ext>
                </a:extLst>
              </p:cNvPr>
              <p:cNvSpPr/>
              <p:nvPr/>
            </p:nvSpPr>
            <p:spPr>
              <a:xfrm>
                <a:off x="10065370" y="6198749"/>
                <a:ext cx="15658" cy="13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2471" h="21600" extrusionOk="0">
                    <a:moveTo>
                      <a:pt x="6235" y="21600"/>
                    </a:moveTo>
                    <a:cubicBezTo>
                      <a:pt x="-4565" y="21600"/>
                      <a:pt x="835" y="0"/>
                      <a:pt x="6235" y="0"/>
                    </a:cubicBezTo>
                    <a:cubicBezTo>
                      <a:pt x="11635" y="0"/>
                      <a:pt x="17035" y="21600"/>
                      <a:pt x="6235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2" name="Shape">
                <a:extLst>
                  <a:ext uri="{FF2B5EF4-FFF2-40B4-BE49-F238E27FC236}">
                    <a16:creationId xmlns:a16="http://schemas.microsoft.com/office/drawing/2014/main" xmlns="" id="{312D6A2E-FBFE-F442-915D-9A43ADD82AC2}"/>
                  </a:ext>
                </a:extLst>
              </p:cNvPr>
              <p:cNvSpPr/>
              <p:nvPr/>
            </p:nvSpPr>
            <p:spPr>
              <a:xfrm>
                <a:off x="10087500" y="5419787"/>
                <a:ext cx="61506" cy="31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1" h="16616" extrusionOk="0">
                    <a:moveTo>
                      <a:pt x="15426" y="11525"/>
                    </a:moveTo>
                    <a:cubicBezTo>
                      <a:pt x="19353" y="15125"/>
                      <a:pt x="19353" y="18725"/>
                      <a:pt x="15426" y="15125"/>
                    </a:cubicBezTo>
                    <a:cubicBezTo>
                      <a:pt x="11498" y="15125"/>
                      <a:pt x="5608" y="11525"/>
                      <a:pt x="3644" y="11525"/>
                    </a:cubicBezTo>
                    <a:cubicBezTo>
                      <a:pt x="1680" y="7925"/>
                      <a:pt x="-2247" y="-2875"/>
                      <a:pt x="1680" y="725"/>
                    </a:cubicBezTo>
                    <a:cubicBezTo>
                      <a:pt x="5608" y="4325"/>
                      <a:pt x="11498" y="7925"/>
                      <a:pt x="15426" y="11525"/>
                    </a:cubicBezTo>
                    <a:cubicBezTo>
                      <a:pt x="19353" y="15125"/>
                      <a:pt x="11498" y="7925"/>
                      <a:pt x="15426" y="1152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3" name="Shape">
                <a:extLst>
                  <a:ext uri="{FF2B5EF4-FFF2-40B4-BE49-F238E27FC236}">
                    <a16:creationId xmlns:a16="http://schemas.microsoft.com/office/drawing/2014/main" xmlns="" id="{1F0FC560-53E5-C447-8277-D0E9182FFB76}"/>
                  </a:ext>
                </a:extLst>
              </p:cNvPr>
              <p:cNvSpPr/>
              <p:nvPr/>
            </p:nvSpPr>
            <p:spPr>
              <a:xfrm>
                <a:off x="10303704" y="5361356"/>
                <a:ext cx="54237" cy="20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739" extrusionOk="0">
                    <a:moveTo>
                      <a:pt x="21600" y="9030"/>
                    </a:moveTo>
                    <a:cubicBezTo>
                      <a:pt x="21600" y="17670"/>
                      <a:pt x="0" y="13350"/>
                      <a:pt x="0" y="4710"/>
                    </a:cubicBezTo>
                    <a:cubicBezTo>
                      <a:pt x="0" y="-3930"/>
                      <a:pt x="21600" y="390"/>
                      <a:pt x="21600" y="903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4" name="Shape">
                <a:extLst>
                  <a:ext uri="{FF2B5EF4-FFF2-40B4-BE49-F238E27FC236}">
                    <a16:creationId xmlns:a16="http://schemas.microsoft.com/office/drawing/2014/main" xmlns="" id="{DF09D51B-68DB-2346-ABB4-43F67E807AFA}"/>
                  </a:ext>
                </a:extLst>
              </p:cNvPr>
              <p:cNvSpPr/>
              <p:nvPr/>
            </p:nvSpPr>
            <p:spPr>
              <a:xfrm>
                <a:off x="11165577" y="5441497"/>
                <a:ext cx="27652" cy="2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46" h="17067" extrusionOk="0">
                    <a:moveTo>
                      <a:pt x="14973" y="16200"/>
                    </a:moveTo>
                    <a:cubicBezTo>
                      <a:pt x="11373" y="21600"/>
                      <a:pt x="-3027" y="0"/>
                      <a:pt x="573" y="0"/>
                    </a:cubicBezTo>
                    <a:cubicBezTo>
                      <a:pt x="4173" y="0"/>
                      <a:pt x="18573" y="10800"/>
                      <a:pt x="14973" y="16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5" name="Shape">
                <a:extLst>
                  <a:ext uri="{FF2B5EF4-FFF2-40B4-BE49-F238E27FC236}">
                    <a16:creationId xmlns:a16="http://schemas.microsoft.com/office/drawing/2014/main" xmlns="" id="{E78FEA49-9C84-1E4C-8EAF-6ABCE046D720}"/>
                  </a:ext>
                </a:extLst>
              </p:cNvPr>
              <p:cNvSpPr/>
              <p:nvPr/>
            </p:nvSpPr>
            <p:spPr>
              <a:xfrm>
                <a:off x="11220113" y="5468621"/>
                <a:ext cx="21024" cy="6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96" h="21600" extrusionOk="0">
                    <a:moveTo>
                      <a:pt x="12219" y="21600"/>
                    </a:moveTo>
                    <a:cubicBezTo>
                      <a:pt x="3579" y="21600"/>
                      <a:pt x="-5061" y="0"/>
                      <a:pt x="3579" y="0"/>
                    </a:cubicBezTo>
                    <a:cubicBezTo>
                      <a:pt x="7899" y="0"/>
                      <a:pt x="16539" y="21600"/>
                      <a:pt x="12219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6" name="Shape">
                <a:extLst>
                  <a:ext uri="{FF2B5EF4-FFF2-40B4-BE49-F238E27FC236}">
                    <a16:creationId xmlns:a16="http://schemas.microsoft.com/office/drawing/2014/main" xmlns="" id="{AF591210-7245-E946-9C9B-8C339E6A1FFF}"/>
                  </a:ext>
                </a:extLst>
              </p:cNvPr>
              <p:cNvSpPr/>
              <p:nvPr/>
            </p:nvSpPr>
            <p:spPr>
              <a:xfrm>
                <a:off x="11221169" y="5846117"/>
                <a:ext cx="18121" cy="47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extrusionOk="0">
                    <a:moveTo>
                      <a:pt x="3633" y="0"/>
                    </a:moveTo>
                    <a:cubicBezTo>
                      <a:pt x="-7167" y="0"/>
                      <a:pt x="9033" y="21600"/>
                      <a:pt x="14433" y="21600"/>
                    </a:cubicBezTo>
                    <a:cubicBezTo>
                      <a:pt x="14433" y="21600"/>
                      <a:pt x="9033" y="0"/>
                      <a:pt x="3633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7" name="Shape">
                <a:extLst>
                  <a:ext uri="{FF2B5EF4-FFF2-40B4-BE49-F238E27FC236}">
                    <a16:creationId xmlns:a16="http://schemas.microsoft.com/office/drawing/2014/main" xmlns="" id="{167E3102-FCC9-A34B-9E8A-41259DF21395}"/>
                  </a:ext>
                </a:extLst>
              </p:cNvPr>
              <p:cNvSpPr/>
              <p:nvPr/>
            </p:nvSpPr>
            <p:spPr>
              <a:xfrm>
                <a:off x="11227344" y="5932013"/>
                <a:ext cx="33306" cy="2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17" h="21600" extrusionOk="0">
                    <a:moveTo>
                      <a:pt x="2315" y="0"/>
                    </a:moveTo>
                    <a:cubicBezTo>
                      <a:pt x="-771" y="5400"/>
                      <a:pt x="-771" y="16200"/>
                      <a:pt x="2315" y="21600"/>
                    </a:cubicBezTo>
                    <a:cubicBezTo>
                      <a:pt x="5400" y="21600"/>
                      <a:pt x="8486" y="21600"/>
                      <a:pt x="14658" y="21600"/>
                    </a:cubicBezTo>
                    <a:cubicBezTo>
                      <a:pt x="20829" y="21600"/>
                      <a:pt x="2315" y="0"/>
                      <a:pt x="2315" y="0"/>
                    </a:cubicBezTo>
                    <a:cubicBezTo>
                      <a:pt x="-771" y="5400"/>
                      <a:pt x="2315" y="0"/>
                      <a:pt x="2315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8" name="Shape">
                <a:extLst>
                  <a:ext uri="{FF2B5EF4-FFF2-40B4-BE49-F238E27FC236}">
                    <a16:creationId xmlns:a16="http://schemas.microsoft.com/office/drawing/2014/main" xmlns="" id="{071F1442-E11E-6C47-B52B-962D61BB6AD3}"/>
                  </a:ext>
                </a:extLst>
              </p:cNvPr>
              <p:cNvSpPr/>
              <p:nvPr/>
            </p:nvSpPr>
            <p:spPr>
              <a:xfrm>
                <a:off x="11040420" y="6088777"/>
                <a:ext cx="84185" cy="5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93" h="18360" extrusionOk="0">
                    <a:moveTo>
                      <a:pt x="0" y="5400"/>
                    </a:moveTo>
                    <a:cubicBezTo>
                      <a:pt x="1271" y="-3240"/>
                      <a:pt x="8894" y="1080"/>
                      <a:pt x="12706" y="1080"/>
                    </a:cubicBezTo>
                    <a:cubicBezTo>
                      <a:pt x="21600" y="3240"/>
                      <a:pt x="10165" y="5400"/>
                      <a:pt x="10165" y="5400"/>
                    </a:cubicBezTo>
                    <a:cubicBezTo>
                      <a:pt x="10165" y="9720"/>
                      <a:pt x="15247" y="7560"/>
                      <a:pt x="15247" y="11880"/>
                    </a:cubicBezTo>
                    <a:cubicBezTo>
                      <a:pt x="15247" y="11880"/>
                      <a:pt x="12706" y="9720"/>
                      <a:pt x="11435" y="11880"/>
                    </a:cubicBezTo>
                    <a:cubicBezTo>
                      <a:pt x="11435" y="11880"/>
                      <a:pt x="15247" y="18360"/>
                      <a:pt x="13976" y="18360"/>
                    </a:cubicBezTo>
                    <a:cubicBezTo>
                      <a:pt x="12706" y="18360"/>
                      <a:pt x="11435" y="16200"/>
                      <a:pt x="10165" y="16200"/>
                    </a:cubicBezTo>
                    <a:cubicBezTo>
                      <a:pt x="7624" y="14040"/>
                      <a:pt x="0" y="11880"/>
                      <a:pt x="0" y="5400"/>
                    </a:cubicBezTo>
                    <a:cubicBezTo>
                      <a:pt x="0" y="3240"/>
                      <a:pt x="0" y="11880"/>
                      <a:pt x="0" y="54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9" name="Shape">
                <a:extLst>
                  <a:ext uri="{FF2B5EF4-FFF2-40B4-BE49-F238E27FC236}">
                    <a16:creationId xmlns:a16="http://schemas.microsoft.com/office/drawing/2014/main" xmlns="" id="{185D3E1A-1D7E-2740-8498-1B6390E0BAEB}"/>
                  </a:ext>
                </a:extLst>
              </p:cNvPr>
              <p:cNvSpPr/>
              <p:nvPr/>
            </p:nvSpPr>
            <p:spPr>
              <a:xfrm>
                <a:off x="11020082" y="6065383"/>
                <a:ext cx="54114" cy="11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3" h="12150" extrusionOk="0">
                    <a:moveTo>
                      <a:pt x="19200" y="7200"/>
                    </a:moveTo>
                    <a:cubicBezTo>
                      <a:pt x="21600" y="7200"/>
                      <a:pt x="12000" y="0"/>
                      <a:pt x="12000" y="0"/>
                    </a:cubicBezTo>
                    <a:cubicBezTo>
                      <a:pt x="7200" y="0"/>
                      <a:pt x="2400" y="0"/>
                      <a:pt x="0" y="0"/>
                    </a:cubicBezTo>
                    <a:cubicBezTo>
                      <a:pt x="4800" y="0"/>
                      <a:pt x="14400" y="21600"/>
                      <a:pt x="19200" y="7200"/>
                    </a:cubicBezTo>
                    <a:cubicBezTo>
                      <a:pt x="21600" y="7200"/>
                      <a:pt x="16800" y="14400"/>
                      <a:pt x="19200" y="72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0" name="Shape">
                <a:extLst>
                  <a:ext uri="{FF2B5EF4-FFF2-40B4-BE49-F238E27FC236}">
                    <a16:creationId xmlns:a16="http://schemas.microsoft.com/office/drawing/2014/main" xmlns="" id="{60FF3219-34F4-AD42-BCFD-E1C699527BD6}"/>
                  </a:ext>
                </a:extLst>
              </p:cNvPr>
              <p:cNvSpPr/>
              <p:nvPr/>
            </p:nvSpPr>
            <p:spPr>
              <a:xfrm>
                <a:off x="10927427" y="6209313"/>
                <a:ext cx="84224" cy="35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5" h="16985" extrusionOk="0">
                    <a:moveTo>
                      <a:pt x="19938" y="10535"/>
                    </a:moveTo>
                    <a:cubicBezTo>
                      <a:pt x="21600" y="7449"/>
                      <a:pt x="21600" y="4363"/>
                      <a:pt x="19938" y="1278"/>
                    </a:cubicBezTo>
                    <a:cubicBezTo>
                      <a:pt x="18277" y="-1808"/>
                      <a:pt x="13292" y="1278"/>
                      <a:pt x="11631" y="4363"/>
                    </a:cubicBezTo>
                    <a:cubicBezTo>
                      <a:pt x="9969" y="4363"/>
                      <a:pt x="6646" y="4363"/>
                      <a:pt x="4985" y="7449"/>
                    </a:cubicBezTo>
                    <a:cubicBezTo>
                      <a:pt x="4985" y="7449"/>
                      <a:pt x="0" y="13621"/>
                      <a:pt x="0" y="13621"/>
                    </a:cubicBezTo>
                    <a:cubicBezTo>
                      <a:pt x="4985" y="19792"/>
                      <a:pt x="16615" y="16706"/>
                      <a:pt x="19938" y="10535"/>
                    </a:cubicBezTo>
                    <a:cubicBezTo>
                      <a:pt x="21600" y="7449"/>
                      <a:pt x="14954" y="16706"/>
                      <a:pt x="19938" y="1053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1" name="Shape">
                <a:extLst>
                  <a:ext uri="{FF2B5EF4-FFF2-40B4-BE49-F238E27FC236}">
                    <a16:creationId xmlns:a16="http://schemas.microsoft.com/office/drawing/2014/main" xmlns="" id="{EE90F576-B58A-5240-80F3-E931BFF9B3D4}"/>
                  </a:ext>
                </a:extLst>
              </p:cNvPr>
              <p:cNvSpPr/>
              <p:nvPr/>
            </p:nvSpPr>
            <p:spPr>
              <a:xfrm>
                <a:off x="10151195" y="6277254"/>
                <a:ext cx="17672" cy="24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74" h="13032" extrusionOk="0">
                    <a:moveTo>
                      <a:pt x="11674" y="3925"/>
                    </a:moveTo>
                    <a:cubicBezTo>
                      <a:pt x="6274" y="-3275"/>
                      <a:pt x="874" y="325"/>
                      <a:pt x="874" y="7525"/>
                    </a:cubicBezTo>
                    <a:cubicBezTo>
                      <a:pt x="-4526" y="18325"/>
                      <a:pt x="17074" y="11125"/>
                      <a:pt x="11674" y="3925"/>
                    </a:cubicBezTo>
                    <a:cubicBezTo>
                      <a:pt x="11674" y="3925"/>
                      <a:pt x="17074" y="7525"/>
                      <a:pt x="11674" y="392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2" name="Shape">
                <a:extLst>
                  <a:ext uri="{FF2B5EF4-FFF2-40B4-BE49-F238E27FC236}">
                    <a16:creationId xmlns:a16="http://schemas.microsoft.com/office/drawing/2014/main" xmlns="" id="{77D16739-F7CB-854D-9F46-5794A2D062FA}"/>
                  </a:ext>
                </a:extLst>
              </p:cNvPr>
              <p:cNvSpPr/>
              <p:nvPr/>
            </p:nvSpPr>
            <p:spPr>
              <a:xfrm>
                <a:off x="10091973" y="6190069"/>
                <a:ext cx="19643" cy="13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7" h="10439" extrusionOk="0">
                    <a:moveTo>
                      <a:pt x="17067" y="6912"/>
                    </a:moveTo>
                    <a:cubicBezTo>
                      <a:pt x="11667" y="6912"/>
                      <a:pt x="867" y="-3888"/>
                      <a:pt x="867" y="1512"/>
                    </a:cubicBezTo>
                    <a:cubicBezTo>
                      <a:pt x="-4533" y="17712"/>
                      <a:pt x="17067" y="6912"/>
                      <a:pt x="17067" y="6912"/>
                    </a:cubicBezTo>
                    <a:cubicBezTo>
                      <a:pt x="11667" y="6912"/>
                      <a:pt x="17067" y="6912"/>
                      <a:pt x="17067" y="691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3" name="Shape">
                <a:extLst>
                  <a:ext uri="{FF2B5EF4-FFF2-40B4-BE49-F238E27FC236}">
                    <a16:creationId xmlns:a16="http://schemas.microsoft.com/office/drawing/2014/main" xmlns="" id="{F1817CF2-E1CB-9348-AF35-F5521FF8DD5D}"/>
                  </a:ext>
                </a:extLst>
              </p:cNvPr>
              <p:cNvSpPr/>
              <p:nvPr/>
            </p:nvSpPr>
            <p:spPr>
              <a:xfrm>
                <a:off x="11252848" y="5764193"/>
                <a:ext cx="13560" cy="9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74" extrusionOk="0">
                    <a:moveTo>
                      <a:pt x="21600" y="4474"/>
                    </a:moveTo>
                    <a:cubicBezTo>
                      <a:pt x="21600" y="-6326"/>
                      <a:pt x="0" y="4474"/>
                      <a:pt x="0" y="15274"/>
                    </a:cubicBezTo>
                    <a:cubicBezTo>
                      <a:pt x="10800" y="15274"/>
                      <a:pt x="21600" y="15274"/>
                      <a:pt x="21600" y="447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4" name="Shape">
                <a:extLst>
                  <a:ext uri="{FF2B5EF4-FFF2-40B4-BE49-F238E27FC236}">
                    <a16:creationId xmlns:a16="http://schemas.microsoft.com/office/drawing/2014/main" xmlns="" id="{91D5D985-7D89-194C-9D6E-91C377D9447D}"/>
                  </a:ext>
                </a:extLst>
              </p:cNvPr>
              <p:cNvSpPr/>
              <p:nvPr/>
            </p:nvSpPr>
            <p:spPr>
              <a:xfrm>
                <a:off x="11202582" y="5687885"/>
                <a:ext cx="12398" cy="7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165" h="15274" extrusionOk="0">
                    <a:moveTo>
                      <a:pt x="10182" y="0"/>
                    </a:moveTo>
                    <a:cubicBezTo>
                      <a:pt x="2982" y="0"/>
                      <a:pt x="-4218" y="10800"/>
                      <a:pt x="2982" y="10800"/>
                    </a:cubicBezTo>
                    <a:cubicBezTo>
                      <a:pt x="10182" y="21600"/>
                      <a:pt x="17382" y="10800"/>
                      <a:pt x="10182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5" name="Shape">
                <a:extLst>
                  <a:ext uri="{FF2B5EF4-FFF2-40B4-BE49-F238E27FC236}">
                    <a16:creationId xmlns:a16="http://schemas.microsoft.com/office/drawing/2014/main" xmlns="" id="{B2BBB2B2-ABE4-754C-84D5-324292892BDD}"/>
                  </a:ext>
                </a:extLst>
              </p:cNvPr>
              <p:cNvSpPr/>
              <p:nvPr/>
            </p:nvSpPr>
            <p:spPr>
              <a:xfrm>
                <a:off x="11257185" y="5664732"/>
                <a:ext cx="9402" cy="11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1232" h="12198" extrusionOk="0">
                    <a:moveTo>
                      <a:pt x="9216" y="2982"/>
                    </a:moveTo>
                    <a:cubicBezTo>
                      <a:pt x="9216" y="-4218"/>
                      <a:pt x="-5184" y="2982"/>
                      <a:pt x="2016" y="10182"/>
                    </a:cubicBezTo>
                    <a:cubicBezTo>
                      <a:pt x="2016" y="17382"/>
                      <a:pt x="16416" y="2982"/>
                      <a:pt x="9216" y="298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6" name="Shape">
                <a:extLst>
                  <a:ext uri="{FF2B5EF4-FFF2-40B4-BE49-F238E27FC236}">
                    <a16:creationId xmlns:a16="http://schemas.microsoft.com/office/drawing/2014/main" xmlns="" id="{D72C0708-C4F2-E54C-BB8D-7BA121B2CC8D}"/>
                  </a:ext>
                </a:extLst>
              </p:cNvPr>
              <p:cNvSpPr/>
              <p:nvPr/>
            </p:nvSpPr>
            <p:spPr>
              <a:xfrm>
                <a:off x="9448395" y="5794127"/>
                <a:ext cx="28198" cy="4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68" h="21600" extrusionOk="0">
                    <a:moveTo>
                      <a:pt x="17968" y="21600"/>
                    </a:moveTo>
                    <a:cubicBezTo>
                      <a:pt x="13648" y="0"/>
                      <a:pt x="-3632" y="0"/>
                      <a:pt x="688" y="0"/>
                    </a:cubicBezTo>
                    <a:cubicBezTo>
                      <a:pt x="5008" y="21600"/>
                      <a:pt x="17968" y="21600"/>
                      <a:pt x="17968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7" name="Oval">
                <a:extLst>
                  <a:ext uri="{FF2B5EF4-FFF2-40B4-BE49-F238E27FC236}">
                    <a16:creationId xmlns:a16="http://schemas.microsoft.com/office/drawing/2014/main" xmlns="" id="{59B18616-E761-9A47-B7E1-868029B90C92}"/>
                  </a:ext>
                </a:extLst>
              </p:cNvPr>
              <p:cNvSpPr/>
              <p:nvPr/>
            </p:nvSpPr>
            <p:spPr>
              <a:xfrm>
                <a:off x="9489070" y="5792695"/>
                <a:ext cx="29276" cy="114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8" name="Shape">
                <a:extLst>
                  <a:ext uri="{FF2B5EF4-FFF2-40B4-BE49-F238E27FC236}">
                    <a16:creationId xmlns:a16="http://schemas.microsoft.com/office/drawing/2014/main" xmlns="" id="{059B83B3-3E40-EF4F-9F5C-5B0CAE56D049}"/>
                  </a:ext>
                </a:extLst>
              </p:cNvPr>
              <p:cNvSpPr/>
              <p:nvPr/>
            </p:nvSpPr>
            <p:spPr>
              <a:xfrm>
                <a:off x="10251116" y="5373684"/>
                <a:ext cx="16980" cy="13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524" h="21600" extrusionOk="0">
                    <a:moveTo>
                      <a:pt x="11287" y="21600"/>
                    </a:moveTo>
                    <a:cubicBezTo>
                      <a:pt x="487" y="21600"/>
                      <a:pt x="-4913" y="0"/>
                      <a:pt x="5887" y="0"/>
                    </a:cubicBezTo>
                    <a:cubicBezTo>
                      <a:pt x="11287" y="0"/>
                      <a:pt x="16687" y="21600"/>
                      <a:pt x="11287" y="21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9" name="Shape">
                <a:extLst>
                  <a:ext uri="{FF2B5EF4-FFF2-40B4-BE49-F238E27FC236}">
                    <a16:creationId xmlns:a16="http://schemas.microsoft.com/office/drawing/2014/main" xmlns="" id="{8DC67459-B583-E147-BFEB-F898090075CE}"/>
                  </a:ext>
                </a:extLst>
              </p:cNvPr>
              <p:cNvSpPr/>
              <p:nvPr/>
            </p:nvSpPr>
            <p:spPr>
              <a:xfrm>
                <a:off x="7422365" y="6999980"/>
                <a:ext cx="61018" cy="68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98" extrusionOk="0">
                    <a:moveTo>
                      <a:pt x="21600" y="18278"/>
                    </a:moveTo>
                    <a:cubicBezTo>
                      <a:pt x="19200" y="12878"/>
                      <a:pt x="16800" y="5678"/>
                      <a:pt x="12000" y="2078"/>
                    </a:cubicBezTo>
                    <a:cubicBezTo>
                      <a:pt x="9600" y="278"/>
                      <a:pt x="7200" y="-1522"/>
                      <a:pt x="4800" y="2078"/>
                    </a:cubicBezTo>
                    <a:cubicBezTo>
                      <a:pt x="4800" y="2078"/>
                      <a:pt x="0" y="2078"/>
                      <a:pt x="0" y="3878"/>
                    </a:cubicBezTo>
                    <a:cubicBezTo>
                      <a:pt x="2400" y="5678"/>
                      <a:pt x="7200" y="3878"/>
                      <a:pt x="7200" y="7478"/>
                    </a:cubicBezTo>
                    <a:cubicBezTo>
                      <a:pt x="7200" y="9278"/>
                      <a:pt x="7200" y="9278"/>
                      <a:pt x="7200" y="11078"/>
                    </a:cubicBezTo>
                    <a:cubicBezTo>
                      <a:pt x="7200" y="12878"/>
                      <a:pt x="9600" y="11078"/>
                      <a:pt x="9600" y="11078"/>
                    </a:cubicBezTo>
                    <a:cubicBezTo>
                      <a:pt x="12000" y="12878"/>
                      <a:pt x="7200" y="12878"/>
                      <a:pt x="7200" y="12878"/>
                    </a:cubicBezTo>
                    <a:cubicBezTo>
                      <a:pt x="7200" y="14678"/>
                      <a:pt x="12000" y="18278"/>
                      <a:pt x="14400" y="18278"/>
                    </a:cubicBezTo>
                    <a:cubicBezTo>
                      <a:pt x="14400" y="18278"/>
                      <a:pt x="4800" y="11078"/>
                      <a:pt x="14400" y="14678"/>
                    </a:cubicBezTo>
                    <a:cubicBezTo>
                      <a:pt x="16800" y="14678"/>
                      <a:pt x="21600" y="20078"/>
                      <a:pt x="21600" y="18278"/>
                    </a:cubicBezTo>
                    <a:cubicBezTo>
                      <a:pt x="19200" y="16478"/>
                      <a:pt x="21600" y="20078"/>
                      <a:pt x="21600" y="182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4763">
                <a:solidFill>
                  <a:srgbClr val="FFFFFF"/>
                </a:solidFill>
              </a:ln>
            </p:spPr>
            <p:txBody>
              <a:bodyPr lIns="45708" rIns="45708"/>
              <a:lstStyle/>
              <a:p>
                <a:pPr defTabSz="1827977">
                  <a:buClrTx/>
                  <a:defRPr sz="3600">
                    <a:solidFill>
                      <a:srgbClr val="7F7F7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7198" kern="12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260" name="Oval 1259">
              <a:extLst>
                <a:ext uri="{FF2B5EF4-FFF2-40B4-BE49-F238E27FC236}">
                  <a16:creationId xmlns:a16="http://schemas.microsoft.com/office/drawing/2014/main" xmlns="" id="{02D95DE7-DA1F-F54A-86BC-AEA26037DA6D}"/>
                </a:ext>
              </a:extLst>
            </p:cNvPr>
            <p:cNvSpPr/>
            <p:nvPr/>
          </p:nvSpPr>
          <p:spPr>
            <a:xfrm>
              <a:off x="2597291" y="378190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xmlns="" id="{7725633C-0E0A-1646-A4AC-AC7661FB1A58}"/>
                </a:ext>
              </a:extLst>
            </p:cNvPr>
            <p:cNvSpPr/>
            <p:nvPr/>
          </p:nvSpPr>
          <p:spPr>
            <a:xfrm>
              <a:off x="2589831" y="3723793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xmlns="" id="{866DDCEE-4416-B045-A0CC-8F2369796A9F}"/>
                </a:ext>
              </a:extLst>
            </p:cNvPr>
            <p:cNvSpPr/>
            <p:nvPr/>
          </p:nvSpPr>
          <p:spPr>
            <a:xfrm>
              <a:off x="2538143" y="377032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xmlns="" id="{9108BFE7-51E5-D248-803D-093981FFCB90}"/>
                </a:ext>
              </a:extLst>
            </p:cNvPr>
            <p:cNvSpPr/>
            <p:nvPr/>
          </p:nvSpPr>
          <p:spPr>
            <a:xfrm>
              <a:off x="2517165" y="3667403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xmlns="" id="{61E711BB-DF93-734D-8E83-A6DD1C478831}"/>
                </a:ext>
              </a:extLst>
            </p:cNvPr>
            <p:cNvSpPr/>
            <p:nvPr/>
          </p:nvSpPr>
          <p:spPr>
            <a:xfrm>
              <a:off x="2468129" y="3624473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xmlns="" id="{44F6A56A-49D6-5E45-88D5-DF3CB3ABED46}"/>
                </a:ext>
              </a:extLst>
            </p:cNvPr>
            <p:cNvSpPr/>
            <p:nvPr/>
          </p:nvSpPr>
          <p:spPr>
            <a:xfrm>
              <a:off x="2491250" y="3549522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xmlns="" id="{CC90B52D-A34A-954F-882D-F5F77E419B60}"/>
                </a:ext>
              </a:extLst>
            </p:cNvPr>
            <p:cNvSpPr/>
            <p:nvPr/>
          </p:nvSpPr>
          <p:spPr>
            <a:xfrm>
              <a:off x="4405755" y="536847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xmlns="" id="{7DD09A30-9E45-5E4B-8C83-E97AFF476566}"/>
                </a:ext>
              </a:extLst>
            </p:cNvPr>
            <p:cNvSpPr/>
            <p:nvPr/>
          </p:nvSpPr>
          <p:spPr>
            <a:xfrm>
              <a:off x="4484820" y="5383159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xmlns="" id="{84EE76F1-1432-3646-9C9A-3C45D002F8B3}"/>
                </a:ext>
              </a:extLst>
            </p:cNvPr>
            <p:cNvSpPr/>
            <p:nvPr/>
          </p:nvSpPr>
          <p:spPr>
            <a:xfrm>
              <a:off x="4579175" y="5231939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9" name="Oval 1268">
              <a:extLst>
                <a:ext uri="{FF2B5EF4-FFF2-40B4-BE49-F238E27FC236}">
                  <a16:creationId xmlns:a16="http://schemas.microsoft.com/office/drawing/2014/main" xmlns="" id="{D8F417C5-20B2-2145-AF39-B399C57DA139}"/>
                </a:ext>
              </a:extLst>
            </p:cNvPr>
            <p:cNvSpPr/>
            <p:nvPr/>
          </p:nvSpPr>
          <p:spPr>
            <a:xfrm>
              <a:off x="4516424" y="5299290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xmlns="" id="{568F6B86-E709-5A49-9410-7B7BABBE791E}"/>
                </a:ext>
              </a:extLst>
            </p:cNvPr>
            <p:cNvSpPr/>
            <p:nvPr/>
          </p:nvSpPr>
          <p:spPr>
            <a:xfrm>
              <a:off x="4559771" y="532248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1" name="Oval 1270">
              <a:extLst>
                <a:ext uri="{FF2B5EF4-FFF2-40B4-BE49-F238E27FC236}">
                  <a16:creationId xmlns:a16="http://schemas.microsoft.com/office/drawing/2014/main" xmlns="" id="{8A4274ED-3D52-E24F-9ECC-504263C316FC}"/>
                </a:ext>
              </a:extLst>
            </p:cNvPr>
            <p:cNvSpPr/>
            <p:nvPr/>
          </p:nvSpPr>
          <p:spPr>
            <a:xfrm>
              <a:off x="4640593" y="524753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xmlns="" id="{65879431-9B47-C64F-9975-6858D16A7B1D}"/>
                </a:ext>
              </a:extLst>
            </p:cNvPr>
            <p:cNvSpPr/>
            <p:nvPr/>
          </p:nvSpPr>
          <p:spPr>
            <a:xfrm>
              <a:off x="4487828" y="524753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3" name="Oval 1272">
              <a:extLst>
                <a:ext uri="{FF2B5EF4-FFF2-40B4-BE49-F238E27FC236}">
                  <a16:creationId xmlns:a16="http://schemas.microsoft.com/office/drawing/2014/main" xmlns="" id="{E8702D93-A6FC-0844-8AA0-CB7BD0B6D2FB}"/>
                </a:ext>
              </a:extLst>
            </p:cNvPr>
            <p:cNvSpPr/>
            <p:nvPr/>
          </p:nvSpPr>
          <p:spPr>
            <a:xfrm>
              <a:off x="4562778" y="517258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xmlns="" id="{B666EDDA-698B-F746-B9CB-7069C6D49E2F}"/>
                </a:ext>
              </a:extLst>
            </p:cNvPr>
            <p:cNvSpPr/>
            <p:nvPr/>
          </p:nvSpPr>
          <p:spPr>
            <a:xfrm>
              <a:off x="4693221" y="508027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5" name="Oval 1274">
              <a:extLst>
                <a:ext uri="{FF2B5EF4-FFF2-40B4-BE49-F238E27FC236}">
                  <a16:creationId xmlns:a16="http://schemas.microsoft.com/office/drawing/2014/main" xmlns="" id="{76DBF868-32C4-A94A-B70C-44083E168DB2}"/>
                </a:ext>
              </a:extLst>
            </p:cNvPr>
            <p:cNvSpPr/>
            <p:nvPr/>
          </p:nvSpPr>
          <p:spPr>
            <a:xfrm>
              <a:off x="4445913" y="5289472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6" name="Oval 1275">
              <a:extLst>
                <a:ext uri="{FF2B5EF4-FFF2-40B4-BE49-F238E27FC236}">
                  <a16:creationId xmlns:a16="http://schemas.microsoft.com/office/drawing/2014/main" xmlns="" id="{291CDAB5-B207-8B4B-A121-98E207765320}"/>
                </a:ext>
              </a:extLst>
            </p:cNvPr>
            <p:cNvSpPr/>
            <p:nvPr/>
          </p:nvSpPr>
          <p:spPr>
            <a:xfrm>
              <a:off x="2734963" y="384527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7" name="Oval 1276">
              <a:extLst>
                <a:ext uri="{FF2B5EF4-FFF2-40B4-BE49-F238E27FC236}">
                  <a16:creationId xmlns:a16="http://schemas.microsoft.com/office/drawing/2014/main" xmlns="" id="{30C12DA0-175C-4644-8378-DBCCFC2A26BE}"/>
                </a:ext>
              </a:extLst>
            </p:cNvPr>
            <p:cNvSpPr/>
            <p:nvPr/>
          </p:nvSpPr>
          <p:spPr>
            <a:xfrm>
              <a:off x="2815754" y="385685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8" name="Oval 1277">
              <a:extLst>
                <a:ext uri="{FF2B5EF4-FFF2-40B4-BE49-F238E27FC236}">
                  <a16:creationId xmlns:a16="http://schemas.microsoft.com/office/drawing/2014/main" xmlns="" id="{A67DD807-513D-8E47-883A-A3CD448E7F7A}"/>
                </a:ext>
              </a:extLst>
            </p:cNvPr>
            <p:cNvSpPr/>
            <p:nvPr/>
          </p:nvSpPr>
          <p:spPr>
            <a:xfrm>
              <a:off x="2844360" y="3649253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xmlns="" id="{806CBC25-ADDF-F240-94BF-792FD78C0591}"/>
                </a:ext>
              </a:extLst>
            </p:cNvPr>
            <p:cNvSpPr/>
            <p:nvPr/>
          </p:nvSpPr>
          <p:spPr>
            <a:xfrm>
              <a:off x="3146893" y="389432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xmlns="" id="{9ED8D217-5BC9-AA4C-9C99-14FABA6583B7}"/>
                </a:ext>
              </a:extLst>
            </p:cNvPr>
            <p:cNvSpPr/>
            <p:nvPr/>
          </p:nvSpPr>
          <p:spPr>
            <a:xfrm>
              <a:off x="3114794" y="3971775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xmlns="" id="{581617C6-8A83-3E4C-A173-82012935C548}"/>
                </a:ext>
              </a:extLst>
            </p:cNvPr>
            <p:cNvSpPr/>
            <p:nvPr/>
          </p:nvSpPr>
          <p:spPr>
            <a:xfrm>
              <a:off x="3191752" y="397177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xmlns="" id="{D9EFFA53-0182-F34F-BBE4-C2F4531D4D59}"/>
                </a:ext>
              </a:extLst>
            </p:cNvPr>
            <p:cNvSpPr/>
            <p:nvPr/>
          </p:nvSpPr>
          <p:spPr>
            <a:xfrm>
              <a:off x="3043102" y="393180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xmlns="" id="{96ABA299-3496-0646-8E1C-E3B4F132CB7B}"/>
                </a:ext>
              </a:extLst>
            </p:cNvPr>
            <p:cNvSpPr/>
            <p:nvPr/>
          </p:nvSpPr>
          <p:spPr>
            <a:xfrm>
              <a:off x="3388187" y="362110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xmlns="" id="{35C98CF5-2EF7-8448-8EFF-D307DFE97B65}"/>
                </a:ext>
              </a:extLst>
            </p:cNvPr>
            <p:cNvSpPr/>
            <p:nvPr/>
          </p:nvSpPr>
          <p:spPr>
            <a:xfrm>
              <a:off x="3354509" y="3549522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xmlns="" id="{8C9E78D2-175B-DF42-AB91-A3321A666F55}"/>
                </a:ext>
              </a:extLst>
            </p:cNvPr>
            <p:cNvSpPr/>
            <p:nvPr/>
          </p:nvSpPr>
          <p:spPr>
            <a:xfrm>
              <a:off x="3313236" y="362110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xmlns="" id="{18CB2D84-64EA-9747-AED1-88496389CA47}"/>
                </a:ext>
              </a:extLst>
            </p:cNvPr>
            <p:cNvSpPr/>
            <p:nvPr/>
          </p:nvSpPr>
          <p:spPr>
            <a:xfrm>
              <a:off x="3565396" y="3732850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xmlns="" id="{83E120C6-D07D-E842-96CB-3E24832DA9B8}"/>
                </a:ext>
              </a:extLst>
            </p:cNvPr>
            <p:cNvSpPr/>
            <p:nvPr/>
          </p:nvSpPr>
          <p:spPr>
            <a:xfrm>
              <a:off x="3512682" y="3761268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xmlns="" id="{8CA5F32C-9969-354C-BAAF-25079C17C595}"/>
                </a:ext>
              </a:extLst>
            </p:cNvPr>
            <p:cNvSpPr/>
            <p:nvPr/>
          </p:nvSpPr>
          <p:spPr>
            <a:xfrm>
              <a:off x="3597324" y="3781900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xmlns="" id="{A9546447-6C27-454E-A0CE-90CBC6D10AB0}"/>
                </a:ext>
              </a:extLst>
            </p:cNvPr>
            <p:cNvSpPr/>
            <p:nvPr/>
          </p:nvSpPr>
          <p:spPr>
            <a:xfrm>
              <a:off x="3674605" y="3667403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0" name="Oval 1289">
              <a:extLst>
                <a:ext uri="{FF2B5EF4-FFF2-40B4-BE49-F238E27FC236}">
                  <a16:creationId xmlns:a16="http://schemas.microsoft.com/office/drawing/2014/main" xmlns="" id="{77DB51FD-2C42-0F43-B658-7BC2470672FB}"/>
                </a:ext>
              </a:extLst>
            </p:cNvPr>
            <p:cNvSpPr/>
            <p:nvPr/>
          </p:nvSpPr>
          <p:spPr>
            <a:xfrm>
              <a:off x="3744637" y="3678280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1" name="Oval 1290">
              <a:extLst>
                <a:ext uri="{FF2B5EF4-FFF2-40B4-BE49-F238E27FC236}">
                  <a16:creationId xmlns:a16="http://schemas.microsoft.com/office/drawing/2014/main" xmlns="" id="{7E032DC5-E377-F040-82F9-8705AA34EAF3}"/>
                </a:ext>
              </a:extLst>
            </p:cNvPr>
            <p:cNvSpPr/>
            <p:nvPr/>
          </p:nvSpPr>
          <p:spPr>
            <a:xfrm>
              <a:off x="3682788" y="3744692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xmlns="" id="{A456408A-DAC3-BC49-BC51-CEF6BEE143BE}"/>
                </a:ext>
              </a:extLst>
            </p:cNvPr>
            <p:cNvSpPr/>
            <p:nvPr/>
          </p:nvSpPr>
          <p:spPr>
            <a:xfrm>
              <a:off x="3509416" y="3830805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xmlns="" id="{D37D7A15-D199-A646-B9C3-E945CF1C8668}"/>
                </a:ext>
              </a:extLst>
            </p:cNvPr>
            <p:cNvSpPr/>
            <p:nvPr/>
          </p:nvSpPr>
          <p:spPr>
            <a:xfrm>
              <a:off x="5904135" y="457819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xmlns="" id="{4F429165-4042-E445-B7BC-62BD0F0D761B}"/>
                </a:ext>
              </a:extLst>
            </p:cNvPr>
            <p:cNvSpPr/>
            <p:nvPr/>
          </p:nvSpPr>
          <p:spPr>
            <a:xfrm>
              <a:off x="5739744" y="328511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5" name="Oval 1294">
              <a:extLst>
                <a:ext uri="{FF2B5EF4-FFF2-40B4-BE49-F238E27FC236}">
                  <a16:creationId xmlns:a16="http://schemas.microsoft.com/office/drawing/2014/main" xmlns="" id="{5FDF1E20-7D71-6344-86B8-0354FECAFAE3}"/>
                </a:ext>
              </a:extLst>
            </p:cNvPr>
            <p:cNvSpPr/>
            <p:nvPr/>
          </p:nvSpPr>
          <p:spPr>
            <a:xfrm>
              <a:off x="5676716" y="328113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6" name="Oval 1295">
              <a:extLst>
                <a:ext uri="{FF2B5EF4-FFF2-40B4-BE49-F238E27FC236}">
                  <a16:creationId xmlns:a16="http://schemas.microsoft.com/office/drawing/2014/main" xmlns="" id="{DBA4784B-C3AF-5B4D-966C-1C6752F31DC2}"/>
                </a:ext>
              </a:extLst>
            </p:cNvPr>
            <p:cNvSpPr/>
            <p:nvPr/>
          </p:nvSpPr>
          <p:spPr>
            <a:xfrm>
              <a:off x="5751667" y="323415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7" name="Oval 1296">
              <a:extLst>
                <a:ext uri="{FF2B5EF4-FFF2-40B4-BE49-F238E27FC236}">
                  <a16:creationId xmlns:a16="http://schemas.microsoft.com/office/drawing/2014/main" xmlns="" id="{BA5788FA-ABAC-7F4D-BDEB-C0C02071F0A7}"/>
                </a:ext>
              </a:extLst>
            </p:cNvPr>
            <p:cNvSpPr/>
            <p:nvPr/>
          </p:nvSpPr>
          <p:spPr>
            <a:xfrm>
              <a:off x="5668691" y="320618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xmlns="" id="{0AC9D9B3-C9AD-374E-99D6-B06BB0B93F44}"/>
                </a:ext>
              </a:extLst>
            </p:cNvPr>
            <p:cNvSpPr/>
            <p:nvPr/>
          </p:nvSpPr>
          <p:spPr>
            <a:xfrm>
              <a:off x="5576213" y="320618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9" name="Oval 1298">
              <a:extLst>
                <a:ext uri="{FF2B5EF4-FFF2-40B4-BE49-F238E27FC236}">
                  <a16:creationId xmlns:a16="http://schemas.microsoft.com/office/drawing/2014/main" xmlns="" id="{C27E23DD-F5CD-7140-B699-99128CEA76D3}"/>
                </a:ext>
              </a:extLst>
            </p:cNvPr>
            <p:cNvSpPr/>
            <p:nvPr/>
          </p:nvSpPr>
          <p:spPr>
            <a:xfrm>
              <a:off x="3603746" y="369436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xmlns="" id="{2DAD758B-76B5-6A49-B728-CB8A9306F489}"/>
                </a:ext>
              </a:extLst>
            </p:cNvPr>
            <p:cNvSpPr/>
            <p:nvPr/>
          </p:nvSpPr>
          <p:spPr>
            <a:xfrm>
              <a:off x="3638709" y="381110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xmlns="" id="{A439858B-28D9-EF4C-B259-F1F6426B6CAB}"/>
                </a:ext>
              </a:extLst>
            </p:cNvPr>
            <p:cNvSpPr/>
            <p:nvPr/>
          </p:nvSpPr>
          <p:spPr>
            <a:xfrm>
              <a:off x="3553246" y="3830805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xmlns="" id="{836A79CF-4408-1C4F-9C8A-D43F3AB48DBF}"/>
                </a:ext>
              </a:extLst>
            </p:cNvPr>
            <p:cNvSpPr/>
            <p:nvPr/>
          </p:nvSpPr>
          <p:spPr>
            <a:xfrm>
              <a:off x="3553246" y="389432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3" name="Oval 1302">
              <a:extLst>
                <a:ext uri="{FF2B5EF4-FFF2-40B4-BE49-F238E27FC236}">
                  <a16:creationId xmlns:a16="http://schemas.microsoft.com/office/drawing/2014/main" xmlns="" id="{AB231CBF-A2D5-8F44-A32F-B9308413871F}"/>
                </a:ext>
              </a:extLst>
            </p:cNvPr>
            <p:cNvSpPr/>
            <p:nvPr/>
          </p:nvSpPr>
          <p:spPr>
            <a:xfrm>
              <a:off x="5815944" y="336131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xmlns="" id="{C2EE42AD-3536-C648-A3F6-CB2D7411C1AD}"/>
                </a:ext>
              </a:extLst>
            </p:cNvPr>
            <p:cNvSpPr/>
            <p:nvPr/>
          </p:nvSpPr>
          <p:spPr>
            <a:xfrm>
              <a:off x="5824780" y="341352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xmlns="" id="{527CF0FA-8952-C842-90C4-3834120EE353}"/>
                </a:ext>
              </a:extLst>
            </p:cNvPr>
            <p:cNvSpPr/>
            <p:nvPr/>
          </p:nvSpPr>
          <p:spPr>
            <a:xfrm>
              <a:off x="5890895" y="3376052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xmlns="" id="{7BA0F1A4-349F-CC47-883B-E9C0022200D0}"/>
                </a:ext>
              </a:extLst>
            </p:cNvPr>
            <p:cNvSpPr/>
            <p:nvPr/>
          </p:nvSpPr>
          <p:spPr>
            <a:xfrm>
              <a:off x="5871091" y="3439495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xmlns="" id="{1FED8D8C-1C42-3C4D-AB36-BD239F21EA25}"/>
                </a:ext>
              </a:extLst>
            </p:cNvPr>
            <p:cNvSpPr/>
            <p:nvPr/>
          </p:nvSpPr>
          <p:spPr>
            <a:xfrm>
              <a:off x="5949423" y="3432265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xmlns="" id="{46BFC4D8-9B4E-C04C-8801-5A0B16F7C207}"/>
                </a:ext>
              </a:extLst>
            </p:cNvPr>
            <p:cNvSpPr/>
            <p:nvPr/>
          </p:nvSpPr>
          <p:spPr>
            <a:xfrm>
              <a:off x="6243255" y="3502709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xmlns="" id="{0C18A3ED-130C-1647-9F81-57D9D85053E7}"/>
                </a:ext>
              </a:extLst>
            </p:cNvPr>
            <p:cNvSpPr/>
            <p:nvPr/>
          </p:nvSpPr>
          <p:spPr>
            <a:xfrm>
              <a:off x="5862627" y="3502708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xmlns="" id="{3DE8A9AA-BE56-D040-84FF-EFDA69AB478F}"/>
                </a:ext>
              </a:extLst>
            </p:cNvPr>
            <p:cNvSpPr/>
            <p:nvPr/>
          </p:nvSpPr>
          <p:spPr>
            <a:xfrm>
              <a:off x="6021049" y="346001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xmlns="" id="{AD84FBA4-0E0C-7848-B923-2BC6DD276DBB}"/>
                </a:ext>
              </a:extLst>
            </p:cNvPr>
            <p:cNvSpPr/>
            <p:nvPr/>
          </p:nvSpPr>
          <p:spPr>
            <a:xfrm>
              <a:off x="6527417" y="3034580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xmlns="" id="{A2B00FA2-D3D4-CD43-BBC6-34E3EEAB2FBF}"/>
                </a:ext>
              </a:extLst>
            </p:cNvPr>
            <p:cNvSpPr/>
            <p:nvPr/>
          </p:nvSpPr>
          <p:spPr>
            <a:xfrm>
              <a:off x="6259678" y="377053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3" name="Oval 1312">
              <a:extLst>
                <a:ext uri="{FF2B5EF4-FFF2-40B4-BE49-F238E27FC236}">
                  <a16:creationId xmlns:a16="http://schemas.microsoft.com/office/drawing/2014/main" xmlns="" id="{F7CDF448-EDCB-1441-8CE0-A74747EE4C2D}"/>
                </a:ext>
              </a:extLst>
            </p:cNvPr>
            <p:cNvSpPr/>
            <p:nvPr/>
          </p:nvSpPr>
          <p:spPr>
            <a:xfrm>
              <a:off x="9355203" y="382443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4" name="Oval 1313">
              <a:extLst>
                <a:ext uri="{FF2B5EF4-FFF2-40B4-BE49-F238E27FC236}">
                  <a16:creationId xmlns:a16="http://schemas.microsoft.com/office/drawing/2014/main" xmlns="" id="{C05C6FBF-44A1-E74A-89CF-3810C9CB9362}"/>
                </a:ext>
              </a:extLst>
            </p:cNvPr>
            <p:cNvSpPr/>
            <p:nvPr/>
          </p:nvSpPr>
          <p:spPr>
            <a:xfrm>
              <a:off x="6682225" y="393734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5" name="Oval 1314">
              <a:extLst>
                <a:ext uri="{FF2B5EF4-FFF2-40B4-BE49-F238E27FC236}">
                  <a16:creationId xmlns:a16="http://schemas.microsoft.com/office/drawing/2014/main" xmlns="" id="{A779EE73-1320-3D45-AA45-494CBFC06838}"/>
                </a:ext>
              </a:extLst>
            </p:cNvPr>
            <p:cNvSpPr/>
            <p:nvPr/>
          </p:nvSpPr>
          <p:spPr>
            <a:xfrm>
              <a:off x="9266767" y="382574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xmlns="" id="{F8AD0B03-F78B-4E49-814C-79A6AAB860A8}"/>
                </a:ext>
              </a:extLst>
            </p:cNvPr>
            <p:cNvSpPr/>
            <p:nvPr/>
          </p:nvSpPr>
          <p:spPr>
            <a:xfrm>
              <a:off x="9206072" y="390244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xmlns="" id="{CAAD2C8C-0790-A64D-851D-83ABC128F3B1}"/>
                </a:ext>
              </a:extLst>
            </p:cNvPr>
            <p:cNvSpPr/>
            <p:nvPr/>
          </p:nvSpPr>
          <p:spPr>
            <a:xfrm>
              <a:off x="9123707" y="374021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8" name="Oval 1317">
              <a:extLst>
                <a:ext uri="{FF2B5EF4-FFF2-40B4-BE49-F238E27FC236}">
                  <a16:creationId xmlns:a16="http://schemas.microsoft.com/office/drawing/2014/main" xmlns="" id="{3C53C127-9D6C-294E-A652-018CF0FD62AD}"/>
                </a:ext>
              </a:extLst>
            </p:cNvPr>
            <p:cNvSpPr/>
            <p:nvPr/>
          </p:nvSpPr>
          <p:spPr>
            <a:xfrm>
              <a:off x="9139904" y="378827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9" name="Oval 1318">
              <a:extLst>
                <a:ext uri="{FF2B5EF4-FFF2-40B4-BE49-F238E27FC236}">
                  <a16:creationId xmlns:a16="http://schemas.microsoft.com/office/drawing/2014/main" xmlns="" id="{F08AA8D4-2005-C247-B84C-D7E2131D45B6}"/>
                </a:ext>
              </a:extLst>
            </p:cNvPr>
            <p:cNvSpPr/>
            <p:nvPr/>
          </p:nvSpPr>
          <p:spPr>
            <a:xfrm>
              <a:off x="8854197" y="389204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0" name="Oval 1319">
              <a:extLst>
                <a:ext uri="{FF2B5EF4-FFF2-40B4-BE49-F238E27FC236}">
                  <a16:creationId xmlns:a16="http://schemas.microsoft.com/office/drawing/2014/main" xmlns="" id="{60FEF9E9-C283-8348-92D9-201DC2E71552}"/>
                </a:ext>
              </a:extLst>
            </p:cNvPr>
            <p:cNvSpPr/>
            <p:nvPr/>
          </p:nvSpPr>
          <p:spPr>
            <a:xfrm>
              <a:off x="8880185" y="3643990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1" name="Oval 1320">
              <a:extLst>
                <a:ext uri="{FF2B5EF4-FFF2-40B4-BE49-F238E27FC236}">
                  <a16:creationId xmlns:a16="http://schemas.microsoft.com/office/drawing/2014/main" xmlns="" id="{527474EA-424E-0F40-B810-E26D233247EA}"/>
                </a:ext>
              </a:extLst>
            </p:cNvPr>
            <p:cNvSpPr/>
            <p:nvPr/>
          </p:nvSpPr>
          <p:spPr>
            <a:xfrm>
              <a:off x="8777544" y="412014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xmlns="" id="{23EA1019-2858-654F-80A0-EAD1E50A08A3}"/>
                </a:ext>
              </a:extLst>
            </p:cNvPr>
            <p:cNvSpPr/>
            <p:nvPr/>
          </p:nvSpPr>
          <p:spPr>
            <a:xfrm>
              <a:off x="8968551" y="434935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3" name="Oval 1322">
              <a:extLst>
                <a:ext uri="{FF2B5EF4-FFF2-40B4-BE49-F238E27FC236}">
                  <a16:creationId xmlns:a16="http://schemas.microsoft.com/office/drawing/2014/main" xmlns="" id="{A38C1193-72B7-F443-BF01-D762795DFDD8}"/>
                </a:ext>
              </a:extLst>
            </p:cNvPr>
            <p:cNvSpPr/>
            <p:nvPr/>
          </p:nvSpPr>
          <p:spPr>
            <a:xfrm>
              <a:off x="9040209" y="457819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4" name="Oval 1323">
              <a:extLst>
                <a:ext uri="{FF2B5EF4-FFF2-40B4-BE49-F238E27FC236}">
                  <a16:creationId xmlns:a16="http://schemas.microsoft.com/office/drawing/2014/main" xmlns="" id="{6CFE985E-6753-4F49-B8AD-5EF89F1B4428}"/>
                </a:ext>
              </a:extLst>
            </p:cNvPr>
            <p:cNvSpPr/>
            <p:nvPr/>
          </p:nvSpPr>
          <p:spPr>
            <a:xfrm>
              <a:off x="8513344" y="4874521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xmlns="" id="{9304EAFF-D570-9B4D-AB86-2D94FE682D54}"/>
                </a:ext>
              </a:extLst>
            </p:cNvPr>
            <p:cNvSpPr/>
            <p:nvPr/>
          </p:nvSpPr>
          <p:spPr>
            <a:xfrm>
              <a:off x="9611335" y="542052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xmlns="" id="{EE032BFD-6E27-1D42-8B3C-39925967CA43}"/>
                </a:ext>
              </a:extLst>
            </p:cNvPr>
            <p:cNvSpPr/>
            <p:nvPr/>
          </p:nvSpPr>
          <p:spPr>
            <a:xfrm>
              <a:off x="9408513" y="3803044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7" name="Oval 1326">
              <a:extLst>
                <a:ext uri="{FF2B5EF4-FFF2-40B4-BE49-F238E27FC236}">
                  <a16:creationId xmlns:a16="http://schemas.microsoft.com/office/drawing/2014/main" xmlns="" id="{9D93D25A-DCBB-4E4B-81FD-EFCE76A8115D}"/>
                </a:ext>
              </a:extLst>
            </p:cNvPr>
            <p:cNvSpPr/>
            <p:nvPr/>
          </p:nvSpPr>
          <p:spPr>
            <a:xfrm>
              <a:off x="9449220" y="375716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xmlns="" id="{65D109DE-F5B2-3145-A0EF-60C6DF56919C}"/>
                </a:ext>
              </a:extLst>
            </p:cNvPr>
            <p:cNvSpPr/>
            <p:nvPr/>
          </p:nvSpPr>
          <p:spPr>
            <a:xfrm>
              <a:off x="9464596" y="3711288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xmlns="" id="{A74A04FB-9D3C-9840-B74F-3E6A1056FCB3}"/>
                </a:ext>
              </a:extLst>
            </p:cNvPr>
            <p:cNvSpPr/>
            <p:nvPr/>
          </p:nvSpPr>
          <p:spPr>
            <a:xfrm>
              <a:off x="9417461" y="3757166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xmlns="" id="{F17DFEE9-AF90-504B-8164-2EB1618DFC3C}"/>
                </a:ext>
              </a:extLst>
            </p:cNvPr>
            <p:cNvSpPr/>
            <p:nvPr/>
          </p:nvSpPr>
          <p:spPr>
            <a:xfrm>
              <a:off x="3759649" y="3614963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xmlns="" id="{D37D7A15-D199-A646-B9C3-E945CF1C8668}"/>
                </a:ext>
              </a:extLst>
            </p:cNvPr>
            <p:cNvSpPr/>
            <p:nvPr/>
          </p:nvSpPr>
          <p:spPr>
            <a:xfrm>
              <a:off x="6384898" y="5663387"/>
              <a:ext cx="68580" cy="685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7F7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6">
                <a:buClrTx/>
              </a:pPr>
              <a:endParaRPr lang="en-US" sz="1800" kern="1200">
                <a:solidFill>
                  <a:srgbClr val="FFFFFF"/>
                </a:solidFill>
              </a:endParaRPr>
            </a:p>
          </p:txBody>
        </p:sp>
      </p:grpSp>
      <p:sp>
        <p:nvSpPr>
          <p:cNvPr id="1335" name="TextBox 1334"/>
          <p:cNvSpPr txBox="1"/>
          <p:nvPr/>
        </p:nvSpPr>
        <p:spPr>
          <a:xfrm>
            <a:off x="3473911" y="2406600"/>
            <a:ext cx="1720008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3599" kern="1200" dirty="0">
                <a:solidFill>
                  <a:prstClr val="black"/>
                </a:solidFill>
                <a:latin typeface="Didact Gothic" panose="00000500000000000000" pitchFamily="2" charset="0"/>
                <a:ea typeface="+mn-ea"/>
                <a:cs typeface="+mn-cs"/>
              </a:rPr>
              <a:t>Thousands of storage arrays in hundreds of data centres across five continents</a:t>
            </a:r>
          </a:p>
        </p:txBody>
      </p:sp>
    </p:spTree>
    <p:extLst>
      <p:ext uri="{BB962C8B-B14F-4D97-AF65-F5344CB8AC3E}">
        <p14:creationId xmlns:p14="http://schemas.microsoft.com/office/powerpoint/2010/main" val="9299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/>
        </p:nvSpPr>
        <p:spPr>
          <a:xfrm>
            <a:off x="10436101" y="11035727"/>
            <a:ext cx="31870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Year 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14975358" y="11035727"/>
            <a:ext cx="31870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Year 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12705730" y="11035727"/>
            <a:ext cx="31870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Year 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17244988" y="11035727"/>
            <a:ext cx="31870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Year 4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19514609" y="11035727"/>
            <a:ext cx="31870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Year 5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10316926" y="4558398"/>
            <a:ext cx="12384760" cy="5980353"/>
          </a:xfrm>
          <a:prstGeom prst="rect">
            <a:avLst/>
          </a:prstGeom>
          <a:solidFill>
            <a:srgbClr val="E2EDF4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 sz="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8"/>
          <p:cNvCxnSpPr/>
          <p:nvPr/>
        </p:nvCxnSpPr>
        <p:spPr>
          <a:xfrm rot="10800000">
            <a:off x="10316926" y="10553542"/>
            <a:ext cx="12384760" cy="0"/>
          </a:xfrm>
          <a:prstGeom prst="straightConnector1">
            <a:avLst/>
          </a:prstGeom>
          <a:noFill/>
          <a:ln w="50800" cap="flat" cmpd="sng">
            <a:solidFill>
              <a:srgbClr val="ADBBC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46;p8"/>
          <p:cNvCxnSpPr/>
          <p:nvPr/>
        </p:nvCxnSpPr>
        <p:spPr>
          <a:xfrm rot="10800000">
            <a:off x="10316926" y="9550384"/>
            <a:ext cx="12384760" cy="0"/>
          </a:xfrm>
          <a:prstGeom prst="straightConnector1">
            <a:avLst/>
          </a:prstGeom>
          <a:noFill/>
          <a:ln w="12700" cap="flat" cmpd="sng">
            <a:solidFill>
              <a:srgbClr val="ADBBC7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"/>
          <p:cNvCxnSpPr/>
          <p:nvPr/>
        </p:nvCxnSpPr>
        <p:spPr>
          <a:xfrm rot="10800000">
            <a:off x="10316926" y="8547229"/>
            <a:ext cx="12384760" cy="0"/>
          </a:xfrm>
          <a:prstGeom prst="straightConnector1">
            <a:avLst/>
          </a:prstGeom>
          <a:noFill/>
          <a:ln w="12700" cap="flat" cmpd="sng">
            <a:solidFill>
              <a:srgbClr val="ADBBC7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8"/>
          <p:cNvCxnSpPr/>
          <p:nvPr/>
        </p:nvCxnSpPr>
        <p:spPr>
          <a:xfrm rot="10800000">
            <a:off x="10316926" y="7544074"/>
            <a:ext cx="12384760" cy="0"/>
          </a:xfrm>
          <a:prstGeom prst="straightConnector1">
            <a:avLst/>
          </a:prstGeom>
          <a:noFill/>
          <a:ln w="12700" cap="flat" cmpd="sng">
            <a:solidFill>
              <a:srgbClr val="ADBBC7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8"/>
          <p:cNvCxnSpPr/>
          <p:nvPr/>
        </p:nvCxnSpPr>
        <p:spPr>
          <a:xfrm rot="10800000">
            <a:off x="10316926" y="6540918"/>
            <a:ext cx="12384760" cy="0"/>
          </a:xfrm>
          <a:prstGeom prst="straightConnector1">
            <a:avLst/>
          </a:prstGeom>
          <a:noFill/>
          <a:ln w="12700" cap="flat" cmpd="sng">
            <a:solidFill>
              <a:srgbClr val="ADBBC7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8"/>
          <p:cNvCxnSpPr/>
          <p:nvPr/>
        </p:nvCxnSpPr>
        <p:spPr>
          <a:xfrm rot="10800000">
            <a:off x="10316926" y="5537763"/>
            <a:ext cx="12384760" cy="0"/>
          </a:xfrm>
          <a:prstGeom prst="straightConnector1">
            <a:avLst/>
          </a:prstGeom>
          <a:noFill/>
          <a:ln w="12700" cap="flat" cmpd="sng">
            <a:solidFill>
              <a:srgbClr val="ADBBC7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8"/>
          <p:cNvSpPr/>
          <p:nvPr/>
        </p:nvSpPr>
        <p:spPr>
          <a:xfrm>
            <a:off x="12111366" y="5537359"/>
            <a:ext cx="9145797" cy="2988485"/>
          </a:xfrm>
          <a:custGeom>
            <a:avLst/>
            <a:gdLst/>
            <a:ahLst/>
            <a:cxnLst/>
            <a:rect l="l" t="t" r="r" b="b"/>
            <a:pathLst>
              <a:path w="3346515" h="1093509" extrusionOk="0">
                <a:moveTo>
                  <a:pt x="0" y="1093509"/>
                </a:moveTo>
                <a:lnTo>
                  <a:pt x="810705" y="933254"/>
                </a:lnTo>
                <a:lnTo>
                  <a:pt x="1630837" y="478324"/>
                </a:lnTo>
                <a:lnTo>
                  <a:pt x="2507530" y="377072"/>
                </a:lnTo>
                <a:lnTo>
                  <a:pt x="3346515" y="0"/>
                </a:lnTo>
              </a:path>
            </a:pathLst>
          </a:custGeom>
          <a:noFill/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12062909" y="7342457"/>
            <a:ext cx="9120034" cy="2962725"/>
          </a:xfrm>
          <a:custGeom>
            <a:avLst/>
            <a:gdLst/>
            <a:ahLst/>
            <a:cxnLst/>
            <a:rect l="l" t="t" r="r" b="b"/>
            <a:pathLst>
              <a:path w="3337088" h="1084083" extrusionOk="0">
                <a:moveTo>
                  <a:pt x="0" y="1084083"/>
                </a:moveTo>
                <a:lnTo>
                  <a:pt x="829559" y="527901"/>
                </a:lnTo>
                <a:lnTo>
                  <a:pt x="1668545" y="904973"/>
                </a:lnTo>
                <a:lnTo>
                  <a:pt x="2545237" y="160256"/>
                </a:lnTo>
                <a:lnTo>
                  <a:pt x="3337088" y="0"/>
                </a:lnTo>
              </a:path>
            </a:pathLst>
          </a:custGeom>
          <a:noFill/>
          <a:ln w="762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" name="Google Shape;153;p8"/>
          <p:cNvCxnSpPr/>
          <p:nvPr/>
        </p:nvCxnSpPr>
        <p:spPr>
          <a:xfrm>
            <a:off x="16622925" y="7031601"/>
            <a:ext cx="0" cy="2332500"/>
          </a:xfrm>
          <a:prstGeom prst="straightConnector1">
            <a:avLst/>
          </a:prstGeom>
          <a:noFill/>
          <a:ln w="152400" cap="flat" cmpd="sng">
            <a:solidFill>
              <a:srgbClr val="FFC000"/>
            </a:solidFill>
            <a:prstDash val="solid"/>
            <a:miter lim="800000"/>
            <a:headEnd type="triangle" w="sm" len="sm"/>
            <a:tailEnd type="triangle" w="sm" len="sm"/>
          </a:ln>
        </p:spPr>
      </p:cxnSp>
      <p:sp>
        <p:nvSpPr>
          <p:cNvPr id="154" name="Google Shape;154;p8"/>
          <p:cNvSpPr txBox="1"/>
          <p:nvPr/>
        </p:nvSpPr>
        <p:spPr>
          <a:xfrm>
            <a:off x="15576577" y="7898733"/>
            <a:ext cx="20926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San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Wasted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San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Spend</a:t>
            </a:r>
            <a:endParaRPr sz="2400" b="1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12044689" y="7649776"/>
            <a:ext cx="9084593" cy="2524757"/>
          </a:xfrm>
          <a:custGeom>
            <a:avLst/>
            <a:gdLst/>
            <a:ahLst/>
            <a:cxnLst/>
            <a:rect l="l" t="t" r="r" b="b"/>
            <a:pathLst>
              <a:path w="3324120" h="923827" extrusionOk="0">
                <a:moveTo>
                  <a:pt x="0" y="923827"/>
                </a:moveTo>
                <a:lnTo>
                  <a:pt x="829559" y="367645"/>
                </a:lnTo>
                <a:lnTo>
                  <a:pt x="1668545" y="744717"/>
                </a:lnTo>
                <a:lnTo>
                  <a:pt x="2545237" y="0"/>
                </a:lnTo>
                <a:cubicBezTo>
                  <a:pt x="2606880" y="1049"/>
                  <a:pt x="3259884" y="30629"/>
                  <a:pt x="3324120" y="3686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11437322" y="7452213"/>
            <a:ext cx="238274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 Sans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rPr>
              <a:t>Legacy Storage</a:t>
            </a:r>
            <a:br>
              <a:rPr lang="en-US" sz="1800" b="1" i="0" u="none" strike="noStrike" cap="none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US" sz="1800" b="1" i="0" u="none" strike="noStrike" cap="none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rPr>
              <a:t>(over-provisioning)</a:t>
            </a:r>
            <a:endParaRPr sz="1800" b="1" i="0" u="none" strike="noStrike" cap="none"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11088362" y="8966095"/>
            <a:ext cx="21858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Zadara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100%-OpEx</a:t>
            </a:r>
            <a:endParaRPr sz="1800" b="1" i="0" u="none" strike="noStrike" cap="none" dirty="0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17794805" y="8626616"/>
            <a:ext cx="21858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unito Sans"/>
              <a:buNone/>
            </a:pPr>
            <a:r>
              <a:rPr lang="en-US" sz="1800" b="1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Actual Usage</a:t>
            </a:r>
            <a:endParaRPr sz="1800" b="1" i="0" u="none" strike="noStrike" cap="none">
              <a:solidFill>
                <a:schemeClr val="accent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9" name="Google Shape;159;p8"/>
          <p:cNvSpPr txBox="1">
            <a:spLocks noGrp="1"/>
          </p:cNvSpPr>
          <p:nvPr>
            <p:ph type="title"/>
          </p:nvPr>
        </p:nvSpPr>
        <p:spPr>
          <a:xfrm>
            <a:off x="1675964" y="738659"/>
            <a:ext cx="2102572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</a:pPr>
            <a:r>
              <a:rPr lang="en-US"/>
              <a:t>Control Your Data. Control Your Costs.</a:t>
            </a:r>
            <a:endParaRPr/>
          </a:p>
        </p:txBody>
      </p:sp>
      <p:sp>
        <p:nvSpPr>
          <p:cNvPr id="160" name="Google Shape;160;p8"/>
          <p:cNvSpPr txBox="1">
            <a:spLocks noGrp="1"/>
          </p:cNvSpPr>
          <p:nvPr>
            <p:ph type="body" idx="1"/>
          </p:nvPr>
        </p:nvSpPr>
        <p:spPr>
          <a:xfrm>
            <a:off x="1675964" y="2248930"/>
            <a:ext cx="21025723" cy="86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US"/>
              <a:t>Simplify your storage. Increase productivity. Decrease costs.</a:t>
            </a:r>
            <a:endParaRPr/>
          </a:p>
        </p:txBody>
      </p:sp>
      <p:sp>
        <p:nvSpPr>
          <p:cNvPr id="161" name="Google Shape;161;p8"/>
          <p:cNvSpPr txBox="1"/>
          <p:nvPr/>
        </p:nvSpPr>
        <p:spPr>
          <a:xfrm>
            <a:off x="1686099" y="4786727"/>
            <a:ext cx="7298540" cy="615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Avoid large investments in storage infrastructure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Convert </a:t>
            </a:r>
            <a:r>
              <a:rPr lang="en-US" sz="3600" b="0" i="0" u="none" strike="noStrike" cap="none" dirty="0" err="1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CapEx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storage to OpEx</a:t>
            </a:r>
            <a:endParaRPr sz="3600" b="0" i="0" u="none" strike="noStrike" cap="none" dirty="0">
              <a:solidFill>
                <a:schemeClr val="dk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571500" marR="0" lvl="0" indent="-5715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Reduce storage administration costs; redeploy people to higher-value tasks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Scale up or down as needed; </a:t>
            </a:r>
            <a:br>
              <a:rPr lang="en-US" sz="3600" b="0" i="0" u="none" strike="noStrike" cap="none" dirty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</a:br>
            <a:r>
              <a:rPr lang="en-US" sz="3600" b="0" i="0" u="none" strike="noStrike" cap="none" dirty="0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never pay for unused capacity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1686099" y="12792675"/>
            <a:ext cx="8125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Source: The Evaluator Group 2016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10436101" y="4695871"/>
            <a:ext cx="4882896" cy="228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44556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Series of Events: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556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Y1: Initial Need + Growth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556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Y2: Shrink (Lost Customer)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556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Y3: New Customer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556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Y4: Tech Refresh (e.g. dedupe)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584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Your Technology. Lower Your Costs.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Upgrade to the latest components on your schedule, not ours. Rest easy with non-disruptive, zero-cost refreshes. Save money by transitioning to newer, more cost-effective storage.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125515" y="5328604"/>
            <a:ext cx="17732920" cy="7218309"/>
            <a:chOff x="3316015" y="4826545"/>
            <a:chExt cx="17732920" cy="7218309"/>
          </a:xfrm>
        </p:grpSpPr>
        <p:cxnSp>
          <p:nvCxnSpPr>
            <p:cNvPr id="5" name="Google Shape;145;p9"/>
            <p:cNvCxnSpPr/>
            <p:nvPr/>
          </p:nvCxnSpPr>
          <p:spPr>
            <a:xfrm>
              <a:off x="5253530" y="9148206"/>
              <a:ext cx="13857890" cy="0"/>
            </a:xfrm>
            <a:prstGeom prst="straightConnector1">
              <a:avLst/>
            </a:prstGeom>
            <a:noFill/>
            <a:ln w="9525" cap="flat" cmpd="sng">
              <a:solidFill>
                <a:srgbClr val="93A3B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" name="Google Shape;146;p9"/>
            <p:cNvCxnSpPr/>
            <p:nvPr/>
          </p:nvCxnSpPr>
          <p:spPr>
            <a:xfrm>
              <a:off x="5253530" y="8222244"/>
              <a:ext cx="13857890" cy="0"/>
            </a:xfrm>
            <a:prstGeom prst="straightConnector1">
              <a:avLst/>
            </a:prstGeom>
            <a:noFill/>
            <a:ln w="9525" cap="flat" cmpd="sng">
              <a:solidFill>
                <a:srgbClr val="93A3B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" name="Google Shape;147;p9"/>
            <p:cNvCxnSpPr/>
            <p:nvPr/>
          </p:nvCxnSpPr>
          <p:spPr>
            <a:xfrm>
              <a:off x="5253530" y="7296282"/>
              <a:ext cx="13857890" cy="0"/>
            </a:xfrm>
            <a:prstGeom prst="straightConnector1">
              <a:avLst/>
            </a:prstGeom>
            <a:noFill/>
            <a:ln w="9525" cap="flat" cmpd="sng">
              <a:solidFill>
                <a:srgbClr val="93A3B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" name="Google Shape;148;p9"/>
            <p:cNvCxnSpPr/>
            <p:nvPr/>
          </p:nvCxnSpPr>
          <p:spPr>
            <a:xfrm>
              <a:off x="5253530" y="6370320"/>
              <a:ext cx="13857890" cy="0"/>
            </a:xfrm>
            <a:prstGeom prst="straightConnector1">
              <a:avLst/>
            </a:prstGeom>
            <a:noFill/>
            <a:ln w="9525" cap="flat" cmpd="sng">
              <a:solidFill>
                <a:srgbClr val="93A3B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" name="Google Shape;149;p9"/>
            <p:cNvCxnSpPr/>
            <p:nvPr/>
          </p:nvCxnSpPr>
          <p:spPr>
            <a:xfrm>
              <a:off x="5253530" y="5444358"/>
              <a:ext cx="13857890" cy="0"/>
            </a:xfrm>
            <a:prstGeom prst="straightConnector1">
              <a:avLst/>
            </a:prstGeom>
            <a:noFill/>
            <a:ln w="9525" cap="flat" cmpd="sng">
              <a:solidFill>
                <a:srgbClr val="93A3B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" name="Google Shape;150;p9"/>
            <p:cNvSpPr txBox="1"/>
            <p:nvPr/>
          </p:nvSpPr>
          <p:spPr>
            <a:xfrm>
              <a:off x="5628290" y="10263351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2013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1;p9"/>
            <p:cNvSpPr txBox="1"/>
            <p:nvPr/>
          </p:nvSpPr>
          <p:spPr>
            <a:xfrm>
              <a:off x="7577959" y="10263351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2014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2;p9"/>
            <p:cNvSpPr txBox="1"/>
            <p:nvPr/>
          </p:nvSpPr>
          <p:spPr>
            <a:xfrm>
              <a:off x="9527628" y="10267705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2015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3;p9"/>
            <p:cNvSpPr txBox="1"/>
            <p:nvPr/>
          </p:nvSpPr>
          <p:spPr>
            <a:xfrm>
              <a:off x="11477297" y="10263351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2016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4;p9"/>
            <p:cNvSpPr txBox="1"/>
            <p:nvPr/>
          </p:nvSpPr>
          <p:spPr>
            <a:xfrm>
              <a:off x="13426966" y="10263351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2017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5;p9"/>
            <p:cNvSpPr txBox="1"/>
            <p:nvPr/>
          </p:nvSpPr>
          <p:spPr>
            <a:xfrm>
              <a:off x="15376634" y="10283470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2018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6;p9"/>
            <p:cNvSpPr txBox="1"/>
            <p:nvPr/>
          </p:nvSpPr>
          <p:spPr>
            <a:xfrm>
              <a:off x="17326305" y="10283470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2019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7;p9"/>
            <p:cNvSpPr txBox="1"/>
            <p:nvPr/>
          </p:nvSpPr>
          <p:spPr>
            <a:xfrm>
              <a:off x="3316015" y="4826546"/>
              <a:ext cx="1497724" cy="5417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6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$0.030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6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$0.028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6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$0.026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6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$0.024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6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$0.022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6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$0.020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8;p9"/>
            <p:cNvSpPr txBox="1"/>
            <p:nvPr/>
          </p:nvSpPr>
          <p:spPr>
            <a:xfrm>
              <a:off x="19551211" y="4826545"/>
              <a:ext cx="1497724" cy="5417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5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$0.200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5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$0.170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5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$0.140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5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$0.110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5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$0.080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33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accent5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$0.050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9;p9"/>
            <p:cNvSpPr/>
            <p:nvPr/>
          </p:nvSpPr>
          <p:spPr>
            <a:xfrm>
              <a:off x="9448800" y="11666483"/>
              <a:ext cx="378371" cy="3783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0" name="Google Shape;160;p9"/>
            <p:cNvSpPr/>
            <p:nvPr/>
          </p:nvSpPr>
          <p:spPr>
            <a:xfrm>
              <a:off x="12084269" y="11666483"/>
              <a:ext cx="378371" cy="37837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1" name="Google Shape;161;p9"/>
            <p:cNvSpPr txBox="1"/>
            <p:nvPr/>
          </p:nvSpPr>
          <p:spPr>
            <a:xfrm>
              <a:off x="10032124" y="11666483"/>
              <a:ext cx="134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HDD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62;p9"/>
            <p:cNvSpPr txBox="1"/>
            <p:nvPr/>
          </p:nvSpPr>
          <p:spPr>
            <a:xfrm>
              <a:off x="12693869" y="11666483"/>
              <a:ext cx="4451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SSD (NVMe introduced August 2019)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63;p9"/>
            <p:cNvSpPr/>
            <p:nvPr/>
          </p:nvSpPr>
          <p:spPr>
            <a:xfrm>
              <a:off x="5628290" y="5444358"/>
              <a:ext cx="685800" cy="46298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4" name="Google Shape;164;p9"/>
            <p:cNvSpPr/>
            <p:nvPr/>
          </p:nvSpPr>
          <p:spPr>
            <a:xfrm>
              <a:off x="7499131" y="7296282"/>
              <a:ext cx="685800" cy="27778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5" name="Google Shape;165;p9"/>
            <p:cNvSpPr/>
            <p:nvPr/>
          </p:nvSpPr>
          <p:spPr>
            <a:xfrm>
              <a:off x="9448800" y="7962636"/>
              <a:ext cx="685800" cy="21115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6" name="Google Shape;166;p9"/>
            <p:cNvSpPr/>
            <p:nvPr/>
          </p:nvSpPr>
          <p:spPr>
            <a:xfrm>
              <a:off x="11398469" y="9337390"/>
              <a:ext cx="685800" cy="7367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7" name="Google Shape;167;p9"/>
            <p:cNvSpPr/>
            <p:nvPr/>
          </p:nvSpPr>
          <p:spPr>
            <a:xfrm>
              <a:off x="13348138" y="9337390"/>
              <a:ext cx="685800" cy="7367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8" name="Google Shape;168;p9"/>
            <p:cNvSpPr/>
            <p:nvPr/>
          </p:nvSpPr>
          <p:spPr>
            <a:xfrm>
              <a:off x="15297806" y="9337390"/>
              <a:ext cx="685800" cy="7367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29" name="Google Shape;169;p9"/>
            <p:cNvSpPr/>
            <p:nvPr/>
          </p:nvSpPr>
          <p:spPr>
            <a:xfrm>
              <a:off x="17247477" y="9352287"/>
              <a:ext cx="685800" cy="7367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30" name="Google Shape;170;p9"/>
            <p:cNvSpPr/>
            <p:nvPr/>
          </p:nvSpPr>
          <p:spPr>
            <a:xfrm>
              <a:off x="10134600" y="5880852"/>
              <a:ext cx="685800" cy="419920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31" name="Google Shape;171;p9"/>
            <p:cNvSpPr/>
            <p:nvPr/>
          </p:nvSpPr>
          <p:spPr>
            <a:xfrm>
              <a:off x="12084269" y="7485468"/>
              <a:ext cx="685800" cy="259458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32" name="Google Shape;172;p9"/>
            <p:cNvSpPr/>
            <p:nvPr/>
          </p:nvSpPr>
          <p:spPr>
            <a:xfrm>
              <a:off x="14033938" y="8481854"/>
              <a:ext cx="685800" cy="16040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33" name="Google Shape;173;p9"/>
            <p:cNvSpPr/>
            <p:nvPr/>
          </p:nvSpPr>
          <p:spPr>
            <a:xfrm>
              <a:off x="15983606" y="8475962"/>
              <a:ext cx="685800" cy="16040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34" name="Google Shape;174;p9"/>
            <p:cNvSpPr/>
            <p:nvPr/>
          </p:nvSpPr>
          <p:spPr>
            <a:xfrm>
              <a:off x="17933277" y="9148207"/>
              <a:ext cx="685800" cy="9259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endParaRPr>
            </a:p>
          </p:txBody>
        </p:sp>
        <p:cxnSp>
          <p:nvCxnSpPr>
            <p:cNvPr id="35" name="Google Shape;175;p9"/>
            <p:cNvCxnSpPr/>
            <p:nvPr/>
          </p:nvCxnSpPr>
          <p:spPr>
            <a:xfrm>
              <a:off x="5253530" y="10074166"/>
              <a:ext cx="13857890" cy="0"/>
            </a:xfrm>
            <a:prstGeom prst="straightConnector1">
              <a:avLst/>
            </a:prstGeom>
            <a:noFill/>
            <a:ln w="28575" cap="flat" cmpd="sng">
              <a:solidFill>
                <a:srgbClr val="93A3B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818812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>
            <a:spLocks noGrp="1"/>
          </p:cNvSpPr>
          <p:nvPr>
            <p:ph type="title"/>
          </p:nvPr>
        </p:nvSpPr>
        <p:spPr>
          <a:xfrm>
            <a:off x="1675964" y="738659"/>
            <a:ext cx="2102572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</a:pPr>
            <a:r>
              <a:rPr lang="en-US" dirty="0"/>
              <a:t>Your Enterprise Storage Service Partner</a:t>
            </a:r>
            <a:endParaRPr dirty="0"/>
          </a:p>
        </p:txBody>
      </p:sp>
      <p:sp>
        <p:nvSpPr>
          <p:cNvPr id="119" name="Google Shape;119;p7"/>
          <p:cNvSpPr txBox="1">
            <a:spLocks noGrp="1"/>
          </p:cNvSpPr>
          <p:nvPr>
            <p:ph type="body" idx="1"/>
          </p:nvPr>
        </p:nvSpPr>
        <p:spPr>
          <a:xfrm>
            <a:off x="1675964" y="2248930"/>
            <a:ext cx="21025723" cy="86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US" dirty="0"/>
              <a:t>Zadara delivers enterprise-grade data storage services in an agile cloud model, </a:t>
            </a:r>
            <a:br>
              <a:rPr lang="en-US" dirty="0"/>
            </a:br>
            <a:r>
              <a:rPr lang="en-US" dirty="0"/>
              <a:t>with 24/7 expert management — leaving you free to focus on your customers.</a:t>
            </a:r>
            <a:endParaRPr dirty="0"/>
          </a:p>
        </p:txBody>
      </p:sp>
      <p:sp>
        <p:nvSpPr>
          <p:cNvPr id="120" name="Google Shape;120;p7"/>
          <p:cNvSpPr/>
          <p:nvPr/>
        </p:nvSpPr>
        <p:spPr>
          <a:xfrm>
            <a:off x="1725486" y="5035137"/>
            <a:ext cx="6533564" cy="6189135"/>
          </a:xfrm>
          <a:prstGeom prst="roundRect">
            <a:avLst>
              <a:gd name="adj" fmla="val 0"/>
            </a:avLst>
          </a:prstGeom>
          <a:solidFill>
            <a:srgbClr val="014C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21" name="Google Shape;121;p7"/>
          <p:cNvSpPr txBox="1"/>
          <p:nvPr/>
        </p:nvSpPr>
        <p:spPr>
          <a:xfrm>
            <a:off x="2092378" y="7894957"/>
            <a:ext cx="579978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Enterprise-Grade Performance and Security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"/>
          <p:cNvSpPr txBox="1"/>
          <p:nvPr/>
        </p:nvSpPr>
        <p:spPr>
          <a:xfrm>
            <a:off x="2147018" y="9310189"/>
            <a:ext cx="5690500" cy="14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Dedicated SSDs and HDDs, </a:t>
            </a:r>
            <a:br>
              <a:rPr lang="en-US" sz="3000" b="0" i="0" u="none" strike="noStrike" cap="none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en-US" sz="3000" b="0" i="0" u="none" strike="noStrike" cap="none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in-flight and at-rest encryption, snapshots, mirroring, HA, more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0748" y="5913291"/>
            <a:ext cx="1463040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7"/>
          <p:cNvSpPr/>
          <p:nvPr/>
        </p:nvSpPr>
        <p:spPr>
          <a:xfrm>
            <a:off x="16120398" y="5035137"/>
            <a:ext cx="6533564" cy="6189135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25" name="Google Shape;125;p7"/>
          <p:cNvSpPr txBox="1"/>
          <p:nvPr/>
        </p:nvSpPr>
        <p:spPr>
          <a:xfrm>
            <a:off x="16541931" y="7894957"/>
            <a:ext cx="56905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Expert Management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24/7/365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16541931" y="9310189"/>
            <a:ext cx="5690500" cy="148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24/7/365 proactive support, </a:t>
            </a:r>
            <a:br>
              <a:rPr lang="en-US" sz="3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en-US" sz="3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seamless migrations, upgrades, from senior technical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60213" y="5913291"/>
            <a:ext cx="1463040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/>
          <p:nvPr/>
        </p:nvSpPr>
        <p:spPr>
          <a:xfrm>
            <a:off x="8922942" y="5035137"/>
            <a:ext cx="6533564" cy="618913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8917736" y="7894957"/>
            <a:ext cx="653877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Agile, Infinite Storage.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Pay Only for Usage.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 txBox="1"/>
          <p:nvPr/>
        </p:nvSpPr>
        <p:spPr>
          <a:xfrm>
            <a:off x="9344474" y="9310188"/>
            <a:ext cx="5690500" cy="14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On premises and in the cloud, scale up or down, pay as you go, hardware upgrades included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9879" y="5913291"/>
            <a:ext cx="1828800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 txBox="1"/>
          <p:nvPr/>
        </p:nvSpPr>
        <p:spPr>
          <a:xfrm>
            <a:off x="3779802" y="11678107"/>
            <a:ext cx="243368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8399AD"/>
                </a:solidFill>
                <a:latin typeface="Didact Gothic"/>
                <a:ea typeface="Didact Gothic"/>
                <a:cs typeface="Didact Gothic"/>
                <a:sym typeface="Didact Gothic"/>
              </a:rPr>
              <a:t>Fully Featured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11154608" y="11678107"/>
            <a:ext cx="203934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8399AD"/>
                </a:solidFill>
                <a:latin typeface="Didact Gothic"/>
                <a:ea typeface="Didact Gothic"/>
                <a:cs typeface="Didact Gothic"/>
                <a:sym typeface="Didact Gothic"/>
              </a:rPr>
              <a:t>Fully Elastic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18100611" y="11678107"/>
            <a:ext cx="25731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8399AD"/>
                </a:solidFill>
                <a:latin typeface="Didact Gothic"/>
                <a:ea typeface="Didact Gothic"/>
                <a:cs typeface="Didact Gothic"/>
                <a:sym typeface="Didact Gothic"/>
              </a:rPr>
              <a:t>Fully Managed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378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599FB-062B-AA4D-8259-3FCD21C38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we built this with them in mind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C11EF-0F84-824E-8675-2C1B0C5F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our Partners choose Zadara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08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70;p3">
            <a:extLst>
              <a:ext uri="{FF2B5EF4-FFF2-40B4-BE49-F238E27FC236}">
                <a16:creationId xmlns:a16="http://schemas.microsoft.com/office/drawing/2014/main" xmlns="" id="{A239C1F0-605E-4C43-A9D7-31FE7EB98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273" t="6578" r="4542" b="20024"/>
          <a:stretch/>
        </p:blipFill>
        <p:spPr>
          <a:xfrm>
            <a:off x="0" y="1520916"/>
            <a:ext cx="16495541" cy="1219508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 txBox="1">
            <a:spLocks noGrp="1"/>
          </p:cNvSpPr>
          <p:nvPr>
            <p:ph type="title"/>
          </p:nvPr>
        </p:nvSpPr>
        <p:spPr>
          <a:xfrm>
            <a:off x="13108289" y="3188043"/>
            <a:ext cx="9593398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 ExtraBold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body" idx="1"/>
          </p:nvPr>
        </p:nvSpPr>
        <p:spPr>
          <a:xfrm>
            <a:off x="13108291" y="5931243"/>
            <a:ext cx="9593398" cy="600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Enterprise Data Management for Hybrid IT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Enhancing </a:t>
            </a:r>
            <a:r>
              <a:rPr lang="en-US" dirty="0" smtClean="0"/>
              <a:t>VMware Use Cases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Why Partner with Zadara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>
            <a:spLocks noGrp="1"/>
          </p:cNvSpPr>
          <p:nvPr>
            <p:ph type="title"/>
          </p:nvPr>
        </p:nvSpPr>
        <p:spPr>
          <a:xfrm>
            <a:off x="1675964" y="738659"/>
            <a:ext cx="2102572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</a:pPr>
            <a:r>
              <a:rPr lang="en-US"/>
              <a:t>Trusted by Leading Companies </a:t>
            </a:r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2"/>
                  </a:ext>
                </a:extLst>
              </a:rPr>
              <a:t>Worldwide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D7565BA-6245-934A-A0DA-86322BC8E59F}"/>
              </a:ext>
            </a:extLst>
          </p:cNvPr>
          <p:cNvGrpSpPr/>
          <p:nvPr/>
        </p:nvGrpSpPr>
        <p:grpSpPr>
          <a:xfrm>
            <a:off x="8085617" y="4079184"/>
            <a:ext cx="3334107" cy="6744483"/>
            <a:chOff x="7499941" y="4079184"/>
            <a:chExt cx="3334107" cy="6744483"/>
          </a:xfrm>
        </p:grpSpPr>
        <p:pic>
          <p:nvPicPr>
            <p:cNvPr id="208" name="Google Shape;208;p10" descr="Google Shape;241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99941" y="4079184"/>
              <a:ext cx="3334107" cy="983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0" descr="Google Shape;243;p40"/>
            <p:cNvPicPr preferRelativeResize="0"/>
            <p:nvPr/>
          </p:nvPicPr>
          <p:blipFill rotWithShape="1">
            <a:blip r:embed="rId4">
              <a:alphaModFix/>
            </a:blip>
            <a:srcRect l="30019" t="10183" r="31069" b="13764"/>
            <a:stretch/>
          </p:blipFill>
          <p:spPr>
            <a:xfrm>
              <a:off x="8636427" y="9812476"/>
              <a:ext cx="1061134" cy="1011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0" descr="Google Shape;250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70680" y="7306165"/>
              <a:ext cx="2792628" cy="552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5B7903-A6F1-3E41-AEE5-8CFD199A253D}"/>
              </a:ext>
            </a:extLst>
          </p:cNvPr>
          <p:cNvGrpSpPr/>
          <p:nvPr/>
        </p:nvGrpSpPr>
        <p:grpSpPr>
          <a:xfrm>
            <a:off x="12905515" y="3920229"/>
            <a:ext cx="3434192" cy="6819305"/>
            <a:chOff x="11648889" y="3920229"/>
            <a:chExt cx="3434192" cy="6819305"/>
          </a:xfrm>
        </p:grpSpPr>
        <p:pic>
          <p:nvPicPr>
            <p:cNvPr id="211" name="Google Shape;211;p10" descr="Google Shape;246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732552" y="3920229"/>
              <a:ext cx="1266867" cy="123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0" descr="Google Shape;247;p40"/>
            <p:cNvPicPr preferRelativeResize="0"/>
            <p:nvPr/>
          </p:nvPicPr>
          <p:blipFill rotWithShape="1">
            <a:blip r:embed="rId7">
              <a:alphaModFix/>
            </a:blip>
            <a:srcRect t="27608" b="30661"/>
            <a:stretch/>
          </p:blipFill>
          <p:spPr>
            <a:xfrm>
              <a:off x="11890020" y="7052067"/>
              <a:ext cx="2951931" cy="1199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0" descr="Google Shape;248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648889" y="9812476"/>
              <a:ext cx="3434192" cy="9270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74D31D5-20B3-7A42-947B-F6380929B192}"/>
              </a:ext>
            </a:extLst>
          </p:cNvPr>
          <p:cNvGrpSpPr/>
          <p:nvPr/>
        </p:nvGrpSpPr>
        <p:grpSpPr>
          <a:xfrm>
            <a:off x="3548762" y="3559821"/>
            <a:ext cx="3051064" cy="7170783"/>
            <a:chOff x="2835530" y="3559821"/>
            <a:chExt cx="3051064" cy="7170783"/>
          </a:xfrm>
        </p:grpSpPr>
        <p:pic>
          <p:nvPicPr>
            <p:cNvPr id="212" name="Google Shape;212;p10" descr="Google Shape;251;p4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48137" y="3559821"/>
              <a:ext cx="2425850" cy="1975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0" descr="Google Shape;252;p4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885121" y="6927376"/>
              <a:ext cx="2951882" cy="1516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0" descr="Google Shape;249;p40"/>
            <p:cNvPicPr preferRelativeResize="0"/>
            <p:nvPr/>
          </p:nvPicPr>
          <p:blipFill rotWithShape="1">
            <a:blip r:embed="rId11">
              <a:alphaModFix/>
            </a:blip>
            <a:srcRect t="32229" b="32990"/>
            <a:stretch/>
          </p:blipFill>
          <p:spPr>
            <a:xfrm>
              <a:off x="2835530" y="10156673"/>
              <a:ext cx="3051064" cy="5739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3550C46-CE71-0449-AB10-8FAF6857CF91}"/>
              </a:ext>
            </a:extLst>
          </p:cNvPr>
          <p:cNvGrpSpPr/>
          <p:nvPr/>
        </p:nvGrpSpPr>
        <p:grpSpPr>
          <a:xfrm>
            <a:off x="17825499" y="4244312"/>
            <a:ext cx="3434172" cy="6630709"/>
            <a:chOff x="17112267" y="4244312"/>
            <a:chExt cx="3434172" cy="6630709"/>
          </a:xfrm>
        </p:grpSpPr>
        <p:pic>
          <p:nvPicPr>
            <p:cNvPr id="210" name="Google Shape;210;p10" descr="Google Shape;244;p40"/>
            <p:cNvPicPr preferRelativeResize="0"/>
            <p:nvPr/>
          </p:nvPicPr>
          <p:blipFill rotWithShape="1">
            <a:blip r:embed="rId12">
              <a:alphaModFix/>
            </a:blip>
            <a:srcRect t="30572" r="3864" b="25828"/>
            <a:stretch/>
          </p:blipFill>
          <p:spPr>
            <a:xfrm>
              <a:off x="17407216" y="4244312"/>
              <a:ext cx="2844275" cy="8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0" descr="Google Shape;245;p4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541065" y="7321769"/>
              <a:ext cx="2576577" cy="672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0" descr="Google Shape;253;p4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7112267" y="9955614"/>
              <a:ext cx="3434172" cy="91940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19980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Google Shape;1354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103352" y="0"/>
            <a:ext cx="112745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52"/>
          <p:cNvSpPr txBox="1">
            <a:spLocks noGrp="1"/>
          </p:cNvSpPr>
          <p:nvPr>
            <p:ph type="title"/>
          </p:nvPr>
        </p:nvSpPr>
        <p:spPr>
          <a:xfrm>
            <a:off x="1675964" y="1371600"/>
            <a:ext cx="9593398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</a:pPr>
            <a:r>
              <a:rPr lang="en-US"/>
              <a:t>K3 Business Technologies</a:t>
            </a:r>
            <a:endParaRPr/>
          </a:p>
        </p:txBody>
      </p:sp>
      <p:sp>
        <p:nvSpPr>
          <p:cNvPr id="1356" name="Google Shape;1356;p52"/>
          <p:cNvSpPr txBox="1">
            <a:spLocks noGrp="1"/>
          </p:cNvSpPr>
          <p:nvPr>
            <p:ph type="body" idx="1"/>
          </p:nvPr>
        </p:nvSpPr>
        <p:spPr>
          <a:xfrm>
            <a:off x="1675965" y="4102443"/>
            <a:ext cx="9593398" cy="78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Challenge:</a:t>
            </a:r>
            <a:endParaRPr dirty="0"/>
          </a:p>
          <a:p>
            <a:pPr marL="380990" lvl="0" indent="-38099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dirty="0"/>
              <a:t>Replace their older EMC and NetApp arrays</a:t>
            </a:r>
            <a:endParaRPr dirty="0"/>
          </a:p>
          <a:p>
            <a:pPr marL="380990" lvl="0" indent="-38099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dirty="0"/>
              <a:t>Required HA/DR solution</a:t>
            </a:r>
            <a:endParaRPr dirty="0"/>
          </a:p>
          <a:p>
            <a:pPr marL="380990" lvl="0" indent="-38099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dirty="0"/>
              <a:t>Leverage an OpEx as-a-service model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Results:</a:t>
            </a:r>
            <a:endParaRPr dirty="0"/>
          </a:p>
          <a:p>
            <a:pPr marL="380990" lvl="0" indent="-38099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dirty="0"/>
              <a:t>Deployed an enterprise-class high-availability disaster recovery architecture</a:t>
            </a:r>
            <a:endParaRPr dirty="0"/>
          </a:p>
          <a:p>
            <a:pPr marL="380990" lvl="0" indent="-38099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dirty="0"/>
              <a:t>Improved VMware performance by 33</a:t>
            </a:r>
            <a:r>
              <a:rPr lang="en-US" dirty="0" smtClean="0"/>
              <a:t>% using </a:t>
            </a:r>
            <a:r>
              <a:rPr lang="en-US" dirty="0" err="1" smtClean="0"/>
              <a:t>iSER</a:t>
            </a:r>
            <a:r>
              <a:rPr lang="en-US" dirty="0" smtClean="0"/>
              <a:t> instead of iSCSI</a:t>
            </a:r>
            <a:endParaRPr dirty="0"/>
          </a:p>
          <a:p>
            <a:pPr marL="380990" lvl="0" indent="-38099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dirty="0"/>
              <a:t>Deployed an ‘On-Premises as-a-Service’ solution to keep physical storage within their data centers</a:t>
            </a:r>
            <a:endParaRPr dirty="0"/>
          </a:p>
        </p:txBody>
      </p:sp>
      <p:sp>
        <p:nvSpPr>
          <p:cNvPr id="1357" name="Google Shape;1357;p52"/>
          <p:cNvSpPr txBox="1">
            <a:spLocks noGrp="1"/>
          </p:cNvSpPr>
          <p:nvPr>
            <p:ph type="body" idx="3"/>
          </p:nvPr>
        </p:nvSpPr>
        <p:spPr>
          <a:xfrm>
            <a:off x="1676400" y="425450"/>
            <a:ext cx="9593263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9AD"/>
              </a:buClr>
              <a:buSzPts val="3000"/>
              <a:buNone/>
            </a:pPr>
            <a:r>
              <a:rPr lang="en-US"/>
              <a:t>MANAGED SERVICES</a:t>
            </a:r>
            <a:endParaRPr/>
          </a:p>
        </p:txBody>
      </p:sp>
      <p:sp>
        <p:nvSpPr>
          <p:cNvPr id="1358" name="Google Shape;1358;p52"/>
          <p:cNvSpPr txBox="1">
            <a:spLocks noGrp="1"/>
          </p:cNvSpPr>
          <p:nvPr>
            <p:ph type="body" idx="4"/>
          </p:nvPr>
        </p:nvSpPr>
        <p:spPr>
          <a:xfrm>
            <a:off x="14523631" y="4529138"/>
            <a:ext cx="8251825" cy="5103960"/>
          </a:xfrm>
          <a:prstGeom prst="rect">
            <a:avLst/>
          </a:prstGeom>
          <a:solidFill>
            <a:schemeClr val="dk1">
              <a:alpha val="69019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200" rIns="457200" bIns="22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“We saw significant savings moving to Zadara’s consumption approach that complements our business model.”</a:t>
            </a: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Steve Donoghue</a:t>
            </a: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Director of Hosting Services</a:t>
            </a: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/>
              <a:t>K3 Business Technologies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dirty="0"/>
          </a:p>
        </p:txBody>
      </p:sp>
      <p:pic>
        <p:nvPicPr>
          <p:cNvPr id="1359" name="Google Shape;135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19678" y="1481452"/>
            <a:ext cx="50419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35144" y="8718550"/>
            <a:ext cx="1828800" cy="18288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15390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5" name="Google Shape;1865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103353" y="0"/>
            <a:ext cx="112745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6" name="Google Shape;1866;p50"/>
          <p:cNvSpPr txBox="1">
            <a:spLocks noGrp="1"/>
          </p:cNvSpPr>
          <p:nvPr>
            <p:ph type="body" idx="4"/>
          </p:nvPr>
        </p:nvSpPr>
        <p:spPr>
          <a:xfrm>
            <a:off x="14523631" y="4529138"/>
            <a:ext cx="8251825" cy="4678362"/>
          </a:xfrm>
          <a:prstGeom prst="rect">
            <a:avLst/>
          </a:prstGeom>
          <a:solidFill>
            <a:schemeClr val="dk1">
              <a:alpha val="68627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200" rIns="457200" bIns="22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“Not only do Zadara have an agile financial model, they also have a fantastically agile operations team that supports our business 24/7.”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Paul Hyde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Softcat</a:t>
            </a:r>
            <a:endParaRPr/>
          </a:p>
        </p:txBody>
      </p:sp>
      <p:sp>
        <p:nvSpPr>
          <p:cNvPr id="1867" name="Google Shape;1867;p50"/>
          <p:cNvSpPr txBox="1">
            <a:spLocks noGrp="1"/>
          </p:cNvSpPr>
          <p:nvPr>
            <p:ph type="title"/>
          </p:nvPr>
        </p:nvSpPr>
        <p:spPr>
          <a:xfrm>
            <a:off x="1675964" y="1371600"/>
            <a:ext cx="9593398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Fjalla One"/>
              <a:buNone/>
            </a:pPr>
            <a:r>
              <a:rPr lang="en-US"/>
              <a:t>Softcat</a:t>
            </a:r>
            <a:endParaRPr/>
          </a:p>
        </p:txBody>
      </p:sp>
      <p:sp>
        <p:nvSpPr>
          <p:cNvPr id="1868" name="Google Shape;1868;p50"/>
          <p:cNvSpPr txBox="1">
            <a:spLocks noGrp="1"/>
          </p:cNvSpPr>
          <p:nvPr>
            <p:ph type="body" idx="1"/>
          </p:nvPr>
        </p:nvSpPr>
        <p:spPr>
          <a:xfrm>
            <a:off x="1675965" y="4102443"/>
            <a:ext cx="9593398" cy="78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Challenge:</a:t>
            </a:r>
            <a:endParaRPr/>
          </a:p>
          <a:p>
            <a:pPr marL="457086" lvl="0" indent="-45708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/>
              <a:t>Deliver unified, multi-tenant storage that scales up and down, and is 100% OpEx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375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Results:</a:t>
            </a:r>
            <a:endParaRPr/>
          </a:p>
          <a:p>
            <a:pPr marL="571329" lvl="0" indent="-571329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Dedicated resources deliver consistent performance, superior to previous solution</a:t>
            </a:r>
            <a:endParaRPr/>
          </a:p>
          <a:p>
            <a:pPr marL="571329" lvl="0" indent="-571329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Burst capacity allows Softcat to respond quickly to customer demand, avoid migration</a:t>
            </a:r>
            <a:endParaRPr/>
          </a:p>
          <a:p>
            <a:pPr marL="571329" lvl="0" indent="-571329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Chargebacks simplify billing</a:t>
            </a:r>
            <a:endParaRPr/>
          </a:p>
          <a:p>
            <a:pPr marL="571329" lvl="0" indent="-571329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599"/>
              <a:buChar char="•"/>
            </a:pPr>
            <a:r>
              <a:rPr lang="en-US" sz="3599"/>
              <a:t>Redirected staff to proactive, revenue-generating projects</a:t>
            </a:r>
            <a:endParaRPr/>
          </a:p>
        </p:txBody>
      </p:sp>
      <p:sp>
        <p:nvSpPr>
          <p:cNvPr id="1869" name="Google Shape;1869;p50"/>
          <p:cNvSpPr txBox="1">
            <a:spLocks noGrp="1"/>
          </p:cNvSpPr>
          <p:nvPr>
            <p:ph type="body" idx="3"/>
          </p:nvPr>
        </p:nvSpPr>
        <p:spPr>
          <a:xfrm>
            <a:off x="1676400" y="425450"/>
            <a:ext cx="9593263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9AD"/>
              </a:buClr>
              <a:buSzPts val="3000"/>
              <a:buNone/>
            </a:pPr>
            <a:r>
              <a:rPr lang="en-US"/>
              <a:t>MANAGED SERVICES</a:t>
            </a:r>
            <a:endParaRPr/>
          </a:p>
        </p:txBody>
      </p:sp>
      <p:pic>
        <p:nvPicPr>
          <p:cNvPr id="1870" name="Google Shape;187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16491" y="1630887"/>
            <a:ext cx="3848273" cy="126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Google Shape;187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26227" y="8293100"/>
            <a:ext cx="1828800" cy="18288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21872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keyboard&#10;&#10;Description automatically generated">
            <a:extLst>
              <a:ext uri="{FF2B5EF4-FFF2-40B4-BE49-F238E27FC236}">
                <a16:creationId xmlns:a16="http://schemas.microsoft.com/office/drawing/2014/main" xmlns="" id="{6279E911-F64C-384A-A7EA-DCFC17F3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786"/>
            <a:ext cx="10787111" cy="1371242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0461B83-C983-4F41-83FA-8B23D40AD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18867" y="3665040"/>
            <a:ext cx="8708594" cy="1271049"/>
          </a:xfrm>
        </p:spPr>
        <p:txBody>
          <a:bodyPr/>
          <a:lstStyle/>
          <a:p>
            <a:r>
              <a:rPr lang="en-US" dirty="0" smtClean="0"/>
              <a:t>On-Premises and Cloud Free </a:t>
            </a:r>
            <a:r>
              <a:rPr lang="en-US" dirty="0"/>
              <a:t>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56399D-DD42-2B43-A3C3-FA2AFE9B9B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718867" y="6025159"/>
            <a:ext cx="9508326" cy="4241453"/>
          </a:xfrm>
        </p:spPr>
        <p:txBody>
          <a:bodyPr>
            <a:noAutofit/>
          </a:bodyPr>
          <a:lstStyle/>
          <a:p>
            <a:pPr marL="742727" indent="-742727">
              <a:spcAft>
                <a:spcPts val="1999"/>
              </a:spcAft>
              <a:buSzPct val="100000"/>
              <a:buFont typeface="+mj-lt"/>
              <a:buAutoNum type="arabicPeriod"/>
            </a:pPr>
            <a:r>
              <a:rPr lang="en-US" sz="4199" dirty="0">
                <a:solidFill>
                  <a:schemeClr val="bg2"/>
                </a:solidFill>
              </a:rPr>
              <a:t>Go to </a:t>
            </a:r>
            <a:r>
              <a:rPr lang="en-US" sz="4199" dirty="0" err="1">
                <a:solidFill>
                  <a:schemeClr val="accent4"/>
                </a:solidFill>
              </a:rPr>
              <a:t>zadara.com</a:t>
            </a:r>
            <a:r>
              <a:rPr lang="en-US" sz="4199" dirty="0">
                <a:solidFill>
                  <a:schemeClr val="accent4"/>
                </a:solidFill>
              </a:rPr>
              <a:t>/freetrial </a:t>
            </a:r>
            <a:r>
              <a:rPr lang="en-US" sz="3599" dirty="0">
                <a:solidFill>
                  <a:schemeClr val="bg2"/>
                </a:solidFill>
              </a:rPr>
              <a:t/>
            </a:r>
            <a:br>
              <a:rPr lang="en-US" sz="3599" dirty="0">
                <a:solidFill>
                  <a:schemeClr val="bg2"/>
                </a:solidFill>
              </a:rPr>
            </a:br>
            <a:r>
              <a:rPr lang="en-US" sz="3599" dirty="0">
                <a:solidFill>
                  <a:schemeClr val="bg2"/>
                </a:solidFill>
              </a:rPr>
              <a:t>(No credit card required.)</a:t>
            </a:r>
          </a:p>
          <a:p>
            <a:pPr marL="742727" indent="-742727">
              <a:spcAft>
                <a:spcPts val="1999"/>
              </a:spcAft>
              <a:buSzPct val="100000"/>
              <a:buFont typeface="+mj-lt"/>
              <a:buAutoNum type="arabicPeriod"/>
            </a:pPr>
            <a:r>
              <a:rPr lang="en-US" sz="3599" dirty="0">
                <a:solidFill>
                  <a:schemeClr val="bg2"/>
                </a:solidFill>
              </a:rPr>
              <a:t>Configure your Virtual Private Storage Array: drives, capacity, containers, </a:t>
            </a:r>
            <a:r>
              <a:rPr lang="en-US" sz="3599" dirty="0" smtClean="0">
                <a:solidFill>
                  <a:schemeClr val="bg2"/>
                </a:solidFill>
              </a:rPr>
              <a:t>more</a:t>
            </a:r>
          </a:p>
          <a:p>
            <a:pPr marL="742727" indent="-742727">
              <a:spcAft>
                <a:spcPts val="1999"/>
              </a:spcAft>
              <a:buSzPct val="100000"/>
              <a:buFont typeface="+mj-lt"/>
              <a:buAutoNum type="arabicPeriod"/>
            </a:pPr>
            <a:r>
              <a:rPr lang="en-US" sz="3599" dirty="0" smtClean="0">
                <a:solidFill>
                  <a:schemeClr val="bg2"/>
                </a:solidFill>
              </a:rPr>
              <a:t>Contact </a:t>
            </a:r>
            <a:r>
              <a:rPr lang="en-US" sz="3599" dirty="0" smtClean="0">
                <a:solidFill>
                  <a:schemeClr val="bg2"/>
                </a:solidFill>
                <a:hlinkClick r:id="rId5"/>
              </a:rPr>
              <a:t>sales@zadara.com</a:t>
            </a:r>
            <a:r>
              <a:rPr lang="en-US" sz="3599" dirty="0" smtClean="0">
                <a:solidFill>
                  <a:schemeClr val="bg2"/>
                </a:solidFill>
              </a:rPr>
              <a:t>  for more information on on-premises installation</a:t>
            </a:r>
            <a:endParaRPr lang="en-US" sz="3599" dirty="0">
              <a:solidFill>
                <a:schemeClr val="bg2"/>
              </a:solidFill>
            </a:endParaRPr>
          </a:p>
          <a:p>
            <a:pPr marL="742727" indent="-742727">
              <a:spcAft>
                <a:spcPts val="1999"/>
              </a:spcAft>
              <a:buSzPct val="100000"/>
              <a:buFont typeface="+mj-lt"/>
              <a:buAutoNum type="arabicPeriod"/>
            </a:pPr>
            <a:r>
              <a:rPr lang="en-US" sz="3599" dirty="0">
                <a:solidFill>
                  <a:schemeClr val="bg2"/>
                </a:solidFill>
              </a:rPr>
              <a:t>Free training and support throughout your trial. Reach out to us anytime at: </a:t>
            </a:r>
            <a:r>
              <a:rPr lang="en-US" sz="3599" dirty="0" err="1">
                <a:solidFill>
                  <a:schemeClr val="accent4"/>
                </a:solidFill>
              </a:rPr>
              <a:t>support.zadara.com</a:t>
            </a:r>
            <a:endParaRPr lang="en-US" sz="3599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0A227E-9059-094B-A512-B15483E5BE16}"/>
              </a:ext>
            </a:extLst>
          </p:cNvPr>
          <p:cNvSpPr txBox="1"/>
          <p:nvPr/>
        </p:nvSpPr>
        <p:spPr>
          <a:xfrm>
            <a:off x="1202845" y="6273377"/>
            <a:ext cx="8540884" cy="137850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6998" b="1" dirty="0" err="1">
                <a:solidFill>
                  <a:schemeClr val="accent3"/>
                </a:solidFill>
                <a:latin typeface="Nunito Sans SemiBold" pitchFamily="2" charset="77"/>
              </a:rPr>
              <a:t>zadara.com</a:t>
            </a:r>
            <a:r>
              <a:rPr lang="en-US" sz="6998" b="1" dirty="0">
                <a:solidFill>
                  <a:schemeClr val="accent3"/>
                </a:solidFill>
                <a:latin typeface="Nunito Sans SemiBold" pitchFamily="2" charset="77"/>
              </a:rPr>
              <a:t>/freetrial</a:t>
            </a:r>
          </a:p>
        </p:txBody>
      </p:sp>
      <p:pic>
        <p:nvPicPr>
          <p:cNvPr id="6" name="Google Shape;17;p28">
            <a:extLst>
              <a:ext uri="{FF2B5EF4-FFF2-40B4-BE49-F238E27FC236}">
                <a16:creationId xmlns:a16="http://schemas.microsoft.com/office/drawing/2014/main" xmlns="" id="{7E439D69-D58F-034F-AA70-13CCAE94A2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1799" t="-15248" b="-1"/>
          <a:stretch/>
        </p:blipFill>
        <p:spPr>
          <a:xfrm>
            <a:off x="21893842" y="12525555"/>
            <a:ext cx="1359858" cy="35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7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>
            <a:spLocks noGrp="1"/>
          </p:cNvSpPr>
          <p:nvPr>
            <p:ph type="body" idx="1"/>
          </p:nvPr>
        </p:nvSpPr>
        <p:spPr>
          <a:xfrm>
            <a:off x="3168650" y="7784756"/>
            <a:ext cx="18040350" cy="124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dirty="0"/>
              <a:t>Enterprise control. Cloud agility.</a:t>
            </a:r>
            <a:endParaRPr dirty="0"/>
          </a:p>
        </p:txBody>
      </p:sp>
      <p:sp>
        <p:nvSpPr>
          <p:cNvPr id="350" name="Google Shape;350;p24"/>
          <p:cNvSpPr txBox="1"/>
          <p:nvPr/>
        </p:nvSpPr>
        <p:spPr>
          <a:xfrm>
            <a:off x="3168650" y="10169953"/>
            <a:ext cx="18040350" cy="124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</a:pPr>
            <a:r>
              <a:rPr lang="en-US" sz="4800" b="0" i="0" u="none" strike="noStrike" cap="none" dirty="0" err="1">
                <a:solidFill>
                  <a:schemeClr val="accent4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www.zadara.com</a:t>
            </a:r>
            <a:r>
              <a:rPr lang="en-US" sz="4800" b="0" i="0" u="none" strike="noStrike" cap="none" dirty="0">
                <a:solidFill>
                  <a:schemeClr val="accent4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6325" y="5207000"/>
            <a:ext cx="6985000" cy="16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CDFA1E3-5974-BD45-8F07-7FC6235A8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650" y="2902789"/>
            <a:ext cx="18040350" cy="1248375"/>
          </a:xfrm>
        </p:spPr>
        <p:txBody>
          <a:bodyPr/>
          <a:lstStyle/>
          <a:p>
            <a:r>
              <a:rPr lang="en-US" dirty="0"/>
              <a:t>Why Zadara?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BD14B15-E739-0E43-BAF9-D3B8A2CD6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6858000"/>
            <a:ext cx="21025723" cy="1371600"/>
          </a:xfrm>
        </p:spPr>
        <p:txBody>
          <a:bodyPr/>
          <a:lstStyle/>
          <a:p>
            <a:r>
              <a:rPr lang="en-US" sz="10000" dirty="0"/>
              <a:t>Control of the enterprise.</a:t>
            </a:r>
            <a:br>
              <a:rPr lang="en-US" sz="10000" dirty="0"/>
            </a:br>
            <a:r>
              <a:rPr lang="en-US" sz="10000" dirty="0">
                <a:solidFill>
                  <a:schemeClr val="bg1"/>
                </a:solidFill>
              </a:rPr>
              <a:t>Agility of the cloud.</a:t>
            </a:r>
          </a:p>
        </p:txBody>
      </p:sp>
    </p:spTree>
    <p:extLst>
      <p:ext uri="{BB962C8B-B14F-4D97-AF65-F5344CB8AC3E}">
        <p14:creationId xmlns:p14="http://schemas.microsoft.com/office/powerpoint/2010/main" val="8064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609FC1-0CB2-FC48-A9B8-6B0B9725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Enterprise DATA MANAGEMENT WITH Cloud ECONOMICS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4EAD6A-2B00-FA4B-9017-AA8C53FA442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sz="4799" dirty="0"/>
              <a:t>Multi-Tier</a:t>
            </a:r>
          </a:p>
          <a:p>
            <a:r>
              <a:rPr lang="en-US" sz="4799" dirty="0"/>
              <a:t>Multi-Location</a:t>
            </a:r>
          </a:p>
          <a:p>
            <a:r>
              <a:rPr lang="en-US" sz="4799" dirty="0"/>
              <a:t>Multi-Tenant</a:t>
            </a:r>
          </a:p>
          <a:p>
            <a:r>
              <a:rPr lang="en-US" sz="4799" dirty="0"/>
              <a:t>Cloud Scalability</a:t>
            </a:r>
          </a:p>
          <a:p>
            <a:r>
              <a:rPr lang="en-US" sz="4799" dirty="0"/>
              <a:t>Cloud Economics</a:t>
            </a:r>
          </a:p>
          <a:p>
            <a:r>
              <a:rPr lang="en-US" sz="4799" dirty="0"/>
              <a:t>Scale </a:t>
            </a:r>
            <a:r>
              <a:rPr lang="en-US" sz="4799" dirty="0" smtClean="0"/>
              <a:t>Up</a:t>
            </a:r>
            <a:endParaRPr lang="en-US" sz="4799" dirty="0"/>
          </a:p>
          <a:p>
            <a:r>
              <a:rPr lang="en-US" sz="4799" dirty="0"/>
              <a:t>Scale Down</a:t>
            </a:r>
          </a:p>
          <a:p>
            <a:r>
              <a:rPr lang="en-US" sz="4799" dirty="0"/>
              <a:t>Change Technology</a:t>
            </a:r>
          </a:p>
          <a:p>
            <a:r>
              <a:rPr lang="en-US" sz="4799" dirty="0"/>
              <a:t>On-Demand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848FDB8-D9B6-E549-9212-8C9633F704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1FAECB4-8A68-BB48-AAC8-5785CFA0842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sz="4799" dirty="0"/>
              <a:t>A Complete Data Storage Service, Any Protocol, Any Data Type, Any Location</a:t>
            </a:r>
            <a:endParaRPr lang="en-US" sz="4799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DE296C-90EB-F246-952C-6BC0018133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7D08379D-D001-AC4A-AE6C-12D048A8000C}"/>
              </a:ext>
            </a:extLst>
          </p:cNvPr>
          <p:cNvGraphicFramePr/>
          <p:nvPr>
            <p:extLst/>
          </p:nvPr>
        </p:nvGraphicFramePr>
        <p:xfrm>
          <a:off x="5726835" y="746217"/>
          <a:ext cx="14244979" cy="9496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DCE363-1BAA-8446-BC14-D2504802F693}"/>
              </a:ext>
            </a:extLst>
          </p:cNvPr>
          <p:cNvSpPr txBox="1"/>
          <p:nvPr/>
        </p:nvSpPr>
        <p:spPr>
          <a:xfrm>
            <a:off x="10782799" y="6773727"/>
            <a:ext cx="4133047" cy="5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006"/>
            <a:r>
              <a:rPr lang="en-US" sz="2799" b="1" dirty="0">
                <a:solidFill>
                  <a:srgbClr val="FFFFFF"/>
                </a:solidFill>
                <a:latin typeface="Didact Gothic" panose="00000500000000000000" pitchFamily="2" charset="0"/>
                <a:ea typeface="Montserrat" charset="0"/>
                <a:cs typeface="Montserrat" charset="0"/>
              </a:rPr>
              <a:t>Any 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6F7F00-BA80-A946-AA62-53C6EEC4D4CD}"/>
              </a:ext>
            </a:extLst>
          </p:cNvPr>
          <p:cNvSpPr txBox="1"/>
          <p:nvPr/>
        </p:nvSpPr>
        <p:spPr>
          <a:xfrm>
            <a:off x="12786192" y="3104401"/>
            <a:ext cx="4133047" cy="5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006"/>
            <a:r>
              <a:rPr lang="en-US" sz="2799" b="1" dirty="0">
                <a:solidFill>
                  <a:srgbClr val="1F1F20"/>
                </a:solidFill>
                <a:latin typeface="Didact Gothic" panose="00000500000000000000" pitchFamily="2" charset="0"/>
                <a:ea typeface="Montserrat" charset="0"/>
                <a:cs typeface="Montserrat" charset="0"/>
              </a:rPr>
              <a:t>Any Data Type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4B658D-2D6D-3C49-B62B-CCD05DB0C872}"/>
              </a:ext>
            </a:extLst>
          </p:cNvPr>
          <p:cNvSpPr txBox="1"/>
          <p:nvPr/>
        </p:nvSpPr>
        <p:spPr>
          <a:xfrm>
            <a:off x="8680853" y="3104398"/>
            <a:ext cx="4133047" cy="523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006"/>
            <a:r>
              <a:rPr lang="en-US" sz="2799" b="1" dirty="0">
                <a:solidFill>
                  <a:srgbClr val="FFFFFF"/>
                </a:solidFill>
                <a:latin typeface="Didact Gothic" panose="00000500000000000000" pitchFamily="2" charset="0"/>
                <a:ea typeface="Montserrat" charset="0"/>
                <a:cs typeface="Montserrat" charset="0"/>
              </a:rPr>
              <a:t>Any Protocol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01E2A6-D360-B045-9EC1-426655DF08D9}"/>
              </a:ext>
            </a:extLst>
          </p:cNvPr>
          <p:cNvSpPr txBox="1"/>
          <p:nvPr/>
        </p:nvSpPr>
        <p:spPr>
          <a:xfrm>
            <a:off x="11049790" y="7545601"/>
            <a:ext cx="4563467" cy="1764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1" tIns="50781" rIns="50781" bIns="50781" numCol="1" spcCol="38100" rtlCol="0" anchor="ctr">
            <a:spAutoFit/>
          </a:bodyPr>
          <a:lstStyle/>
          <a:p>
            <a:pPr marL="480844" indent="-457040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</a:rPr>
              <a:t>On Premises</a:t>
            </a:r>
          </a:p>
          <a:p>
            <a:pPr marL="480844" indent="-457040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</a:rPr>
              <a:t>Public or Private Cloud</a:t>
            </a:r>
          </a:p>
          <a:p>
            <a:pPr marL="480844" indent="-457040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</a:rPr>
              <a:t>Hybrid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151BF2-6108-4349-A9A3-A3524C79E3FB}"/>
              </a:ext>
            </a:extLst>
          </p:cNvPr>
          <p:cNvSpPr txBox="1"/>
          <p:nvPr/>
        </p:nvSpPr>
        <p:spPr>
          <a:xfrm>
            <a:off x="13992021" y="3827654"/>
            <a:ext cx="2735144" cy="1764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1" tIns="50781" rIns="50781" bIns="50781" numCol="1" spcCol="38100" rtlCol="0" anchor="ctr">
            <a:spAutoFit/>
          </a:bodyPr>
          <a:lstStyle/>
          <a:p>
            <a:pPr marL="422128" indent="-398324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</a:rPr>
              <a:t>Block</a:t>
            </a:r>
          </a:p>
          <a:p>
            <a:pPr marL="422128" indent="-398324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</a:rPr>
              <a:t>File</a:t>
            </a:r>
          </a:p>
          <a:p>
            <a:pPr marL="422128" indent="-398324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1F1F20"/>
                </a:solidFill>
                <a:latin typeface="Didact Gothic" panose="00000500000000000000" pitchFamily="2" charset="0"/>
              </a:rPr>
              <a:t>Object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A6E82C-F832-E74C-AB68-E9062A9753CE}"/>
              </a:ext>
            </a:extLst>
          </p:cNvPr>
          <p:cNvSpPr txBox="1"/>
          <p:nvPr/>
        </p:nvSpPr>
        <p:spPr>
          <a:xfrm>
            <a:off x="9338445" y="3827654"/>
            <a:ext cx="3304017" cy="1764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1" tIns="50781" rIns="50781" bIns="50781" numCol="1" spcCol="38100" rtlCol="0" anchor="ctr">
            <a:spAutoFit/>
          </a:bodyPr>
          <a:lstStyle/>
          <a:p>
            <a:pPr marL="422128" indent="-398324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</a:rPr>
              <a:t>FC, iSCSI, iSER</a:t>
            </a:r>
          </a:p>
          <a:p>
            <a:pPr marL="422128" indent="-398324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</a:rPr>
              <a:t>NFS, CIFS</a:t>
            </a:r>
          </a:p>
          <a:p>
            <a:pPr marL="422128" indent="-398324" defTabSz="457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srgbClr val="FFFFFF"/>
                </a:solidFill>
                <a:latin typeface="Didact Gothic" panose="00000500000000000000" pitchFamily="2" charset="0"/>
              </a:rPr>
              <a:t>S3, Swift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112EF20-19D6-DD49-A2AE-3091EBEF83BD}"/>
              </a:ext>
            </a:extLst>
          </p:cNvPr>
          <p:cNvSpPr/>
          <p:nvPr/>
        </p:nvSpPr>
        <p:spPr>
          <a:xfrm>
            <a:off x="11935157" y="4580379"/>
            <a:ext cx="1828324" cy="18283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6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37D738-2B48-2A48-A6A3-65EB2163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09" y="4808920"/>
            <a:ext cx="1370419" cy="13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78B0EA-6C35-1D44-BB66-2A68F9B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Agile, secure data management for hybrid it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FB29DB-B984-AA4C-8E0F-88F17CBA1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63F61F-3FCB-D648-B052-80BA64CE804B}"/>
              </a:ext>
            </a:extLst>
          </p:cNvPr>
          <p:cNvGrpSpPr/>
          <p:nvPr/>
        </p:nvGrpSpPr>
        <p:grpSpPr>
          <a:xfrm>
            <a:off x="3161130" y="2790052"/>
            <a:ext cx="18463728" cy="9031177"/>
            <a:chOff x="2810768" y="3600871"/>
            <a:chExt cx="18468537" cy="90335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40072E4-BB57-E342-B592-B367CFE3514A}"/>
                </a:ext>
              </a:extLst>
            </p:cNvPr>
            <p:cNvSpPr txBox="1"/>
            <p:nvPr/>
          </p:nvSpPr>
          <p:spPr>
            <a:xfrm>
              <a:off x="3140068" y="6125609"/>
              <a:ext cx="18139237" cy="3893353"/>
            </a:xfrm>
            <a:prstGeom prst="roundRect">
              <a:avLst>
                <a:gd name="adj" fmla="val 0"/>
              </a:avLst>
            </a:prstGeom>
            <a:solidFill>
              <a:srgbClr val="969696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50" tIns="50787" rIns="50787" bIns="50787" numCol="1" spcCol="38100" rtlCol="0" anchor="t">
              <a:noAutofit/>
            </a:bodyPr>
            <a:lstStyle/>
            <a:p>
              <a:pPr algn="ctr" defTabSz="825294" hangingPunct="0">
                <a:spcBef>
                  <a:spcPts val="2000"/>
                </a:spcBef>
              </a:pPr>
              <a:endParaRPr lang="en-US" sz="2999" b="1" dirty="0">
                <a:solidFill>
                  <a:srgbClr val="556677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4E8F1D5-3FEC-A648-B551-2FD6C2C95600}"/>
                </a:ext>
              </a:extLst>
            </p:cNvPr>
            <p:cNvSpPr txBox="1"/>
            <p:nvPr/>
          </p:nvSpPr>
          <p:spPr>
            <a:xfrm>
              <a:off x="3495906" y="8541661"/>
              <a:ext cx="17427564" cy="1115226"/>
            </a:xfrm>
            <a:prstGeom prst="rect">
              <a:avLst/>
            </a:prstGeom>
            <a:solidFill>
              <a:srgbClr val="1F1F20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50" tIns="50787" rIns="50787" bIns="50787" numCol="1" spcCol="38100" rtlCol="0" anchor="ctr">
              <a:noAutofit/>
            </a:bodyPr>
            <a:lstStyle/>
            <a:p>
              <a:pPr algn="ctr" defTabSz="825294" hangingPunct="0"/>
              <a:r>
                <a:rPr lang="en-US" sz="3199" dirty="0">
                  <a:solidFill>
                    <a:srgbClr val="E7F70F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Helvetica Light"/>
                </a:rPr>
                <a:t>Zadara Private Storage Cloud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22ECF06-9AF0-9241-B7DF-401B40490AD1}"/>
                </a:ext>
              </a:extLst>
            </p:cNvPr>
            <p:cNvSpPr txBox="1"/>
            <p:nvPr/>
          </p:nvSpPr>
          <p:spPr>
            <a:xfrm>
              <a:off x="15236399" y="8811565"/>
              <a:ext cx="5160495" cy="594360"/>
            </a:xfrm>
            <a:prstGeom prst="rect">
              <a:avLst/>
            </a:prstGeom>
            <a:solidFill>
              <a:srgbClr val="E7F70F"/>
            </a:solidFill>
            <a:ln w="9525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50" tIns="50787" rIns="50787" bIns="50787" numCol="1" spcCol="38100" rtlCol="0" anchor="ctr">
              <a:noAutofit/>
            </a:bodyPr>
            <a:lstStyle/>
            <a:p>
              <a:pPr algn="ctr" defTabSz="825294" hangingPunct="0">
                <a:lnSpc>
                  <a:spcPct val="120000"/>
                </a:lnSpc>
              </a:pPr>
              <a:r>
                <a:rPr lang="en-US" sz="2799" dirty="0">
                  <a:solidFill>
                    <a:srgbClr val="1F1F20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Helvetica Light"/>
                </a:rPr>
                <a:t>Object </a:t>
              </a:r>
              <a:r>
                <a:rPr lang="en-US" sz="2799" dirty="0">
                  <a:solidFill>
                    <a:srgbClr val="1F1F20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Store</a:t>
              </a:r>
              <a:endParaRPr lang="en-US" sz="27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3B3853A-368A-B04F-8FB9-65D60F46112D}"/>
                </a:ext>
              </a:extLst>
            </p:cNvPr>
            <p:cNvSpPr txBox="1"/>
            <p:nvPr/>
          </p:nvSpPr>
          <p:spPr>
            <a:xfrm>
              <a:off x="3969083" y="8811565"/>
              <a:ext cx="5160496" cy="594360"/>
            </a:xfrm>
            <a:prstGeom prst="rect">
              <a:avLst/>
            </a:prstGeom>
            <a:solidFill>
              <a:srgbClr val="E7F70F"/>
            </a:solidFill>
            <a:ln w="635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50" tIns="50787" rIns="50787" bIns="50787" numCol="1" spcCol="38100" rtlCol="0" anchor="ctr">
              <a:noAutofit/>
            </a:bodyPr>
            <a:lstStyle/>
            <a:p>
              <a:pPr algn="ctr" defTabSz="825294" hangingPunct="0">
                <a:lnSpc>
                  <a:spcPct val="120000"/>
                </a:lnSpc>
              </a:pPr>
              <a:r>
                <a:rPr lang="en-US" sz="2799" dirty="0">
                  <a:solidFill>
                    <a:srgbClr val="1F1F20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Helvetica Light"/>
                </a:rPr>
                <a:t>Virtual Private </a:t>
              </a:r>
              <a:r>
                <a:rPr lang="en-US" sz="2799" dirty="0">
                  <a:solidFill>
                    <a:srgbClr val="1F1F20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Storage Array</a:t>
              </a:r>
              <a:endParaRPr lang="en-US" sz="2799" dirty="0">
                <a:solidFill>
                  <a:srgbClr val="1F1F20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1ED2D1-3E82-1148-AF40-52640A203501}"/>
                </a:ext>
              </a:extLst>
            </p:cNvPr>
            <p:cNvSpPr txBox="1"/>
            <p:nvPr/>
          </p:nvSpPr>
          <p:spPr>
            <a:xfrm>
              <a:off x="3495906" y="6939261"/>
              <a:ext cx="17427563" cy="1466382"/>
            </a:xfrm>
            <a:prstGeom prst="rect">
              <a:avLst/>
            </a:prstGeom>
            <a:solidFill>
              <a:srgbClr val="E7F70F"/>
            </a:solidFill>
            <a:ln w="952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50" tIns="50787" rIns="50787" bIns="50787" numCol="1" spcCol="38100" rtlCol="0" anchor="ctr">
              <a:noAutofit/>
            </a:bodyPr>
            <a:lstStyle/>
            <a:p>
              <a:pPr algn="ctr" defTabSz="825294" hangingPunct="0"/>
              <a:r>
                <a:rPr lang="en-US" sz="2799" dirty="0">
                  <a:solidFill>
                    <a:srgbClr val="1F1F20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Helvetica Light"/>
                </a:rPr>
                <a:t>Integrated Data Services &amp; Apps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7515E9B-0A96-A546-A5BD-5109B363118F}"/>
                </a:ext>
              </a:extLst>
            </p:cNvPr>
            <p:cNvSpPr txBox="1"/>
            <p:nvPr/>
          </p:nvSpPr>
          <p:spPr>
            <a:xfrm>
              <a:off x="5928726" y="12172742"/>
              <a:ext cx="2960420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Dev Ops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84987AD-EDFE-5145-9E10-45E75C0C03D1}"/>
                </a:ext>
              </a:extLst>
            </p:cNvPr>
            <p:cNvSpPr txBox="1"/>
            <p:nvPr/>
          </p:nvSpPr>
          <p:spPr>
            <a:xfrm>
              <a:off x="11779792" y="12172742"/>
              <a:ext cx="3726636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IT Operations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DCC16BD-0F69-6047-9855-8EB17B2DB2C2}"/>
                </a:ext>
              </a:extLst>
            </p:cNvPr>
            <p:cNvSpPr txBox="1"/>
            <p:nvPr/>
          </p:nvSpPr>
          <p:spPr>
            <a:xfrm>
              <a:off x="18577453" y="12172742"/>
              <a:ext cx="2642376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Remote Offices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5210985-4A98-3642-AFEA-B5FB933EE055}"/>
                </a:ext>
              </a:extLst>
            </p:cNvPr>
            <p:cNvSpPr txBox="1"/>
            <p:nvPr/>
          </p:nvSpPr>
          <p:spPr>
            <a:xfrm>
              <a:off x="9047948" y="12172742"/>
              <a:ext cx="2960420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Field Sales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283BD82-23E1-F246-8788-E991B5381FD3}"/>
                </a:ext>
              </a:extLst>
            </p:cNvPr>
            <p:cNvSpPr txBox="1"/>
            <p:nvPr/>
          </p:nvSpPr>
          <p:spPr>
            <a:xfrm>
              <a:off x="15302387" y="12172742"/>
              <a:ext cx="2960420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Production</a:t>
              </a:r>
            </a:p>
          </p:txBody>
        </p:sp>
        <p:pic>
          <p:nvPicPr>
            <p:cNvPr id="15" name="Graphic 94">
              <a:extLst>
                <a:ext uri="{FF2B5EF4-FFF2-40B4-BE49-F238E27FC236}">
                  <a16:creationId xmlns:a16="http://schemas.microsoft.com/office/drawing/2014/main" xmlns="" id="{A4E732B2-9031-3248-8790-165745FCF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988311" y="11144528"/>
              <a:ext cx="822960" cy="731520"/>
            </a:xfrm>
            <a:prstGeom prst="rect">
              <a:avLst/>
            </a:prstGeom>
          </p:spPr>
        </p:pic>
        <p:pic>
          <p:nvPicPr>
            <p:cNvPr id="16" name="Graphic 95">
              <a:extLst>
                <a:ext uri="{FF2B5EF4-FFF2-40B4-BE49-F238E27FC236}">
                  <a16:creationId xmlns:a16="http://schemas.microsoft.com/office/drawing/2014/main" xmlns="" id="{0EFE59D8-FE17-FA4F-9397-9425297DE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9441442" y="11149475"/>
              <a:ext cx="914400" cy="731520"/>
            </a:xfrm>
            <a:prstGeom prst="rect">
              <a:avLst/>
            </a:prstGeom>
          </p:spPr>
        </p:pic>
        <p:pic>
          <p:nvPicPr>
            <p:cNvPr id="17" name="Graphic 96">
              <a:extLst>
                <a:ext uri="{FF2B5EF4-FFF2-40B4-BE49-F238E27FC236}">
                  <a16:creationId xmlns:a16="http://schemas.microsoft.com/office/drawing/2014/main" xmlns="" id="{C0A219C6-4012-AA4F-BAAF-10FF38921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171889" y="11142773"/>
              <a:ext cx="914400" cy="731520"/>
            </a:xfrm>
            <a:prstGeom prst="rect">
              <a:avLst/>
            </a:prstGeom>
          </p:spPr>
        </p:pic>
        <p:pic>
          <p:nvPicPr>
            <p:cNvPr id="18" name="Graphic 97">
              <a:extLst>
                <a:ext uri="{FF2B5EF4-FFF2-40B4-BE49-F238E27FC236}">
                  <a16:creationId xmlns:a16="http://schemas.microsoft.com/office/drawing/2014/main" xmlns="" id="{021AD1DE-1A72-0646-8D09-80B0D5F5E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0046572" y="11149475"/>
              <a:ext cx="914400" cy="731520"/>
            </a:xfrm>
            <a:prstGeom prst="rect">
              <a:avLst/>
            </a:prstGeom>
          </p:spPr>
        </p:pic>
        <p:pic>
          <p:nvPicPr>
            <p:cNvPr id="19" name="Graphic 98">
              <a:extLst>
                <a:ext uri="{FF2B5EF4-FFF2-40B4-BE49-F238E27FC236}">
                  <a16:creationId xmlns:a16="http://schemas.microsoft.com/office/drawing/2014/main" xmlns="" id="{5AB683E2-5F6D-5A43-8392-CE4611AFD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6425222" y="11142773"/>
              <a:ext cx="731520" cy="73152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5340047-DA4E-F047-AAC0-F835A52DB171}"/>
                </a:ext>
              </a:extLst>
            </p:cNvPr>
            <p:cNvGrpSpPr/>
            <p:nvPr/>
          </p:nvGrpSpPr>
          <p:grpSpPr>
            <a:xfrm>
              <a:off x="4290012" y="10117387"/>
              <a:ext cx="15619587" cy="682614"/>
              <a:chOff x="4285677" y="9453689"/>
              <a:chExt cx="15619587" cy="682614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xmlns="" id="{634AA20A-EEAB-A041-9918-5C559627B4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905264" y="9453689"/>
                <a:ext cx="0" cy="682614"/>
              </a:xfrm>
              <a:prstGeom prst="straightConnector1">
                <a:avLst/>
              </a:prstGeom>
              <a:noFill/>
              <a:ln w="76200" cap="flat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3B5627CC-2BE9-B549-B331-1E34E7595F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7428" y="9453689"/>
                <a:ext cx="0" cy="682614"/>
              </a:xfrm>
              <a:prstGeom prst="straightConnector1">
                <a:avLst/>
              </a:prstGeom>
              <a:noFill/>
              <a:ln w="76200" cap="flat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xmlns="" id="{94FFAF48-1303-3A44-9B04-2F3EE1001C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09594" y="9453689"/>
                <a:ext cx="0" cy="682614"/>
              </a:xfrm>
              <a:prstGeom prst="straightConnector1">
                <a:avLst/>
              </a:prstGeom>
              <a:noFill/>
              <a:ln w="76200" cap="flat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xmlns="" id="{E7CF0334-0B28-284E-808D-B73996D4D0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3511" y="9453689"/>
                <a:ext cx="0" cy="682614"/>
              </a:xfrm>
              <a:prstGeom prst="straightConnector1">
                <a:avLst/>
              </a:prstGeom>
              <a:noFill/>
              <a:ln w="76200" cap="flat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xmlns="" id="{7206A00A-B431-6E42-8359-20BB7F7DB2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81345" y="9453689"/>
                <a:ext cx="0" cy="682614"/>
              </a:xfrm>
              <a:prstGeom prst="straightConnector1">
                <a:avLst/>
              </a:prstGeom>
              <a:noFill/>
              <a:ln w="76200" cap="flat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xmlns="" id="{7B4491CA-EB10-4649-982B-BD81B84268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5677" y="9453689"/>
                <a:ext cx="0" cy="682614"/>
              </a:xfrm>
              <a:prstGeom prst="straightConnector1">
                <a:avLst/>
              </a:prstGeom>
              <a:noFill/>
              <a:ln w="76200" cap="flat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990BAC3-71B7-C441-BFB6-A60AFBA17452}"/>
                </a:ext>
              </a:extLst>
            </p:cNvPr>
            <p:cNvSpPr txBox="1"/>
            <p:nvPr/>
          </p:nvSpPr>
          <p:spPr>
            <a:xfrm>
              <a:off x="2810768" y="12172742"/>
              <a:ext cx="2960420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Big Data/Analytics</a:t>
              </a:r>
            </a:p>
          </p:txBody>
        </p:sp>
        <p:pic>
          <p:nvPicPr>
            <p:cNvPr id="22" name="Graphic 101">
              <a:extLst>
                <a:ext uri="{FF2B5EF4-FFF2-40B4-BE49-F238E27FC236}">
                  <a16:creationId xmlns:a16="http://schemas.microsoft.com/office/drawing/2014/main" xmlns="" id="{2A28AA43-2EDD-824E-B39E-9DF6B308E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3870353" y="11142773"/>
              <a:ext cx="822960" cy="73152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218CF91E-36BE-AB47-9B90-B6481281B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9159" y="5357906"/>
              <a:ext cx="0" cy="682614"/>
            </a:xfrm>
            <a:prstGeom prst="straightConnector1">
              <a:avLst/>
            </a:prstGeom>
            <a:noFill/>
            <a:ln w="76200" cap="flat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8CD10C2D-8E51-3A4D-8BF3-02510C214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68431" y="5357906"/>
              <a:ext cx="0" cy="682614"/>
            </a:xfrm>
            <a:prstGeom prst="straightConnector1">
              <a:avLst/>
            </a:prstGeom>
            <a:noFill/>
            <a:ln w="76200" cap="flat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695A576D-FA97-E94B-868F-D1DB01069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0810" y="5357906"/>
              <a:ext cx="0" cy="682614"/>
            </a:xfrm>
            <a:prstGeom prst="straightConnector1">
              <a:avLst/>
            </a:prstGeom>
            <a:noFill/>
            <a:ln w="76200" cap="flat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C02D317-940B-C74E-B528-B620AEACEAC5}"/>
                </a:ext>
              </a:extLst>
            </p:cNvPr>
            <p:cNvSpPr txBox="1"/>
            <p:nvPr/>
          </p:nvSpPr>
          <p:spPr>
            <a:xfrm>
              <a:off x="6501086" y="4879257"/>
              <a:ext cx="2960420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On Premises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9033322-AFE2-6748-98B4-6744AA39D8DB}"/>
                </a:ext>
              </a:extLst>
            </p:cNvPr>
            <p:cNvSpPr txBox="1"/>
            <p:nvPr/>
          </p:nvSpPr>
          <p:spPr>
            <a:xfrm>
              <a:off x="10285236" y="4879257"/>
              <a:ext cx="3726636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Service Provider Cloud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9985AAE-5319-A24B-A620-D7535F4139DC}"/>
                </a:ext>
              </a:extLst>
            </p:cNvPr>
            <p:cNvSpPr txBox="1"/>
            <p:nvPr/>
          </p:nvSpPr>
          <p:spPr>
            <a:xfrm>
              <a:off x="14555403" y="4879257"/>
              <a:ext cx="3634088" cy="46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5294" fontAlgn="base" hangingPunct="0"/>
              <a:r>
                <a:rPr lang="en-US" sz="2399" dirty="0">
                  <a:solidFill>
                    <a:srgbClr val="001122"/>
                  </a:solidFill>
                  <a:latin typeface="Didact Gothic" panose="00000500000000000000" pitchFamily="2" charset="0"/>
                  <a:ea typeface="Open Sans"/>
                  <a:cs typeface="Open Sans"/>
                  <a:sym typeface="Open Sans"/>
                </a:rPr>
                <a:t>Hyperscale Public Cloud</a:t>
              </a:r>
            </a:p>
          </p:txBody>
        </p:sp>
        <p:pic>
          <p:nvPicPr>
            <p:cNvPr id="29" name="Graphic 108">
              <a:extLst>
                <a:ext uri="{FF2B5EF4-FFF2-40B4-BE49-F238E27FC236}">
                  <a16:creationId xmlns:a16="http://schemas.microsoft.com/office/drawing/2014/main" xmlns="" id="{E8E0C502-5979-5D44-A7DB-E9E2B170C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7566360" y="3719396"/>
              <a:ext cx="853440" cy="97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raphic 109">
              <a:extLst>
                <a:ext uri="{FF2B5EF4-FFF2-40B4-BE49-F238E27FC236}">
                  <a16:creationId xmlns:a16="http://schemas.microsoft.com/office/drawing/2014/main" xmlns="" id="{B42029DE-5300-3A4C-8961-E65DCEC7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15603056" y="3719396"/>
              <a:ext cx="1219200" cy="975360"/>
            </a:xfrm>
            <a:prstGeom prst="rect">
              <a:avLst/>
            </a:prstGeom>
          </p:spPr>
        </p:pic>
        <p:pic>
          <p:nvPicPr>
            <p:cNvPr id="31" name="Graphic 110">
              <a:extLst>
                <a:ext uri="{FF2B5EF4-FFF2-40B4-BE49-F238E27FC236}">
                  <a16:creationId xmlns:a16="http://schemas.microsoft.com/office/drawing/2014/main" xmlns="" id="{24F47F21-86AB-1742-8204-9001B7851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11898985" y="3600871"/>
              <a:ext cx="585216" cy="585216"/>
            </a:xfrm>
            <a:prstGeom prst="rect">
              <a:avLst/>
            </a:prstGeom>
          </p:spPr>
        </p:pic>
        <p:pic>
          <p:nvPicPr>
            <p:cNvPr id="32" name="Graphic 111">
              <a:extLst>
                <a:ext uri="{FF2B5EF4-FFF2-40B4-BE49-F238E27FC236}">
                  <a16:creationId xmlns:a16="http://schemas.microsoft.com/office/drawing/2014/main" xmlns="" id="{AFD23D29-0609-D64A-ADFE-C7ABF8CBB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11740489" y="3948345"/>
              <a:ext cx="877824" cy="78028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F0C9578-2C41-BC42-8A45-282B7A1EC258}"/>
                </a:ext>
              </a:extLst>
            </p:cNvPr>
            <p:cNvGrpSpPr/>
            <p:nvPr/>
          </p:nvGrpSpPr>
          <p:grpSpPr>
            <a:xfrm>
              <a:off x="3969082" y="7134812"/>
              <a:ext cx="16427813" cy="1045583"/>
              <a:chOff x="3969082" y="7134812"/>
              <a:chExt cx="16427813" cy="1045583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91B429EB-3BFA-8A49-8CF3-290297DEE91E}"/>
                  </a:ext>
                </a:extLst>
              </p:cNvPr>
              <p:cNvSpPr txBox="1"/>
              <p:nvPr/>
            </p:nvSpPr>
            <p:spPr>
              <a:xfrm>
                <a:off x="15236399" y="7768915"/>
                <a:ext cx="1410210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MSFT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05C7771F-9ED3-BF42-92E3-69ECC3D1762F}"/>
                  </a:ext>
                </a:extLst>
              </p:cNvPr>
              <p:cNvSpPr txBox="1"/>
              <p:nvPr/>
            </p:nvSpPr>
            <p:spPr>
              <a:xfrm>
                <a:off x="16879075" y="7768915"/>
                <a:ext cx="1875144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ROBO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90A8ECDB-0E03-A444-B82E-338FDB8B32F9}"/>
                  </a:ext>
                </a:extLst>
              </p:cNvPr>
              <p:cNvSpPr txBox="1"/>
              <p:nvPr/>
            </p:nvSpPr>
            <p:spPr>
              <a:xfrm>
                <a:off x="18986685" y="7768915"/>
                <a:ext cx="1410210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More…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18497F1-7725-D14A-B0A0-BCD3EB53F6DB}"/>
                  </a:ext>
                </a:extLst>
              </p:cNvPr>
              <p:cNvSpPr txBox="1"/>
              <p:nvPr/>
            </p:nvSpPr>
            <p:spPr>
              <a:xfrm>
                <a:off x="3969082" y="7768915"/>
                <a:ext cx="1410210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HA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2F1D7165-DD9A-3043-B641-CC14BA9CF4F3}"/>
                  </a:ext>
                </a:extLst>
              </p:cNvPr>
              <p:cNvSpPr txBox="1"/>
              <p:nvPr/>
            </p:nvSpPr>
            <p:spPr>
              <a:xfrm>
                <a:off x="5679261" y="7768915"/>
                <a:ext cx="1740137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Archive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530BF580-636B-2140-A417-2933CC51B21F}"/>
                  </a:ext>
                </a:extLst>
              </p:cNvPr>
              <p:cNvSpPr txBox="1"/>
              <p:nvPr/>
            </p:nvSpPr>
            <p:spPr>
              <a:xfrm>
                <a:off x="7719368" y="7768915"/>
                <a:ext cx="1410210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DFS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76C1E3FD-563A-0349-A4C1-7B58F5841118}"/>
                  </a:ext>
                </a:extLst>
              </p:cNvPr>
              <p:cNvSpPr txBox="1"/>
              <p:nvPr/>
            </p:nvSpPr>
            <p:spPr>
              <a:xfrm>
                <a:off x="15204107" y="7134812"/>
                <a:ext cx="1410210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VMware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7DDEF9D7-4B0E-D44B-8B30-43E850103641}"/>
                  </a:ext>
                </a:extLst>
              </p:cNvPr>
              <p:cNvSpPr txBox="1"/>
              <p:nvPr/>
            </p:nvSpPr>
            <p:spPr>
              <a:xfrm>
                <a:off x="16879075" y="7134812"/>
                <a:ext cx="1875144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Containers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18F7AC9F-75E0-9B44-88E4-CED167B2A733}"/>
                  </a:ext>
                </a:extLst>
              </p:cNvPr>
              <p:cNvSpPr txBox="1"/>
              <p:nvPr/>
            </p:nvSpPr>
            <p:spPr>
              <a:xfrm>
                <a:off x="18986685" y="7134812"/>
                <a:ext cx="1410210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FS&amp;S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39417ACC-8121-264C-87AE-33114346A68E}"/>
                  </a:ext>
                </a:extLst>
              </p:cNvPr>
              <p:cNvSpPr txBox="1"/>
              <p:nvPr/>
            </p:nvSpPr>
            <p:spPr>
              <a:xfrm>
                <a:off x="3969082" y="7134812"/>
                <a:ext cx="1477714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Antivirus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D3AC153B-4716-B34C-A756-E48E92B8B28F}"/>
                  </a:ext>
                </a:extLst>
              </p:cNvPr>
              <p:cNvSpPr txBox="1"/>
              <p:nvPr/>
            </p:nvSpPr>
            <p:spPr>
              <a:xfrm>
                <a:off x="5679261" y="7134812"/>
                <a:ext cx="1740137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Backup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E624A450-6686-D148-9BD9-C4D761D0CDF6}"/>
                  </a:ext>
                </a:extLst>
              </p:cNvPr>
              <p:cNvSpPr txBox="1"/>
              <p:nvPr/>
            </p:nvSpPr>
            <p:spPr>
              <a:xfrm>
                <a:off x="7719368" y="7134812"/>
                <a:ext cx="1410210" cy="411480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solidFill>
                  <a:schemeClr val="bg1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7" tIns="50787" rIns="50787" bIns="50787" numCol="1" spcCol="38100" rtlCol="0" anchor="t">
                <a:noAutofit/>
              </a:bodyPr>
              <a:lstStyle/>
              <a:p>
                <a:pPr algn="ctr" defTabSz="825294" hangingPunct="0">
                  <a:lnSpc>
                    <a:spcPct val="110000"/>
                  </a:lnSpc>
                </a:pPr>
                <a:r>
                  <a:rPr lang="en-US" sz="2099" dirty="0">
                    <a:solidFill>
                      <a:srgbClr val="E7F70F"/>
                    </a:solidFill>
                    <a:latin typeface="Didact Gothic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  <a:sym typeface="Helvetica Light"/>
                  </a:rPr>
                  <a:t>DR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095C78E-0FD3-E74B-957A-7967E8630D12}"/>
                </a:ext>
              </a:extLst>
            </p:cNvPr>
            <p:cNvSpPr txBox="1"/>
            <p:nvPr/>
          </p:nvSpPr>
          <p:spPr>
            <a:xfrm>
              <a:off x="10285236" y="6231047"/>
              <a:ext cx="4028296" cy="595035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7" tIns="50787" rIns="50787" bIns="50787" numCol="1" spcCol="38100" rtlCol="0" anchor="ctr">
              <a:spAutoFit/>
            </a:bodyPr>
            <a:lstStyle/>
            <a:p>
              <a:pPr algn="ctr" defTabSz="825294" hangingPunct="0"/>
              <a:r>
                <a:rPr lang="en-US" sz="3199" dirty="0">
                  <a:solidFill>
                    <a:srgbClr val="E7F70F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Helvetica Light"/>
                </a:rPr>
                <a:t>Enterprise Dat</a:t>
              </a:r>
              <a:r>
                <a:rPr lang="en-US" sz="3199" dirty="0">
                  <a:solidFill>
                    <a:srgbClr val="E7F70F"/>
                  </a:solidFill>
                  <a:latin typeface="Didact Gothic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a Cloud</a:t>
              </a:r>
              <a:endParaRPr lang="en-US" sz="3199" dirty="0">
                <a:solidFill>
                  <a:srgbClr val="E7F70F"/>
                </a:solidFill>
                <a:latin typeface="Didact Gothic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endParaRPr>
            </a:p>
          </p:txBody>
        </p:sp>
        <p:pic>
          <p:nvPicPr>
            <p:cNvPr id="35" name="Graphic 114">
              <a:extLst>
                <a:ext uri="{FF2B5EF4-FFF2-40B4-BE49-F238E27FC236}">
                  <a16:creationId xmlns:a16="http://schemas.microsoft.com/office/drawing/2014/main" xmlns="" id="{D6350802-509F-0447-91B4-6C84E0EAE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26" y="6251901"/>
              <a:ext cx="2091574" cy="532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4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354FC6-0C32-3541-B982-E0B2B13DA61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sz="4799" dirty="0"/>
              <a:t>Zadara Enterprise Data Storage Cloud Platform</a:t>
            </a:r>
            <a:endParaRPr lang="en-US" sz="4799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6ED482-68B5-6844-A0FB-1BDE1E4F91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D01A2A6-5A5F-C444-87CB-B43B0FF5966B}"/>
              </a:ext>
            </a:extLst>
          </p:cNvPr>
          <p:cNvGrpSpPr/>
          <p:nvPr/>
        </p:nvGrpSpPr>
        <p:grpSpPr>
          <a:xfrm>
            <a:off x="13003580" y="8279287"/>
            <a:ext cx="917699" cy="855675"/>
            <a:chOff x="4908663" y="2267542"/>
            <a:chExt cx="585951" cy="57719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3BF143F2-824D-0246-86A9-E562EBD3609C}"/>
                </a:ext>
              </a:extLst>
            </p:cNvPr>
            <p:cNvSpPr/>
            <p:nvPr/>
          </p:nvSpPr>
          <p:spPr>
            <a:xfrm>
              <a:off x="4908663" y="2267542"/>
              <a:ext cx="585951" cy="577191"/>
            </a:xfrm>
            <a:prstGeom prst="ellipse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xmlns="" id="{11E151EB-A52D-4E42-A139-E27C2E784882}"/>
                </a:ext>
              </a:extLst>
            </p:cNvPr>
            <p:cNvSpPr/>
            <p:nvPr/>
          </p:nvSpPr>
          <p:spPr>
            <a:xfrm>
              <a:off x="4960254" y="2499766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xmlns="" id="{6C95D338-A4C4-2149-AEAB-0881CDF303D7}"/>
                </a:ext>
              </a:extLst>
            </p:cNvPr>
            <p:cNvSpPr/>
            <p:nvPr/>
          </p:nvSpPr>
          <p:spPr>
            <a:xfrm rot="5400000">
              <a:off x="5100283" y="2363569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xmlns="" id="{A2B819C7-C88A-7B4B-BBCC-05D3F96D5BE7}"/>
                </a:ext>
              </a:extLst>
            </p:cNvPr>
            <p:cNvSpPr/>
            <p:nvPr/>
          </p:nvSpPr>
          <p:spPr>
            <a:xfrm rot="16200000">
              <a:off x="5112173" y="2619531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xmlns="" id="{30E95103-80A2-744B-A27D-902340F20CE0}"/>
                </a:ext>
              </a:extLst>
            </p:cNvPr>
            <p:cNvSpPr/>
            <p:nvPr/>
          </p:nvSpPr>
          <p:spPr>
            <a:xfrm flipH="1">
              <a:off x="5251950" y="2491556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1D2E33-A616-3347-8DA2-5168E47A41CF}"/>
              </a:ext>
            </a:extLst>
          </p:cNvPr>
          <p:cNvGrpSpPr/>
          <p:nvPr/>
        </p:nvGrpSpPr>
        <p:grpSpPr>
          <a:xfrm>
            <a:off x="11806042" y="8287167"/>
            <a:ext cx="917699" cy="855675"/>
            <a:chOff x="4908663" y="2267542"/>
            <a:chExt cx="585951" cy="577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775425D-CC31-3F4F-8F17-FC61EB445C92}"/>
                </a:ext>
              </a:extLst>
            </p:cNvPr>
            <p:cNvSpPr/>
            <p:nvPr/>
          </p:nvSpPr>
          <p:spPr>
            <a:xfrm>
              <a:off x="4908663" y="2267542"/>
              <a:ext cx="585951" cy="577191"/>
            </a:xfrm>
            <a:prstGeom prst="ellipse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xmlns="" id="{6977A9D7-809A-EA4D-BA22-C096E7953118}"/>
                </a:ext>
              </a:extLst>
            </p:cNvPr>
            <p:cNvSpPr/>
            <p:nvPr/>
          </p:nvSpPr>
          <p:spPr>
            <a:xfrm>
              <a:off x="4960254" y="2499766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xmlns="" id="{6B75379B-8030-BB40-97BE-0276383A8700}"/>
                </a:ext>
              </a:extLst>
            </p:cNvPr>
            <p:cNvSpPr/>
            <p:nvPr/>
          </p:nvSpPr>
          <p:spPr>
            <a:xfrm rot="5400000">
              <a:off x="5100283" y="2363569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xmlns="" id="{4ED93046-4BFE-9148-A3A1-A439D4D8E0CE}"/>
                </a:ext>
              </a:extLst>
            </p:cNvPr>
            <p:cNvSpPr/>
            <p:nvPr/>
          </p:nvSpPr>
          <p:spPr>
            <a:xfrm rot="16200000">
              <a:off x="5112173" y="2619531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xmlns="" id="{0E4D1423-E250-E24F-A652-9690E84F0EDC}"/>
                </a:ext>
              </a:extLst>
            </p:cNvPr>
            <p:cNvSpPr/>
            <p:nvPr/>
          </p:nvSpPr>
          <p:spPr>
            <a:xfrm flipH="1">
              <a:off x="5251950" y="2491556"/>
              <a:ext cx="195832" cy="118533"/>
            </a:xfrm>
            <a:prstGeom prst="rightArrow">
              <a:avLst/>
            </a:prstGeom>
            <a:ln>
              <a:solidFill>
                <a:srgbClr val="1F1F2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99" u="sng" dirty="0">
                <a:latin typeface="Avenir Next" panose="020B05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Left Brace 15">
            <a:extLst>
              <a:ext uri="{FF2B5EF4-FFF2-40B4-BE49-F238E27FC236}">
                <a16:creationId xmlns:a16="http://schemas.microsoft.com/office/drawing/2014/main" xmlns="" id="{C07E3843-FAC8-5444-9524-9C2E32FE0FAD}"/>
              </a:ext>
            </a:extLst>
          </p:cNvPr>
          <p:cNvSpPr/>
          <p:nvPr/>
        </p:nvSpPr>
        <p:spPr>
          <a:xfrm>
            <a:off x="9769701" y="1060880"/>
            <a:ext cx="1095523" cy="8074081"/>
          </a:xfrm>
          <a:prstGeom prst="leftBrace">
            <a:avLst>
              <a:gd name="adj1" fmla="val 8333"/>
              <a:gd name="adj2" fmla="val 20298"/>
            </a:avLst>
          </a:prstGeom>
          <a:ln w="28575">
            <a:solidFill>
              <a:srgbClr val="1F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9" dirty="0">
              <a:latin typeface="Avenir Next" panose="020B05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342625-F1C9-674F-8E73-FF03C9650AC6}"/>
              </a:ext>
            </a:extLst>
          </p:cNvPr>
          <p:cNvSpPr txBox="1"/>
          <p:nvPr/>
        </p:nvSpPr>
        <p:spPr>
          <a:xfrm>
            <a:off x="14604587" y="788154"/>
            <a:ext cx="4863047" cy="163070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VPSA</a:t>
            </a:r>
            <a:r>
              <a:rPr lang="en-GB" sz="2799" dirty="0">
                <a:solidFill>
                  <a:schemeClr val="tx1"/>
                </a:solidFill>
                <a:latin typeface="Didact Gothic" panose="00000500000000000000" pitchFamily="2" charset="0"/>
              </a:rPr>
              <a:t> </a:t>
            </a:r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Storage </a:t>
            </a:r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Array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NFS, CIFS, BLOCK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ZCS (Docker)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10-100GbE</a:t>
            </a: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, Fibre Channel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605D915-F7F4-6A4F-AFEA-51E25F4E7CB2}"/>
              </a:ext>
            </a:extLst>
          </p:cNvPr>
          <p:cNvSpPr txBox="1"/>
          <p:nvPr/>
        </p:nvSpPr>
        <p:spPr>
          <a:xfrm>
            <a:off x="4221248" y="4378564"/>
            <a:ext cx="4792640" cy="273831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Zadara Storage Cloud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Multi-tenant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Software Defined Storage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Software Defined Networking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Deploy Anywhere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24x7 As-a-Service Management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OpEx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4E23EA-4966-144B-8566-0ED2AF8C4F8C}"/>
              </a:ext>
            </a:extLst>
          </p:cNvPr>
          <p:cNvSpPr txBox="1"/>
          <p:nvPr/>
        </p:nvSpPr>
        <p:spPr>
          <a:xfrm>
            <a:off x="14621934" y="3219590"/>
            <a:ext cx="4863047" cy="163070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VPSA </a:t>
            </a:r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Object Storage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S3 / Swift / 2-way / 3-way / EC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Multiple </a:t>
            </a: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Accounts/Tenants</a:t>
            </a:r>
            <a:endParaRPr lang="en-US" sz="2399" dirty="0">
              <a:solidFill>
                <a:schemeClr val="tx1"/>
              </a:solidFill>
              <a:latin typeface="Didact Gothic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Auto scale out </a:t>
            </a:r>
            <a:r>
              <a:rPr lang="mr-IN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Avenir Next Medium" charset="0"/>
              </a:rPr>
              <a:t>–</a:t>
            </a: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 Just add drives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949ACD-97BF-2141-94A3-14863A012EB5}"/>
              </a:ext>
            </a:extLst>
          </p:cNvPr>
          <p:cNvSpPr txBox="1"/>
          <p:nvPr/>
        </p:nvSpPr>
        <p:spPr>
          <a:xfrm>
            <a:off x="14595421" y="8264751"/>
            <a:ext cx="5020958" cy="163070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VPSA Connectivity</a:t>
            </a:r>
            <a:endParaRPr lang="en-US" sz="2799" b="1" dirty="0">
              <a:solidFill>
                <a:schemeClr val="tx1"/>
              </a:solidFill>
              <a:latin typeface="Didact Gothic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HA Private/Public Networking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1, </a:t>
            </a: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10, 40 and 100 </a:t>
            </a:r>
            <a:r>
              <a:rPr lang="en-US" sz="2399" dirty="0" err="1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GbE</a:t>
            </a:r>
            <a:endParaRPr lang="en-US" sz="2399" dirty="0">
              <a:solidFill>
                <a:schemeClr val="tx1"/>
              </a:solidFill>
              <a:latin typeface="Didact Gothic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Fibre</a:t>
            </a: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 Channel</a:t>
            </a:r>
            <a:endParaRPr lang="en-US" sz="2399" dirty="0">
              <a:solidFill>
                <a:schemeClr val="tx1"/>
              </a:solidFill>
              <a:latin typeface="Didact Gothic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D6A40C5B-DF5D-B44E-8B47-9E13F5D2EA96}"/>
              </a:ext>
            </a:extLst>
          </p:cNvPr>
          <p:cNvSpPr/>
          <p:nvPr/>
        </p:nvSpPr>
        <p:spPr>
          <a:xfrm>
            <a:off x="3873911" y="632519"/>
            <a:ext cx="5358828" cy="2443380"/>
          </a:xfrm>
          <a:prstGeom prst="round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 dirty="0">
              <a:latin typeface="Avenir Next" panose="020B05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048834B-2183-9446-8126-F5096D7E8F03}"/>
              </a:ext>
            </a:extLst>
          </p:cNvPr>
          <p:cNvSpPr txBox="1"/>
          <p:nvPr/>
        </p:nvSpPr>
        <p:spPr>
          <a:xfrm>
            <a:off x="14604586" y="5732984"/>
            <a:ext cx="4967934" cy="163070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VPSA All Flash Array</a:t>
            </a:r>
            <a:endParaRPr lang="en-US" sz="2799" b="1" dirty="0">
              <a:solidFill>
                <a:schemeClr val="tx1"/>
              </a:solidFill>
              <a:latin typeface="Didact Gothic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VPSA + All Flash Storage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NVMe Cache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tx1"/>
                </a:solidFill>
                <a:latin typeface="Didact Gothic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Dedupe &amp; Compression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184EC09-2D32-8947-A6B7-8734479E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16" y="169493"/>
            <a:ext cx="3021813" cy="7688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Graphic 19">
            <a:extLst>
              <a:ext uri="{FF2B5EF4-FFF2-40B4-BE49-F238E27FC236}">
                <a16:creationId xmlns="" xmlns:a16="http://schemas.microsoft.com/office/drawing/2014/main" id="{8CF5ACAC-E508-314F-913F-2679F0A2B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639" y="3640312"/>
            <a:ext cx="1639689" cy="1072421"/>
          </a:xfrm>
          <a:prstGeom prst="rect">
            <a:avLst/>
          </a:prstGeom>
        </p:spPr>
      </p:pic>
      <p:pic>
        <p:nvPicPr>
          <p:cNvPr id="25" name="Graphic 14">
            <a:extLst>
              <a:ext uri="{FF2B5EF4-FFF2-40B4-BE49-F238E27FC236}">
                <a16:creationId xmlns="" xmlns:a16="http://schemas.microsoft.com/office/drawing/2014/main" id="{A4802630-46F9-E645-B94F-24B3211ED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640" y="1052607"/>
            <a:ext cx="1629721" cy="1065488"/>
          </a:xfrm>
          <a:prstGeom prst="rect">
            <a:avLst/>
          </a:prstGeom>
        </p:spPr>
      </p:pic>
      <p:pic>
        <p:nvPicPr>
          <p:cNvPr id="26" name="Graphic 17">
            <a:extLst>
              <a:ext uri="{FF2B5EF4-FFF2-40B4-BE49-F238E27FC236}">
                <a16:creationId xmlns="" xmlns:a16="http://schemas.microsoft.com/office/drawing/2014/main" id="{9AB5CD44-5600-7B43-A72B-CE2EC5B58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469" y="6225207"/>
            <a:ext cx="1628028" cy="106438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6943E36-2357-CF40-8BB6-DC70E3358370}"/>
              </a:ext>
            </a:extLst>
          </p:cNvPr>
          <p:cNvSpPr/>
          <p:nvPr/>
        </p:nvSpPr>
        <p:spPr>
          <a:xfrm>
            <a:off x="14426688" y="705381"/>
            <a:ext cx="5323729" cy="1929881"/>
          </a:xfrm>
          <a:prstGeom prst="rect">
            <a:avLst/>
          </a:prstGeom>
          <a:noFill/>
          <a:ln w="76200" cap="flat">
            <a:solidFill>
              <a:srgbClr val="E7F70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b" anchorCtr="0">
            <a:noAutofit/>
          </a:bodyPr>
          <a:lstStyle/>
          <a:p>
            <a:pPr algn="ctr" defTabSz="825294" hangingPunct="0"/>
            <a:endParaRPr lang="en-US" sz="2399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76943E36-2357-CF40-8BB6-DC70E3358370}"/>
              </a:ext>
            </a:extLst>
          </p:cNvPr>
          <p:cNvSpPr/>
          <p:nvPr/>
        </p:nvSpPr>
        <p:spPr>
          <a:xfrm>
            <a:off x="14409144" y="3101726"/>
            <a:ext cx="5319528" cy="2067278"/>
          </a:xfrm>
          <a:prstGeom prst="rect">
            <a:avLst/>
          </a:prstGeom>
          <a:noFill/>
          <a:ln w="76200" cap="flat">
            <a:solidFill>
              <a:srgbClr val="1F1F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b" anchorCtr="0">
            <a:noAutofit/>
          </a:bodyPr>
          <a:lstStyle/>
          <a:p>
            <a:pPr algn="ctr" defTabSz="825294" hangingPunct="0"/>
            <a:endParaRPr lang="en-US" sz="2399" dirty="0">
              <a:solidFill>
                <a:schemeClr val="tx2"/>
              </a:solidFill>
              <a:latin typeface="Didact Gothic" panose="00000500000000000000" pitchFamily="2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6943E36-2357-CF40-8BB6-DC70E3358370}"/>
              </a:ext>
            </a:extLst>
          </p:cNvPr>
          <p:cNvSpPr/>
          <p:nvPr/>
        </p:nvSpPr>
        <p:spPr>
          <a:xfrm>
            <a:off x="14428791" y="5647852"/>
            <a:ext cx="5319528" cy="1930755"/>
          </a:xfrm>
          <a:prstGeom prst="rect">
            <a:avLst/>
          </a:prstGeom>
          <a:noFill/>
          <a:ln w="76200" cap="flat">
            <a:solidFill>
              <a:srgbClr val="E7F70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b" anchorCtr="0">
            <a:noAutofit/>
          </a:bodyPr>
          <a:lstStyle/>
          <a:p>
            <a:pPr algn="ctr" defTabSz="825294" hangingPunct="0"/>
            <a:endParaRPr lang="en-US" sz="2399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6943E36-2357-CF40-8BB6-DC70E3358370}"/>
              </a:ext>
            </a:extLst>
          </p:cNvPr>
          <p:cNvSpPr/>
          <p:nvPr/>
        </p:nvSpPr>
        <p:spPr>
          <a:xfrm>
            <a:off x="14446134" y="8057454"/>
            <a:ext cx="5319528" cy="2125586"/>
          </a:xfrm>
          <a:prstGeom prst="rect">
            <a:avLst/>
          </a:prstGeom>
          <a:noFill/>
          <a:ln w="76200" cap="flat">
            <a:solidFill>
              <a:srgbClr val="1F1F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b" anchorCtr="0">
            <a:noAutofit/>
          </a:bodyPr>
          <a:lstStyle/>
          <a:p>
            <a:pPr algn="ctr" defTabSz="825294" hangingPunct="0"/>
            <a:endParaRPr lang="en-US" sz="2399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76943E36-2357-CF40-8BB6-DC70E3358370}"/>
              </a:ext>
            </a:extLst>
          </p:cNvPr>
          <p:cNvSpPr/>
          <p:nvPr/>
        </p:nvSpPr>
        <p:spPr>
          <a:xfrm>
            <a:off x="3905030" y="4120463"/>
            <a:ext cx="5327710" cy="3608528"/>
          </a:xfrm>
          <a:prstGeom prst="rect">
            <a:avLst/>
          </a:prstGeom>
          <a:noFill/>
          <a:ln w="76200" cap="flat">
            <a:solidFill>
              <a:srgbClr val="E7F70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b" anchorCtr="0">
            <a:noAutofit/>
          </a:bodyPr>
          <a:lstStyle/>
          <a:p>
            <a:pPr algn="ctr" defTabSz="825294" hangingPunct="0"/>
            <a:endParaRPr lang="en-US" sz="2399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44" name="Graphic 14">
            <a:extLst>
              <a:ext uri="{FF2B5EF4-FFF2-40B4-BE49-F238E27FC236}">
                <a16:creationId xmlns="" xmlns:a16="http://schemas.microsoft.com/office/drawing/2014/main" id="{A4802630-46F9-E645-B94F-24B3211ED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31" y="1052608"/>
            <a:ext cx="1298902" cy="849203"/>
          </a:xfrm>
          <a:prstGeom prst="rect">
            <a:avLst/>
          </a:prstGeom>
        </p:spPr>
      </p:pic>
      <p:pic>
        <p:nvPicPr>
          <p:cNvPr id="45" name="Graphic 14">
            <a:extLst>
              <a:ext uri="{FF2B5EF4-FFF2-40B4-BE49-F238E27FC236}">
                <a16:creationId xmlns="" xmlns:a16="http://schemas.microsoft.com/office/drawing/2014/main" id="{A4802630-46F9-E645-B94F-24B3211ED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51" y="1357329"/>
            <a:ext cx="1298902" cy="849203"/>
          </a:xfrm>
          <a:prstGeom prst="rect">
            <a:avLst/>
          </a:prstGeom>
        </p:spPr>
      </p:pic>
      <p:pic>
        <p:nvPicPr>
          <p:cNvPr id="46" name="Graphic 14">
            <a:extLst>
              <a:ext uri="{FF2B5EF4-FFF2-40B4-BE49-F238E27FC236}">
                <a16:creationId xmlns="" xmlns:a16="http://schemas.microsoft.com/office/drawing/2014/main" id="{A4802630-46F9-E645-B94F-24B3211ED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2" y="1662049"/>
            <a:ext cx="1298902" cy="849203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6416708" y="1060881"/>
            <a:ext cx="1895192" cy="1450372"/>
            <a:chOff x="3013867" y="834485"/>
            <a:chExt cx="947843" cy="725375"/>
          </a:xfrm>
        </p:grpSpPr>
        <p:pic>
          <p:nvPicPr>
            <p:cNvPr id="47" name="Graphic 19">
              <a:extLst>
                <a:ext uri="{FF2B5EF4-FFF2-40B4-BE49-F238E27FC236}">
                  <a16:creationId xmlns="" xmlns:a16="http://schemas.microsoft.com/office/drawing/2014/main" id="{8CF5ACAC-E508-314F-913F-2679F0A2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67" y="834485"/>
              <a:ext cx="643043" cy="420575"/>
            </a:xfrm>
            <a:prstGeom prst="rect">
              <a:avLst/>
            </a:prstGeom>
          </p:spPr>
        </p:pic>
        <p:pic>
          <p:nvPicPr>
            <p:cNvPr id="48" name="Graphic 19">
              <a:extLst>
                <a:ext uri="{FF2B5EF4-FFF2-40B4-BE49-F238E27FC236}">
                  <a16:creationId xmlns="" xmlns:a16="http://schemas.microsoft.com/office/drawing/2014/main" id="{8CF5ACAC-E508-314F-913F-2679F0A2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67" y="986885"/>
              <a:ext cx="643043" cy="420575"/>
            </a:xfrm>
            <a:prstGeom prst="rect">
              <a:avLst/>
            </a:prstGeom>
          </p:spPr>
        </p:pic>
        <p:pic>
          <p:nvPicPr>
            <p:cNvPr id="49" name="Graphic 19">
              <a:extLst>
                <a:ext uri="{FF2B5EF4-FFF2-40B4-BE49-F238E27FC236}">
                  <a16:creationId xmlns="" xmlns:a16="http://schemas.microsoft.com/office/drawing/2014/main" id="{8CF5ACAC-E508-314F-913F-2679F0A2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667" y="1139285"/>
              <a:ext cx="643043" cy="42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42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/>
          <p:cNvSpPr/>
          <p:nvPr/>
        </p:nvSpPr>
        <p:spPr>
          <a:xfrm>
            <a:off x="6322166" y="9249940"/>
            <a:ext cx="7460323" cy="1118155"/>
          </a:xfrm>
          <a:prstGeom prst="rect">
            <a:avLst/>
          </a:prstGeom>
          <a:solidFill>
            <a:srgbClr val="E7F70F">
              <a:alpha val="11000"/>
            </a:srgbClr>
          </a:solidFill>
          <a:ln>
            <a:solidFill>
              <a:srgbClr val="E7F7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99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78B0EA-6C35-1D44-BB66-2A68F9B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Multi-tenant efficiency – single tenant experience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88177" y="7416137"/>
            <a:ext cx="3109400" cy="1118155"/>
          </a:xfrm>
          <a:prstGeom prst="rect">
            <a:avLst/>
          </a:prstGeom>
          <a:solidFill>
            <a:srgbClr val="E7F70F">
              <a:alpha val="11000"/>
            </a:srgbClr>
          </a:solidFill>
          <a:ln>
            <a:solidFill>
              <a:srgbClr val="E7F7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99"/>
          </a:p>
        </p:txBody>
      </p:sp>
      <p:sp>
        <p:nvSpPr>
          <p:cNvPr id="5" name="Rectangle 4"/>
          <p:cNvSpPr/>
          <p:nvPr/>
        </p:nvSpPr>
        <p:spPr>
          <a:xfrm>
            <a:off x="6366107" y="5652477"/>
            <a:ext cx="7460323" cy="1118155"/>
          </a:xfrm>
          <a:prstGeom prst="rect">
            <a:avLst/>
          </a:prstGeom>
          <a:solidFill>
            <a:srgbClr val="1F1F20">
              <a:alpha val="11000"/>
            </a:srgbClr>
          </a:solidFill>
          <a:ln>
            <a:solidFill>
              <a:srgbClr val="1F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2F70D4-741C-8246-8195-7D4EE39414A1}"/>
              </a:ext>
            </a:extLst>
          </p:cNvPr>
          <p:cNvSpPr txBox="1"/>
          <p:nvPr/>
        </p:nvSpPr>
        <p:spPr>
          <a:xfrm>
            <a:off x="15618517" y="4666873"/>
            <a:ext cx="8420027" cy="546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297">
              <a:spcAft>
                <a:spcPts val="1600"/>
              </a:spcAft>
              <a:defRPr/>
            </a:pPr>
            <a:r>
              <a:rPr lang="en-US" sz="2799" b="1" spc="134" dirty="0">
                <a:latin typeface="Nunito Sans SemiBold"/>
              </a:rPr>
              <a:t>Each Customer Has</a:t>
            </a:r>
            <a:endParaRPr lang="en-US" sz="2799" b="1" u="sng" dirty="0">
              <a:latin typeface="Nunito Sans SemiBold"/>
              <a:cs typeface="Avenir Next Demi Bold"/>
            </a:endParaRPr>
          </a:p>
          <a:p>
            <a:pPr marL="596737" indent="-596737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Software Defined Networking: </a:t>
            </a:r>
          </a:p>
          <a:p>
            <a:pPr marL="1510886" lvl="1" indent="-596737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Private VLAN</a:t>
            </a:r>
          </a:p>
          <a:p>
            <a:pPr marL="1510886" lvl="1" indent="-596737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Layer 2/3</a:t>
            </a:r>
          </a:p>
          <a:p>
            <a:pPr marL="1510886" lvl="1" indent="-596737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SR-IOV</a:t>
            </a:r>
          </a:p>
          <a:p>
            <a:pPr marL="1510886" lvl="1" indent="-596737" defTabSz="1828297">
              <a:buFont typeface="Arial"/>
              <a:buChar char="•"/>
              <a:defRPr/>
            </a:pPr>
            <a:endParaRPr lang="en-US" sz="2799" dirty="0">
              <a:latin typeface="Nunito Sans SemiBold"/>
              <a:cs typeface="Avenir Next Medium"/>
            </a:endParaRPr>
          </a:p>
          <a:p>
            <a:pPr marL="596737" indent="-596737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Software Defined Storage:</a:t>
            </a:r>
          </a:p>
          <a:p>
            <a:pPr marL="1510886" lvl="1" indent="-596737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Physical Drives, SATA+SSD</a:t>
            </a:r>
          </a:p>
          <a:p>
            <a:pPr marL="1510886" lvl="1" indent="-596737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vCPUs</a:t>
            </a:r>
          </a:p>
          <a:p>
            <a:pPr marL="1510886" lvl="1" indent="-596737" defTabSz="1828297">
              <a:buFont typeface="Arial"/>
              <a:buChar char="•"/>
              <a:defRPr/>
            </a:pPr>
            <a:endParaRPr lang="en-US" sz="2799" dirty="0">
              <a:latin typeface="Nunito Sans SemiBold"/>
              <a:cs typeface="Avenir Next Medium"/>
            </a:endParaRPr>
          </a:p>
          <a:p>
            <a:pPr marL="761790" indent="-761790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Scale Up, Down and Scale Out</a:t>
            </a:r>
          </a:p>
          <a:p>
            <a:pPr marL="1675939" lvl="1" indent="-761790" defTabSz="1828297">
              <a:buFont typeface="Arial"/>
              <a:buChar char="•"/>
              <a:defRPr/>
            </a:pPr>
            <a:r>
              <a:rPr lang="en-US" sz="2799" dirty="0">
                <a:latin typeface="Nunito Sans SemiBold"/>
                <a:cs typeface="Avenir Next Medium"/>
              </a:rPr>
              <a:t>Pay as you </a:t>
            </a:r>
            <a:r>
              <a:rPr lang="en-US" sz="2799" dirty="0">
                <a:latin typeface="Nunito Sans SemiBold"/>
                <a:cs typeface="Avenir Next Medium"/>
              </a:rPr>
              <a:t>Go, </a:t>
            </a:r>
            <a:r>
              <a:rPr lang="en-US" sz="2799" dirty="0">
                <a:latin typeface="Nunito Sans SemiBold"/>
                <a:cs typeface="Avenir Next Medium"/>
              </a:rPr>
              <a:t>OpEx</a:t>
            </a:r>
          </a:p>
        </p:txBody>
      </p:sp>
      <p:sp>
        <p:nvSpPr>
          <p:cNvPr id="7" name="Freeform 143"/>
          <p:cNvSpPr>
            <a:spLocks noEditPoints="1"/>
          </p:cNvSpPr>
          <p:nvPr/>
        </p:nvSpPr>
        <p:spPr bwMode="auto">
          <a:xfrm>
            <a:off x="6590162" y="11437522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96969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101353" y="6234430"/>
            <a:ext cx="9072509" cy="42785"/>
          </a:xfrm>
          <a:prstGeom prst="line">
            <a:avLst/>
          </a:prstGeom>
          <a:ln>
            <a:solidFill>
              <a:srgbClr val="22334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33717" y="5098401"/>
            <a:ext cx="52126" cy="6323531"/>
          </a:xfrm>
          <a:prstGeom prst="line">
            <a:avLst/>
          </a:prstGeom>
          <a:ln>
            <a:solidFill>
              <a:srgbClr val="99AABB"/>
            </a:solidFill>
            <a:prstDash val="dash"/>
            <a:headEnd type="diamond"/>
            <a:tailEnd type="diamond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1196018" y="5125142"/>
            <a:ext cx="52126" cy="6323531"/>
          </a:xfrm>
          <a:prstGeom prst="line">
            <a:avLst/>
          </a:prstGeom>
          <a:ln>
            <a:solidFill>
              <a:srgbClr val="99AABB"/>
            </a:solidFill>
            <a:prstDash val="dash"/>
            <a:headEnd type="diamond"/>
            <a:tailEnd type="diamond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031378" y="5132454"/>
            <a:ext cx="52126" cy="6323531"/>
          </a:xfrm>
          <a:prstGeom prst="line">
            <a:avLst/>
          </a:prstGeom>
          <a:ln>
            <a:solidFill>
              <a:srgbClr val="99AABB"/>
            </a:solidFill>
            <a:prstDash val="dash"/>
            <a:headEnd type="diamond"/>
            <a:tailEnd type="diamond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2" idx="2"/>
          </p:cNvCxnSpPr>
          <p:nvPr/>
        </p:nvCxnSpPr>
        <p:spPr>
          <a:xfrm flipH="1">
            <a:off x="6847527" y="5112628"/>
            <a:ext cx="52126" cy="6323531"/>
          </a:xfrm>
          <a:prstGeom prst="line">
            <a:avLst/>
          </a:prstGeom>
          <a:ln>
            <a:solidFill>
              <a:srgbClr val="99AABB"/>
            </a:solidFill>
            <a:prstDash val="dash"/>
            <a:headEnd type="diamond"/>
            <a:tailEnd type="diamond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230606" y="2707453"/>
            <a:ext cx="7803957" cy="2405173"/>
            <a:chOff x="1955376" y="1831793"/>
            <a:chExt cx="5378157" cy="1581258"/>
          </a:xfrm>
        </p:grpSpPr>
        <p:grpSp>
          <p:nvGrpSpPr>
            <p:cNvPr id="14" name="Group 13"/>
            <p:cNvGrpSpPr/>
            <p:nvPr/>
          </p:nvGrpSpPr>
          <p:grpSpPr>
            <a:xfrm>
              <a:off x="1955376" y="1831793"/>
              <a:ext cx="920457" cy="997770"/>
              <a:chOff x="1983857" y="3451554"/>
              <a:chExt cx="920457" cy="997770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19838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122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23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24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25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24791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118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19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20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21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>
                <a:off x="19838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114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15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16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17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24791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110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11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12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13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3441276" y="1831793"/>
              <a:ext cx="920457" cy="997770"/>
              <a:chOff x="1983857" y="3451554"/>
              <a:chExt cx="920457" cy="997770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19838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102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03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04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05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24791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98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9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00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01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19838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94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5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6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7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24791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90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1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2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3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4927176" y="1831793"/>
              <a:ext cx="920457" cy="997770"/>
              <a:chOff x="1983857" y="3451554"/>
              <a:chExt cx="920457" cy="99777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9838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82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4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5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24791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78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9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0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1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19838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74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5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6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7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4791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70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1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2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3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6413076" y="1831793"/>
              <a:ext cx="920457" cy="997770"/>
              <a:chOff x="1983857" y="3451554"/>
              <a:chExt cx="920457" cy="997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9838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62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3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4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5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2479157" y="3451554"/>
                <a:ext cx="425157" cy="464370"/>
                <a:chOff x="1983857" y="3451554"/>
                <a:chExt cx="425157" cy="464370"/>
              </a:xfrm>
            </p:grpSpPr>
            <p:sp>
              <p:nvSpPr>
                <p:cNvPr id="58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9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0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1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/>
                <a:extLst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19838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54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 w="28575"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5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 w="28575"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6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 w="28575"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7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 w="28575"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479157" y="3984954"/>
                <a:ext cx="425157" cy="464370"/>
                <a:chOff x="1983857" y="3451554"/>
                <a:chExt cx="425157" cy="464370"/>
              </a:xfrm>
            </p:grpSpPr>
            <p:sp>
              <p:nvSpPr>
                <p:cNvPr id="50" name="Freeform 52"/>
                <p:cNvSpPr>
                  <a:spLocks/>
                </p:cNvSpPr>
                <p:nvPr/>
              </p:nvSpPr>
              <p:spPr bwMode="auto">
                <a:xfrm>
                  <a:off x="198385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 w="28575"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1" name="Freeform 52"/>
                <p:cNvSpPr>
                  <a:spLocks/>
                </p:cNvSpPr>
                <p:nvPr/>
              </p:nvSpPr>
              <p:spPr bwMode="auto">
                <a:xfrm>
                  <a:off x="2231507" y="34515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2" name="Freeform 52"/>
                <p:cNvSpPr>
                  <a:spLocks/>
                </p:cNvSpPr>
                <p:nvPr/>
              </p:nvSpPr>
              <p:spPr bwMode="auto">
                <a:xfrm>
                  <a:off x="198385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ln w="28575"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2231507" y="3718254"/>
                  <a:ext cx="177507" cy="197670"/>
                </a:xfrm>
                <a:custGeom>
                  <a:avLst/>
                  <a:gdLst>
                    <a:gd name="T0" fmla="*/ 159 w 159"/>
                    <a:gd name="T1" fmla="*/ 17 h 159"/>
                    <a:gd name="T2" fmla="*/ 159 w 159"/>
                    <a:gd name="T3" fmla="*/ 142 h 159"/>
                    <a:gd name="T4" fmla="*/ 140 w 159"/>
                    <a:gd name="T5" fmla="*/ 159 h 159"/>
                    <a:gd name="T6" fmla="*/ 20 w 159"/>
                    <a:gd name="T7" fmla="*/ 159 h 159"/>
                    <a:gd name="T8" fmla="*/ 0 w 159"/>
                    <a:gd name="T9" fmla="*/ 142 h 159"/>
                    <a:gd name="T10" fmla="*/ 0 w 159"/>
                    <a:gd name="T11" fmla="*/ 17 h 159"/>
                    <a:gd name="T12" fmla="*/ 20 w 159"/>
                    <a:gd name="T13" fmla="*/ 0 h 159"/>
                    <a:gd name="T14" fmla="*/ 140 w 159"/>
                    <a:gd name="T15" fmla="*/ 0 h 159"/>
                    <a:gd name="T16" fmla="*/ 159 w 159"/>
                    <a:gd name="T17" fmla="*/ 1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9" h="159">
                      <a:moveTo>
                        <a:pt x="159" y="17"/>
                      </a:moveTo>
                      <a:cubicBezTo>
                        <a:pt x="159" y="142"/>
                        <a:pt x="159" y="142"/>
                        <a:pt x="159" y="142"/>
                      </a:cubicBezTo>
                      <a:cubicBezTo>
                        <a:pt x="159" y="155"/>
                        <a:pt x="152" y="159"/>
                        <a:pt x="140" y="159"/>
                      </a:cubicBezTo>
                      <a:cubicBezTo>
                        <a:pt x="20" y="159"/>
                        <a:pt x="20" y="159"/>
                        <a:pt x="20" y="159"/>
                      </a:cubicBezTo>
                      <a:cubicBezTo>
                        <a:pt x="7" y="159"/>
                        <a:pt x="0" y="155"/>
                        <a:pt x="0" y="14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4"/>
                        <a:pt x="7" y="0"/>
                        <a:pt x="20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52" y="0"/>
                        <a:pt x="159" y="4"/>
                        <a:pt x="159" y="17"/>
                      </a:cubicBezTo>
                      <a:close/>
                    </a:path>
                  </a:pathLst>
                </a:custGeom>
                <a:solidFill>
                  <a:srgbClr val="E7F70F"/>
                </a:solidFill>
                <a:ln>
                  <a:solidFill>
                    <a:srgbClr val="969696"/>
                  </a:solidFill>
                </a:ln>
                <a:extLst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487553" tIns="243777" rIns="487553" bIns="243777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650587" hangingPunct="0">
                    <a:buClrTx/>
                    <a:defRPr/>
                  </a:pPr>
                  <a:endParaRPr lang="en-US" sz="26661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1955376" y="3077559"/>
              <a:ext cx="920458" cy="335492"/>
              <a:chOff x="1955376" y="3077559"/>
              <a:chExt cx="920458" cy="335492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955376" y="3077559"/>
                <a:ext cx="920458" cy="335492"/>
                <a:chOff x="3031979" y="4410075"/>
                <a:chExt cx="1488650" cy="72390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3034729" y="4676775"/>
                  <a:ext cx="1485900" cy="457200"/>
                </a:xfrm>
                <a:prstGeom prst="rect">
                  <a:avLst/>
                </a:prstGeom>
                <a:gradFill flip="none" rotWithShape="1">
                  <a:gsLst>
                    <a:gs pos="85000">
                      <a:srgbClr val="E7F70F"/>
                    </a:gs>
                    <a:gs pos="100000">
                      <a:srgbClr val="969696"/>
                    </a:gs>
                  </a:gsLst>
                  <a:lin ang="5400000" scaled="1"/>
                  <a:tileRect/>
                </a:gra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799"/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4361733" y="4410075"/>
                  <a:ext cx="156146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3031979" y="4410075"/>
                  <a:ext cx="151025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183004" y="4410075"/>
                  <a:ext cx="1178729" cy="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444" y="3223747"/>
                <a:ext cx="646177" cy="156844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3441275" y="3077559"/>
              <a:ext cx="920458" cy="335492"/>
              <a:chOff x="3441275" y="3077559"/>
              <a:chExt cx="920458" cy="335492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3441275" y="3077559"/>
                <a:ext cx="920458" cy="335492"/>
                <a:chOff x="3031979" y="4410075"/>
                <a:chExt cx="1488650" cy="723900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3034729" y="4676775"/>
                  <a:ext cx="1485900" cy="457200"/>
                </a:xfrm>
                <a:prstGeom prst="rect">
                  <a:avLst/>
                </a:prstGeom>
                <a:gradFill flip="none" rotWithShape="1">
                  <a:gsLst>
                    <a:gs pos="89000">
                      <a:srgbClr val="E7F70F"/>
                    </a:gs>
                    <a:gs pos="100000">
                      <a:srgbClr val="969696"/>
                    </a:gs>
                  </a:gsLst>
                  <a:lin ang="5400000" scaled="1"/>
                  <a:tileRect/>
                </a:gra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799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361733" y="4410075"/>
                  <a:ext cx="156146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3031979" y="4410075"/>
                  <a:ext cx="151025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183004" y="4410075"/>
                  <a:ext cx="1178729" cy="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6843" y="3211874"/>
                <a:ext cx="646177" cy="156844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27175" y="3077559"/>
              <a:ext cx="920458" cy="335492"/>
              <a:chOff x="4927175" y="3077559"/>
              <a:chExt cx="920458" cy="33549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927175" y="3077559"/>
                <a:ext cx="920458" cy="335492"/>
                <a:chOff x="3031979" y="4410075"/>
                <a:chExt cx="1488650" cy="723900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3034729" y="4676775"/>
                  <a:ext cx="1485900" cy="457200"/>
                </a:xfrm>
                <a:prstGeom prst="rect">
                  <a:avLst/>
                </a:prstGeom>
                <a:gradFill flip="none" rotWithShape="1">
                  <a:gsLst>
                    <a:gs pos="90000">
                      <a:srgbClr val="E7F70F"/>
                    </a:gs>
                    <a:gs pos="100000">
                      <a:srgbClr val="969696"/>
                    </a:gs>
                  </a:gsLst>
                  <a:lin ang="5400000" scaled="1"/>
                  <a:tileRect/>
                </a:gra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799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4361733" y="4410075"/>
                  <a:ext cx="156146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3031979" y="4410075"/>
                  <a:ext cx="151025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3183004" y="4410075"/>
                  <a:ext cx="1178729" cy="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3949" y="3218129"/>
                <a:ext cx="646177" cy="156844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413075" y="3077559"/>
              <a:ext cx="920458" cy="335492"/>
              <a:chOff x="6413075" y="3077559"/>
              <a:chExt cx="920458" cy="33549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413075" y="3077559"/>
                <a:ext cx="920458" cy="335492"/>
                <a:chOff x="3031979" y="4410075"/>
                <a:chExt cx="1488650" cy="7239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3034729" y="4676775"/>
                  <a:ext cx="1485900" cy="457200"/>
                </a:xfrm>
                <a:prstGeom prst="rect">
                  <a:avLst/>
                </a:prstGeom>
                <a:gradFill flip="none" rotWithShape="1">
                  <a:gsLst>
                    <a:gs pos="91000">
                      <a:srgbClr val="E7F70F"/>
                    </a:gs>
                    <a:gs pos="100000">
                      <a:srgbClr val="969696"/>
                    </a:gs>
                  </a:gsLst>
                  <a:lin ang="5400000" scaled="1"/>
                  <a:tileRect/>
                </a:gra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799"/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361733" y="4410075"/>
                  <a:ext cx="156146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3031979" y="4410075"/>
                  <a:ext cx="151025" cy="26670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183004" y="4410075"/>
                  <a:ext cx="1178729" cy="0"/>
                </a:xfrm>
                <a:prstGeom prst="line">
                  <a:avLst/>
                </a:prstGeom>
                <a:ln>
                  <a:solidFill>
                    <a:srgbClr val="99AA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3919" y="3216889"/>
                <a:ext cx="646177" cy="156844"/>
              </a:xfrm>
              <a:prstGeom prst="rect">
                <a:avLst/>
              </a:prstGeom>
            </p:spPr>
          </p:pic>
        </p:grpSp>
      </p:grpSp>
      <p:sp>
        <p:nvSpPr>
          <p:cNvPr id="126" name="Freeform 143"/>
          <p:cNvSpPr>
            <a:spLocks noEditPoints="1"/>
          </p:cNvSpPr>
          <p:nvPr/>
        </p:nvSpPr>
        <p:spPr bwMode="auto">
          <a:xfrm>
            <a:off x="8777896" y="5857350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1F1F20"/>
          </a:solidFill>
          <a:ln>
            <a:solidFill>
              <a:srgbClr val="1F1F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27" name="Freeform 143"/>
          <p:cNvSpPr>
            <a:spLocks noEditPoints="1"/>
          </p:cNvSpPr>
          <p:nvPr/>
        </p:nvSpPr>
        <p:spPr bwMode="auto">
          <a:xfrm>
            <a:off x="10920983" y="5861825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28" name="Freeform 143"/>
          <p:cNvSpPr>
            <a:spLocks noEditPoints="1"/>
          </p:cNvSpPr>
          <p:nvPr/>
        </p:nvSpPr>
        <p:spPr bwMode="auto">
          <a:xfrm>
            <a:off x="13074476" y="5858999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29" name="Freeform 143"/>
          <p:cNvSpPr>
            <a:spLocks noEditPoints="1"/>
          </p:cNvSpPr>
          <p:nvPr/>
        </p:nvSpPr>
        <p:spPr bwMode="auto">
          <a:xfrm>
            <a:off x="6620786" y="7704581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0" name="Freeform 143"/>
          <p:cNvSpPr>
            <a:spLocks noEditPoints="1"/>
          </p:cNvSpPr>
          <p:nvPr/>
        </p:nvSpPr>
        <p:spPr bwMode="auto">
          <a:xfrm>
            <a:off x="8777896" y="7735593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1" name="Freeform 143"/>
          <p:cNvSpPr>
            <a:spLocks noEditPoints="1"/>
          </p:cNvSpPr>
          <p:nvPr/>
        </p:nvSpPr>
        <p:spPr bwMode="auto">
          <a:xfrm>
            <a:off x="10931895" y="7697117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E7F70F"/>
          </a:solidFill>
          <a:ln>
            <a:solidFill>
              <a:srgbClr val="96969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2" name="Freeform 143"/>
          <p:cNvSpPr>
            <a:spLocks noEditPoints="1"/>
          </p:cNvSpPr>
          <p:nvPr/>
        </p:nvSpPr>
        <p:spPr bwMode="auto">
          <a:xfrm>
            <a:off x="13089005" y="7689611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E7F70F"/>
          </a:solidFill>
          <a:ln>
            <a:solidFill>
              <a:srgbClr val="96969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3" name="Freeform 143"/>
          <p:cNvSpPr>
            <a:spLocks noEditPoints="1"/>
          </p:cNvSpPr>
          <p:nvPr/>
        </p:nvSpPr>
        <p:spPr bwMode="auto">
          <a:xfrm>
            <a:off x="6589958" y="9571052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1F1F20"/>
          </a:solidFill>
          <a:ln>
            <a:solidFill>
              <a:srgbClr val="1F1F20"/>
            </a:solidFill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4" name="Freeform 143"/>
          <p:cNvSpPr>
            <a:spLocks noEditPoints="1"/>
          </p:cNvSpPr>
          <p:nvPr/>
        </p:nvSpPr>
        <p:spPr bwMode="auto">
          <a:xfrm>
            <a:off x="8777896" y="9562847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1F1F20"/>
          </a:solidFill>
          <a:ln>
            <a:solidFill>
              <a:srgbClr val="1F1F20"/>
            </a:solidFill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5" name="Freeform 143"/>
          <p:cNvSpPr>
            <a:spLocks noEditPoints="1"/>
          </p:cNvSpPr>
          <p:nvPr/>
        </p:nvSpPr>
        <p:spPr bwMode="auto">
          <a:xfrm>
            <a:off x="10913281" y="9573016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1F1F20"/>
          </a:solidFill>
          <a:ln>
            <a:solidFill>
              <a:srgbClr val="1F1F20"/>
            </a:solidFill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6" name="Freeform 143"/>
          <p:cNvSpPr>
            <a:spLocks noEditPoints="1"/>
          </p:cNvSpPr>
          <p:nvPr/>
        </p:nvSpPr>
        <p:spPr bwMode="auto">
          <a:xfrm>
            <a:off x="13101220" y="9580568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1F1F20"/>
          </a:solidFill>
          <a:ln>
            <a:solidFill>
              <a:srgbClr val="1F1F20"/>
            </a:solidFill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7" name="Freeform 143"/>
          <p:cNvSpPr>
            <a:spLocks noEditPoints="1"/>
          </p:cNvSpPr>
          <p:nvPr/>
        </p:nvSpPr>
        <p:spPr bwMode="auto">
          <a:xfrm>
            <a:off x="6665382" y="5838111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1F1F20"/>
          </a:solidFill>
          <a:ln>
            <a:solidFill>
              <a:srgbClr val="1F1F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8" name="Freeform 143"/>
          <p:cNvSpPr>
            <a:spLocks noEditPoints="1"/>
          </p:cNvSpPr>
          <p:nvPr/>
        </p:nvSpPr>
        <p:spPr bwMode="auto">
          <a:xfrm>
            <a:off x="8767582" y="11437522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96969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39" name="Freeform 143"/>
          <p:cNvSpPr>
            <a:spLocks noEditPoints="1"/>
          </p:cNvSpPr>
          <p:nvPr/>
        </p:nvSpPr>
        <p:spPr bwMode="auto">
          <a:xfrm>
            <a:off x="10952271" y="11437522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96969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40" name="Freeform 143"/>
          <p:cNvSpPr>
            <a:spLocks noEditPoints="1"/>
          </p:cNvSpPr>
          <p:nvPr/>
        </p:nvSpPr>
        <p:spPr bwMode="auto">
          <a:xfrm>
            <a:off x="13074476" y="11436159"/>
            <a:ext cx="566828" cy="589640"/>
          </a:xfrm>
          <a:custGeom>
            <a:avLst/>
            <a:gdLst/>
            <a:ahLst/>
            <a:cxnLst>
              <a:cxn ang="0">
                <a:pos x="72" y="4"/>
              </a:cxn>
              <a:cxn ang="0">
                <a:pos x="10" y="28"/>
              </a:cxn>
              <a:cxn ang="0">
                <a:pos x="0" y="204"/>
              </a:cxn>
              <a:cxn ang="0">
                <a:pos x="10" y="228"/>
              </a:cxn>
              <a:cxn ang="0">
                <a:pos x="72" y="252"/>
              </a:cxn>
              <a:cxn ang="0">
                <a:pos x="132" y="256"/>
              </a:cxn>
              <a:cxn ang="0">
                <a:pos x="202" y="236"/>
              </a:cxn>
              <a:cxn ang="0">
                <a:pos x="224" y="204"/>
              </a:cxn>
              <a:cxn ang="0">
                <a:pos x="222" y="40"/>
              </a:cxn>
              <a:cxn ang="0">
                <a:pos x="172" y="8"/>
              </a:cxn>
              <a:cxn ang="0">
                <a:pos x="208" y="204"/>
              </a:cxn>
              <a:cxn ang="0">
                <a:pos x="192" y="224"/>
              </a:cxn>
              <a:cxn ang="0">
                <a:pos x="132" y="240"/>
              </a:cxn>
              <a:cxn ang="0">
                <a:pos x="74" y="238"/>
              </a:cxn>
              <a:cxn ang="0">
                <a:pos x="24" y="218"/>
              </a:cxn>
              <a:cxn ang="0">
                <a:pos x="16" y="174"/>
              </a:cxn>
              <a:cxn ang="0">
                <a:pos x="56" y="194"/>
              </a:cxn>
              <a:cxn ang="0">
                <a:pos x="142" y="198"/>
              </a:cxn>
              <a:cxn ang="0">
                <a:pos x="200" y="180"/>
              </a:cxn>
              <a:cxn ang="0">
                <a:pos x="208" y="156"/>
              </a:cxn>
              <a:cxn ang="0">
                <a:pos x="206" y="164"/>
              </a:cxn>
              <a:cxn ang="0">
                <a:pos x="166" y="186"/>
              </a:cxn>
              <a:cxn ang="0">
                <a:pos x="112" y="192"/>
              </a:cxn>
              <a:cxn ang="0">
                <a:pos x="44" y="182"/>
              </a:cxn>
              <a:cxn ang="0">
                <a:pos x="16" y="156"/>
              </a:cxn>
              <a:cxn ang="0">
                <a:pos x="16" y="126"/>
              </a:cxn>
              <a:cxn ang="0">
                <a:pos x="44" y="142"/>
              </a:cxn>
              <a:cxn ang="0">
                <a:pos x="112" y="152"/>
              </a:cxn>
              <a:cxn ang="0">
                <a:pos x="192" y="138"/>
              </a:cxn>
              <a:cxn ang="0">
                <a:pos x="208" y="108"/>
              </a:cxn>
              <a:cxn ang="0">
                <a:pos x="208" y="108"/>
              </a:cxn>
              <a:cxn ang="0">
                <a:pos x="180" y="134"/>
              </a:cxn>
              <a:cxn ang="0">
                <a:pos x="112" y="144"/>
              </a:cxn>
              <a:cxn ang="0">
                <a:pos x="58" y="138"/>
              </a:cxn>
              <a:cxn ang="0">
                <a:pos x="18" y="116"/>
              </a:cxn>
              <a:cxn ang="0">
                <a:pos x="16" y="108"/>
              </a:cxn>
              <a:cxn ang="0">
                <a:pos x="34" y="90"/>
              </a:cxn>
              <a:cxn ang="0">
                <a:pos x="112" y="104"/>
              </a:cxn>
              <a:cxn ang="0">
                <a:pos x="200" y="86"/>
              </a:cxn>
              <a:cxn ang="0">
                <a:pos x="112" y="88"/>
              </a:cxn>
              <a:cxn ang="0">
                <a:pos x="44" y="78"/>
              </a:cxn>
              <a:cxn ang="0">
                <a:pos x="16" y="52"/>
              </a:cxn>
              <a:cxn ang="0">
                <a:pos x="32" y="32"/>
              </a:cxn>
              <a:cxn ang="0">
                <a:pos x="92" y="16"/>
              </a:cxn>
              <a:cxn ang="0">
                <a:pos x="150" y="18"/>
              </a:cxn>
              <a:cxn ang="0">
                <a:pos x="200" y="38"/>
              </a:cxn>
              <a:cxn ang="0">
                <a:pos x="206" y="60"/>
              </a:cxn>
              <a:cxn ang="0">
                <a:pos x="166" y="82"/>
              </a:cxn>
            </a:cxnLst>
            <a:rect l="0" t="0" r="r" b="b"/>
            <a:pathLst>
              <a:path w="224" h="256">
                <a:moveTo>
                  <a:pt x="112" y="0"/>
                </a:moveTo>
                <a:lnTo>
                  <a:pt x="112" y="0"/>
                </a:lnTo>
                <a:lnTo>
                  <a:pt x="92" y="0"/>
                </a:lnTo>
                <a:lnTo>
                  <a:pt x="72" y="4"/>
                </a:lnTo>
                <a:lnTo>
                  <a:pt x="52" y="8"/>
                </a:lnTo>
                <a:lnTo>
                  <a:pt x="36" y="12"/>
                </a:lnTo>
                <a:lnTo>
                  <a:pt x="22" y="20"/>
                </a:lnTo>
                <a:lnTo>
                  <a:pt x="10" y="28"/>
                </a:lnTo>
                <a:lnTo>
                  <a:pt x="2" y="40"/>
                </a:lnTo>
                <a:lnTo>
                  <a:pt x="0" y="46"/>
                </a:lnTo>
                <a:lnTo>
                  <a:pt x="0" y="52"/>
                </a:lnTo>
                <a:lnTo>
                  <a:pt x="0" y="204"/>
                </a:lnTo>
                <a:lnTo>
                  <a:pt x="0" y="204"/>
                </a:lnTo>
                <a:lnTo>
                  <a:pt x="0" y="210"/>
                </a:lnTo>
                <a:lnTo>
                  <a:pt x="2" y="216"/>
                </a:lnTo>
                <a:lnTo>
                  <a:pt x="10" y="228"/>
                </a:lnTo>
                <a:lnTo>
                  <a:pt x="22" y="236"/>
                </a:lnTo>
                <a:lnTo>
                  <a:pt x="36" y="244"/>
                </a:lnTo>
                <a:lnTo>
                  <a:pt x="52" y="248"/>
                </a:lnTo>
                <a:lnTo>
                  <a:pt x="72" y="252"/>
                </a:lnTo>
                <a:lnTo>
                  <a:pt x="92" y="256"/>
                </a:lnTo>
                <a:lnTo>
                  <a:pt x="112" y="256"/>
                </a:lnTo>
                <a:lnTo>
                  <a:pt x="112" y="256"/>
                </a:lnTo>
                <a:lnTo>
                  <a:pt x="132" y="256"/>
                </a:lnTo>
                <a:lnTo>
                  <a:pt x="152" y="252"/>
                </a:lnTo>
                <a:lnTo>
                  <a:pt x="172" y="248"/>
                </a:lnTo>
                <a:lnTo>
                  <a:pt x="188" y="244"/>
                </a:lnTo>
                <a:lnTo>
                  <a:pt x="202" y="236"/>
                </a:lnTo>
                <a:lnTo>
                  <a:pt x="214" y="228"/>
                </a:lnTo>
                <a:lnTo>
                  <a:pt x="222" y="216"/>
                </a:lnTo>
                <a:lnTo>
                  <a:pt x="224" y="210"/>
                </a:lnTo>
                <a:lnTo>
                  <a:pt x="224" y="204"/>
                </a:lnTo>
                <a:lnTo>
                  <a:pt x="224" y="52"/>
                </a:lnTo>
                <a:lnTo>
                  <a:pt x="224" y="52"/>
                </a:lnTo>
                <a:lnTo>
                  <a:pt x="224" y="46"/>
                </a:lnTo>
                <a:lnTo>
                  <a:pt x="222" y="40"/>
                </a:lnTo>
                <a:lnTo>
                  <a:pt x="214" y="28"/>
                </a:lnTo>
                <a:lnTo>
                  <a:pt x="202" y="20"/>
                </a:lnTo>
                <a:lnTo>
                  <a:pt x="188" y="12"/>
                </a:lnTo>
                <a:lnTo>
                  <a:pt x="172" y="8"/>
                </a:lnTo>
                <a:lnTo>
                  <a:pt x="152" y="4"/>
                </a:lnTo>
                <a:lnTo>
                  <a:pt x="132" y="0"/>
                </a:lnTo>
                <a:lnTo>
                  <a:pt x="112" y="0"/>
                </a:lnTo>
                <a:close/>
                <a:moveTo>
                  <a:pt x="208" y="204"/>
                </a:moveTo>
                <a:lnTo>
                  <a:pt x="208" y="204"/>
                </a:lnTo>
                <a:lnTo>
                  <a:pt x="206" y="212"/>
                </a:lnTo>
                <a:lnTo>
                  <a:pt x="200" y="218"/>
                </a:lnTo>
                <a:lnTo>
                  <a:pt x="192" y="224"/>
                </a:lnTo>
                <a:lnTo>
                  <a:pt x="180" y="230"/>
                </a:lnTo>
                <a:lnTo>
                  <a:pt x="166" y="234"/>
                </a:lnTo>
                <a:lnTo>
                  <a:pt x="150" y="238"/>
                </a:lnTo>
                <a:lnTo>
                  <a:pt x="132" y="240"/>
                </a:lnTo>
                <a:lnTo>
                  <a:pt x="112" y="240"/>
                </a:lnTo>
                <a:lnTo>
                  <a:pt x="112" y="240"/>
                </a:lnTo>
                <a:lnTo>
                  <a:pt x="92" y="240"/>
                </a:lnTo>
                <a:lnTo>
                  <a:pt x="74" y="238"/>
                </a:lnTo>
                <a:lnTo>
                  <a:pt x="58" y="234"/>
                </a:lnTo>
                <a:lnTo>
                  <a:pt x="44" y="230"/>
                </a:lnTo>
                <a:lnTo>
                  <a:pt x="32" y="224"/>
                </a:lnTo>
                <a:lnTo>
                  <a:pt x="24" y="218"/>
                </a:lnTo>
                <a:lnTo>
                  <a:pt x="18" y="212"/>
                </a:lnTo>
                <a:lnTo>
                  <a:pt x="16" y="204"/>
                </a:lnTo>
                <a:lnTo>
                  <a:pt x="16" y="174"/>
                </a:lnTo>
                <a:lnTo>
                  <a:pt x="16" y="174"/>
                </a:lnTo>
                <a:lnTo>
                  <a:pt x="24" y="180"/>
                </a:lnTo>
                <a:lnTo>
                  <a:pt x="32" y="186"/>
                </a:lnTo>
                <a:lnTo>
                  <a:pt x="44" y="190"/>
                </a:lnTo>
                <a:lnTo>
                  <a:pt x="56" y="194"/>
                </a:lnTo>
                <a:lnTo>
                  <a:pt x="82" y="198"/>
                </a:lnTo>
                <a:lnTo>
                  <a:pt x="112" y="200"/>
                </a:lnTo>
                <a:lnTo>
                  <a:pt x="112" y="200"/>
                </a:lnTo>
                <a:lnTo>
                  <a:pt x="142" y="198"/>
                </a:lnTo>
                <a:lnTo>
                  <a:pt x="168" y="194"/>
                </a:lnTo>
                <a:lnTo>
                  <a:pt x="180" y="190"/>
                </a:lnTo>
                <a:lnTo>
                  <a:pt x="192" y="186"/>
                </a:lnTo>
                <a:lnTo>
                  <a:pt x="200" y="180"/>
                </a:lnTo>
                <a:lnTo>
                  <a:pt x="208" y="174"/>
                </a:lnTo>
                <a:lnTo>
                  <a:pt x="208" y="204"/>
                </a:lnTo>
                <a:close/>
                <a:moveTo>
                  <a:pt x="208" y="156"/>
                </a:move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8" y="156"/>
                </a:lnTo>
                <a:lnTo>
                  <a:pt x="206" y="164"/>
                </a:lnTo>
                <a:lnTo>
                  <a:pt x="200" y="170"/>
                </a:lnTo>
                <a:lnTo>
                  <a:pt x="192" y="176"/>
                </a:lnTo>
                <a:lnTo>
                  <a:pt x="180" y="182"/>
                </a:lnTo>
                <a:lnTo>
                  <a:pt x="166" y="186"/>
                </a:lnTo>
                <a:lnTo>
                  <a:pt x="150" y="190"/>
                </a:lnTo>
                <a:lnTo>
                  <a:pt x="132" y="192"/>
                </a:lnTo>
                <a:lnTo>
                  <a:pt x="112" y="192"/>
                </a:lnTo>
                <a:lnTo>
                  <a:pt x="112" y="192"/>
                </a:lnTo>
                <a:lnTo>
                  <a:pt x="92" y="192"/>
                </a:lnTo>
                <a:lnTo>
                  <a:pt x="74" y="190"/>
                </a:lnTo>
                <a:lnTo>
                  <a:pt x="58" y="186"/>
                </a:lnTo>
                <a:lnTo>
                  <a:pt x="44" y="182"/>
                </a:lnTo>
                <a:lnTo>
                  <a:pt x="32" y="176"/>
                </a:lnTo>
                <a:lnTo>
                  <a:pt x="24" y="170"/>
                </a:lnTo>
                <a:lnTo>
                  <a:pt x="18" y="164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56"/>
                </a:lnTo>
                <a:lnTo>
                  <a:pt x="16" y="126"/>
                </a:lnTo>
                <a:lnTo>
                  <a:pt x="16" y="126"/>
                </a:lnTo>
                <a:lnTo>
                  <a:pt x="24" y="132"/>
                </a:lnTo>
                <a:lnTo>
                  <a:pt x="32" y="138"/>
                </a:lnTo>
                <a:lnTo>
                  <a:pt x="44" y="142"/>
                </a:lnTo>
                <a:lnTo>
                  <a:pt x="56" y="146"/>
                </a:lnTo>
                <a:lnTo>
                  <a:pt x="82" y="150"/>
                </a:lnTo>
                <a:lnTo>
                  <a:pt x="112" y="152"/>
                </a:lnTo>
                <a:lnTo>
                  <a:pt x="112" y="152"/>
                </a:lnTo>
                <a:lnTo>
                  <a:pt x="142" y="150"/>
                </a:lnTo>
                <a:lnTo>
                  <a:pt x="168" y="146"/>
                </a:lnTo>
                <a:lnTo>
                  <a:pt x="180" y="142"/>
                </a:lnTo>
                <a:lnTo>
                  <a:pt x="192" y="138"/>
                </a:lnTo>
                <a:lnTo>
                  <a:pt x="200" y="132"/>
                </a:lnTo>
                <a:lnTo>
                  <a:pt x="208" y="126"/>
                </a:lnTo>
                <a:lnTo>
                  <a:pt x="208" y="156"/>
                </a:lnTo>
                <a:close/>
                <a:moveTo>
                  <a:pt x="208" y="108"/>
                </a:move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8" y="108"/>
                </a:lnTo>
                <a:lnTo>
                  <a:pt x="206" y="116"/>
                </a:lnTo>
                <a:lnTo>
                  <a:pt x="200" y="122"/>
                </a:lnTo>
                <a:lnTo>
                  <a:pt x="192" y="128"/>
                </a:lnTo>
                <a:lnTo>
                  <a:pt x="180" y="134"/>
                </a:lnTo>
                <a:lnTo>
                  <a:pt x="166" y="138"/>
                </a:lnTo>
                <a:lnTo>
                  <a:pt x="150" y="142"/>
                </a:lnTo>
                <a:lnTo>
                  <a:pt x="132" y="144"/>
                </a:lnTo>
                <a:lnTo>
                  <a:pt x="112" y="144"/>
                </a:lnTo>
                <a:lnTo>
                  <a:pt x="112" y="144"/>
                </a:lnTo>
                <a:lnTo>
                  <a:pt x="92" y="144"/>
                </a:lnTo>
                <a:lnTo>
                  <a:pt x="74" y="142"/>
                </a:lnTo>
                <a:lnTo>
                  <a:pt x="58" y="138"/>
                </a:lnTo>
                <a:lnTo>
                  <a:pt x="44" y="134"/>
                </a:lnTo>
                <a:lnTo>
                  <a:pt x="32" y="128"/>
                </a:lnTo>
                <a:lnTo>
                  <a:pt x="24" y="122"/>
                </a:lnTo>
                <a:lnTo>
                  <a:pt x="18" y="116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80"/>
                </a:lnTo>
                <a:lnTo>
                  <a:pt x="16" y="80"/>
                </a:lnTo>
                <a:lnTo>
                  <a:pt x="24" y="86"/>
                </a:lnTo>
                <a:lnTo>
                  <a:pt x="34" y="90"/>
                </a:lnTo>
                <a:lnTo>
                  <a:pt x="58" y="98"/>
                </a:lnTo>
                <a:lnTo>
                  <a:pt x="84" y="102"/>
                </a:lnTo>
                <a:lnTo>
                  <a:pt x="112" y="104"/>
                </a:lnTo>
                <a:lnTo>
                  <a:pt x="112" y="104"/>
                </a:lnTo>
                <a:lnTo>
                  <a:pt x="140" y="102"/>
                </a:lnTo>
                <a:lnTo>
                  <a:pt x="166" y="98"/>
                </a:lnTo>
                <a:lnTo>
                  <a:pt x="190" y="90"/>
                </a:lnTo>
                <a:lnTo>
                  <a:pt x="200" y="86"/>
                </a:lnTo>
                <a:lnTo>
                  <a:pt x="208" y="80"/>
                </a:lnTo>
                <a:lnTo>
                  <a:pt x="208" y="108"/>
                </a:lnTo>
                <a:close/>
                <a:moveTo>
                  <a:pt x="112" y="88"/>
                </a:moveTo>
                <a:lnTo>
                  <a:pt x="112" y="88"/>
                </a:lnTo>
                <a:lnTo>
                  <a:pt x="92" y="88"/>
                </a:lnTo>
                <a:lnTo>
                  <a:pt x="74" y="86"/>
                </a:lnTo>
                <a:lnTo>
                  <a:pt x="58" y="82"/>
                </a:lnTo>
                <a:lnTo>
                  <a:pt x="44" y="78"/>
                </a:lnTo>
                <a:lnTo>
                  <a:pt x="32" y="72"/>
                </a:lnTo>
                <a:lnTo>
                  <a:pt x="24" y="66"/>
                </a:lnTo>
                <a:lnTo>
                  <a:pt x="18" y="60"/>
                </a:lnTo>
                <a:lnTo>
                  <a:pt x="16" y="52"/>
                </a:lnTo>
                <a:lnTo>
                  <a:pt x="16" y="52"/>
                </a:lnTo>
                <a:lnTo>
                  <a:pt x="18" y="44"/>
                </a:lnTo>
                <a:lnTo>
                  <a:pt x="24" y="38"/>
                </a:lnTo>
                <a:lnTo>
                  <a:pt x="32" y="32"/>
                </a:lnTo>
                <a:lnTo>
                  <a:pt x="44" y="26"/>
                </a:lnTo>
                <a:lnTo>
                  <a:pt x="58" y="22"/>
                </a:lnTo>
                <a:lnTo>
                  <a:pt x="74" y="18"/>
                </a:lnTo>
                <a:lnTo>
                  <a:pt x="92" y="16"/>
                </a:lnTo>
                <a:lnTo>
                  <a:pt x="112" y="16"/>
                </a:lnTo>
                <a:lnTo>
                  <a:pt x="112" y="16"/>
                </a:lnTo>
                <a:lnTo>
                  <a:pt x="132" y="16"/>
                </a:lnTo>
                <a:lnTo>
                  <a:pt x="150" y="18"/>
                </a:lnTo>
                <a:lnTo>
                  <a:pt x="166" y="22"/>
                </a:lnTo>
                <a:lnTo>
                  <a:pt x="180" y="26"/>
                </a:lnTo>
                <a:lnTo>
                  <a:pt x="192" y="32"/>
                </a:lnTo>
                <a:lnTo>
                  <a:pt x="200" y="38"/>
                </a:lnTo>
                <a:lnTo>
                  <a:pt x="206" y="44"/>
                </a:lnTo>
                <a:lnTo>
                  <a:pt x="208" y="52"/>
                </a:lnTo>
                <a:lnTo>
                  <a:pt x="208" y="52"/>
                </a:lnTo>
                <a:lnTo>
                  <a:pt x="206" y="60"/>
                </a:lnTo>
                <a:lnTo>
                  <a:pt x="200" y="66"/>
                </a:lnTo>
                <a:lnTo>
                  <a:pt x="192" y="72"/>
                </a:lnTo>
                <a:lnTo>
                  <a:pt x="180" y="78"/>
                </a:lnTo>
                <a:lnTo>
                  <a:pt x="166" y="82"/>
                </a:lnTo>
                <a:lnTo>
                  <a:pt x="150" y="86"/>
                </a:lnTo>
                <a:lnTo>
                  <a:pt x="132" y="88"/>
                </a:lnTo>
                <a:lnTo>
                  <a:pt x="112" y="88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96969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ar-SA" sz="26661" dirty="0">
              <a:solidFill>
                <a:srgbClr val="000000"/>
              </a:solidFill>
              <a:latin typeface="Open Sans"/>
              <a:ea typeface="Open Sans"/>
              <a:cs typeface="Helvetica Regular" charset="0"/>
              <a:sym typeface="Open Sans"/>
            </a:endParaRPr>
          </a:p>
        </p:txBody>
      </p:sp>
      <p:sp>
        <p:nvSpPr>
          <p:cNvPr id="141" name="Freeform 321"/>
          <p:cNvSpPr>
            <a:spLocks noEditPoints="1"/>
          </p:cNvSpPr>
          <p:nvPr/>
        </p:nvSpPr>
        <p:spPr bwMode="auto">
          <a:xfrm>
            <a:off x="6588340" y="10557212"/>
            <a:ext cx="611749" cy="483786"/>
          </a:xfrm>
          <a:custGeom>
            <a:avLst/>
            <a:gdLst>
              <a:gd name="T0" fmla="*/ 66 w 166"/>
              <a:gd name="T1" fmla="*/ 139 h 170"/>
              <a:gd name="T2" fmla="*/ 33 w 166"/>
              <a:gd name="T3" fmla="*/ 170 h 170"/>
              <a:gd name="T4" fmla="*/ 1 w 166"/>
              <a:gd name="T5" fmla="*/ 139 h 170"/>
              <a:gd name="T6" fmla="*/ 3 w 166"/>
              <a:gd name="T7" fmla="*/ 133 h 170"/>
              <a:gd name="T8" fmla="*/ 21 w 166"/>
              <a:gd name="T9" fmla="*/ 3 h 170"/>
              <a:gd name="T10" fmla="*/ 24 w 166"/>
              <a:gd name="T11" fmla="*/ 0 h 170"/>
              <a:gd name="T12" fmla="*/ 45 w 166"/>
              <a:gd name="T13" fmla="*/ 1 h 170"/>
              <a:gd name="T14" fmla="*/ 45 w 166"/>
              <a:gd name="T15" fmla="*/ 133 h 170"/>
              <a:gd name="T16" fmla="*/ 66 w 166"/>
              <a:gd name="T17" fmla="*/ 134 h 170"/>
              <a:gd name="T18" fmla="*/ 112 w 166"/>
              <a:gd name="T19" fmla="*/ 3 h 170"/>
              <a:gd name="T20" fmla="*/ 111 w 166"/>
              <a:gd name="T21" fmla="*/ 24 h 170"/>
              <a:gd name="T22" fmla="*/ 85 w 166"/>
              <a:gd name="T23" fmla="*/ 24 h 170"/>
              <a:gd name="T24" fmla="*/ 82 w 166"/>
              <a:gd name="T25" fmla="*/ 21 h 170"/>
              <a:gd name="T26" fmla="*/ 83 w 166"/>
              <a:gd name="T27" fmla="*/ 1 h 170"/>
              <a:gd name="T28" fmla="*/ 109 w 166"/>
              <a:gd name="T29" fmla="*/ 0 h 170"/>
              <a:gd name="T30" fmla="*/ 112 w 166"/>
              <a:gd name="T31" fmla="*/ 3 h 170"/>
              <a:gd name="T32" fmla="*/ 130 w 166"/>
              <a:gd name="T33" fmla="*/ 70 h 170"/>
              <a:gd name="T34" fmla="*/ 127 w 166"/>
              <a:gd name="T35" fmla="*/ 73 h 170"/>
              <a:gd name="T36" fmla="*/ 83 w 166"/>
              <a:gd name="T37" fmla="*/ 72 h 170"/>
              <a:gd name="T38" fmla="*/ 82 w 166"/>
              <a:gd name="T39" fmla="*/ 52 h 170"/>
              <a:gd name="T40" fmla="*/ 85 w 166"/>
              <a:gd name="T41" fmla="*/ 49 h 170"/>
              <a:gd name="T42" fmla="*/ 129 w 166"/>
              <a:gd name="T43" fmla="*/ 49 h 170"/>
              <a:gd name="T44" fmla="*/ 148 w 166"/>
              <a:gd name="T45" fmla="*/ 100 h 170"/>
              <a:gd name="T46" fmla="*/ 147 w 166"/>
              <a:gd name="T47" fmla="*/ 120 h 170"/>
              <a:gd name="T48" fmla="*/ 85 w 166"/>
              <a:gd name="T49" fmla="*/ 121 h 170"/>
              <a:gd name="T50" fmla="*/ 82 w 166"/>
              <a:gd name="T51" fmla="*/ 118 h 170"/>
              <a:gd name="T52" fmla="*/ 83 w 166"/>
              <a:gd name="T53" fmla="*/ 98 h 170"/>
              <a:gd name="T54" fmla="*/ 145 w 166"/>
              <a:gd name="T55" fmla="*/ 97 h 170"/>
              <a:gd name="T56" fmla="*/ 148 w 166"/>
              <a:gd name="T57" fmla="*/ 100 h 170"/>
              <a:gd name="T58" fmla="*/ 166 w 166"/>
              <a:gd name="T59" fmla="*/ 167 h 170"/>
              <a:gd name="T60" fmla="*/ 163 w 166"/>
              <a:gd name="T61" fmla="*/ 170 h 170"/>
              <a:gd name="T62" fmla="*/ 83 w 166"/>
              <a:gd name="T63" fmla="*/ 169 h 170"/>
              <a:gd name="T64" fmla="*/ 82 w 166"/>
              <a:gd name="T65" fmla="*/ 148 h 170"/>
              <a:gd name="T66" fmla="*/ 85 w 166"/>
              <a:gd name="T67" fmla="*/ 145 h 170"/>
              <a:gd name="T68" fmla="*/ 166 w 166"/>
              <a:gd name="T69" fmla="*/ 14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170">
                <a:moveTo>
                  <a:pt x="67" y="136"/>
                </a:moveTo>
                <a:cubicBezTo>
                  <a:pt x="67" y="137"/>
                  <a:pt x="66" y="138"/>
                  <a:pt x="66" y="139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5" y="169"/>
                  <a:pt x="34" y="170"/>
                  <a:pt x="33" y="170"/>
                </a:cubicBezTo>
                <a:cubicBezTo>
                  <a:pt x="32" y="170"/>
                  <a:pt x="32" y="169"/>
                  <a:pt x="31" y="169"/>
                </a:cubicBezTo>
                <a:cubicBezTo>
                  <a:pt x="1" y="139"/>
                  <a:pt x="1" y="139"/>
                  <a:pt x="1" y="139"/>
                </a:cubicBezTo>
                <a:cubicBezTo>
                  <a:pt x="0" y="138"/>
                  <a:pt x="0" y="136"/>
                  <a:pt x="0" y="135"/>
                </a:cubicBezTo>
                <a:cubicBezTo>
                  <a:pt x="1" y="134"/>
                  <a:pt x="2" y="133"/>
                  <a:pt x="3" y="133"/>
                </a:cubicBezTo>
                <a:cubicBezTo>
                  <a:pt x="21" y="133"/>
                  <a:pt x="21" y="133"/>
                  <a:pt x="21" y="13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2" y="1"/>
                </a:cubicBezTo>
                <a:cubicBezTo>
                  <a:pt x="23" y="0"/>
                  <a:pt x="23" y="0"/>
                  <a:pt x="2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0"/>
                  <a:pt x="44" y="0"/>
                  <a:pt x="45" y="1"/>
                </a:cubicBezTo>
                <a:cubicBezTo>
                  <a:pt x="45" y="2"/>
                  <a:pt x="45" y="2"/>
                  <a:pt x="45" y="3"/>
                </a:cubicBezTo>
                <a:cubicBezTo>
                  <a:pt x="45" y="133"/>
                  <a:pt x="45" y="133"/>
                  <a:pt x="45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5" y="134"/>
                  <a:pt x="66" y="134"/>
                </a:cubicBezTo>
                <a:cubicBezTo>
                  <a:pt x="66" y="135"/>
                  <a:pt x="67" y="135"/>
                  <a:pt x="67" y="136"/>
                </a:cubicBezTo>
                <a:close/>
                <a:moveTo>
                  <a:pt x="112" y="3"/>
                </a:moveTo>
                <a:cubicBezTo>
                  <a:pt x="112" y="21"/>
                  <a:pt x="112" y="21"/>
                  <a:pt x="112" y="21"/>
                </a:cubicBezTo>
                <a:cubicBezTo>
                  <a:pt x="112" y="22"/>
                  <a:pt x="112" y="23"/>
                  <a:pt x="111" y="24"/>
                </a:cubicBezTo>
                <a:cubicBezTo>
                  <a:pt x="111" y="24"/>
                  <a:pt x="110" y="24"/>
                  <a:pt x="109" y="24"/>
                </a:cubicBezTo>
                <a:cubicBezTo>
                  <a:pt x="85" y="24"/>
                  <a:pt x="85" y="24"/>
                  <a:pt x="85" y="24"/>
                </a:cubicBezTo>
                <a:cubicBezTo>
                  <a:pt x="84" y="24"/>
                  <a:pt x="83" y="24"/>
                  <a:pt x="83" y="24"/>
                </a:cubicBezTo>
                <a:cubicBezTo>
                  <a:pt x="82" y="23"/>
                  <a:pt x="82" y="22"/>
                  <a:pt x="82" y="21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2"/>
                  <a:pt x="82" y="2"/>
                  <a:pt x="83" y="1"/>
                </a:cubicBezTo>
                <a:cubicBezTo>
                  <a:pt x="83" y="0"/>
                  <a:pt x="84" y="0"/>
                  <a:pt x="85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0" y="0"/>
                  <a:pt x="111" y="0"/>
                  <a:pt x="111" y="1"/>
                </a:cubicBezTo>
                <a:cubicBezTo>
                  <a:pt x="112" y="2"/>
                  <a:pt x="112" y="2"/>
                  <a:pt x="112" y="3"/>
                </a:cubicBezTo>
                <a:close/>
                <a:moveTo>
                  <a:pt x="130" y="52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1"/>
                  <a:pt x="130" y="71"/>
                  <a:pt x="129" y="72"/>
                </a:cubicBezTo>
                <a:cubicBezTo>
                  <a:pt x="129" y="73"/>
                  <a:pt x="128" y="73"/>
                  <a:pt x="127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4" y="73"/>
                  <a:pt x="83" y="73"/>
                  <a:pt x="83" y="72"/>
                </a:cubicBezTo>
                <a:cubicBezTo>
                  <a:pt x="82" y="71"/>
                  <a:pt x="82" y="71"/>
                  <a:pt x="82" y="70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3" y="49"/>
                </a:cubicBezTo>
                <a:cubicBezTo>
                  <a:pt x="83" y="49"/>
                  <a:pt x="84" y="49"/>
                  <a:pt x="85" y="49"/>
                </a:cubicBezTo>
                <a:cubicBezTo>
                  <a:pt x="127" y="49"/>
                  <a:pt x="127" y="49"/>
                  <a:pt x="127" y="49"/>
                </a:cubicBezTo>
                <a:cubicBezTo>
                  <a:pt x="128" y="49"/>
                  <a:pt x="129" y="49"/>
                  <a:pt x="129" y="49"/>
                </a:cubicBezTo>
                <a:cubicBezTo>
                  <a:pt x="130" y="50"/>
                  <a:pt x="130" y="51"/>
                  <a:pt x="130" y="52"/>
                </a:cubicBezTo>
                <a:close/>
                <a:moveTo>
                  <a:pt x="148" y="100"/>
                </a:moveTo>
                <a:cubicBezTo>
                  <a:pt x="148" y="118"/>
                  <a:pt x="148" y="118"/>
                  <a:pt x="148" y="118"/>
                </a:cubicBezTo>
                <a:cubicBezTo>
                  <a:pt x="148" y="119"/>
                  <a:pt x="148" y="120"/>
                  <a:pt x="147" y="120"/>
                </a:cubicBezTo>
                <a:cubicBezTo>
                  <a:pt x="147" y="121"/>
                  <a:pt x="146" y="121"/>
                  <a:pt x="145" y="121"/>
                </a:cubicBezTo>
                <a:cubicBezTo>
                  <a:pt x="85" y="121"/>
                  <a:pt x="85" y="121"/>
                  <a:pt x="85" y="121"/>
                </a:cubicBezTo>
                <a:cubicBezTo>
                  <a:pt x="84" y="121"/>
                  <a:pt x="83" y="121"/>
                  <a:pt x="83" y="120"/>
                </a:cubicBezTo>
                <a:cubicBezTo>
                  <a:pt x="82" y="120"/>
                  <a:pt x="82" y="119"/>
                  <a:pt x="82" y="118"/>
                </a:cubicBezTo>
                <a:cubicBezTo>
                  <a:pt x="82" y="100"/>
                  <a:pt x="82" y="100"/>
                  <a:pt x="82" y="100"/>
                </a:cubicBezTo>
                <a:cubicBezTo>
                  <a:pt x="82" y="99"/>
                  <a:pt x="82" y="98"/>
                  <a:pt x="83" y="98"/>
                </a:cubicBezTo>
                <a:cubicBezTo>
                  <a:pt x="83" y="97"/>
                  <a:pt x="84" y="97"/>
                  <a:pt x="85" y="97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6" y="97"/>
                  <a:pt x="147" y="97"/>
                  <a:pt x="147" y="98"/>
                </a:cubicBezTo>
                <a:cubicBezTo>
                  <a:pt x="148" y="98"/>
                  <a:pt x="148" y="99"/>
                  <a:pt x="148" y="100"/>
                </a:cubicBezTo>
                <a:close/>
                <a:moveTo>
                  <a:pt x="166" y="148"/>
                </a:moveTo>
                <a:cubicBezTo>
                  <a:pt x="166" y="167"/>
                  <a:pt x="166" y="167"/>
                  <a:pt x="166" y="167"/>
                </a:cubicBezTo>
                <a:cubicBezTo>
                  <a:pt x="166" y="167"/>
                  <a:pt x="166" y="168"/>
                  <a:pt x="166" y="169"/>
                </a:cubicBezTo>
                <a:cubicBezTo>
                  <a:pt x="165" y="169"/>
                  <a:pt x="164" y="170"/>
                  <a:pt x="163" y="170"/>
                </a:cubicBezTo>
                <a:cubicBezTo>
                  <a:pt x="85" y="170"/>
                  <a:pt x="85" y="170"/>
                  <a:pt x="85" y="170"/>
                </a:cubicBezTo>
                <a:cubicBezTo>
                  <a:pt x="84" y="170"/>
                  <a:pt x="83" y="169"/>
                  <a:pt x="83" y="169"/>
                </a:cubicBezTo>
                <a:cubicBezTo>
                  <a:pt x="82" y="168"/>
                  <a:pt x="82" y="167"/>
                  <a:pt x="82" y="167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148"/>
                  <a:pt x="82" y="147"/>
                  <a:pt x="83" y="146"/>
                </a:cubicBezTo>
                <a:cubicBezTo>
                  <a:pt x="83" y="146"/>
                  <a:pt x="84" y="145"/>
                  <a:pt x="85" y="145"/>
                </a:cubicBezTo>
                <a:cubicBezTo>
                  <a:pt x="163" y="145"/>
                  <a:pt x="163" y="145"/>
                  <a:pt x="163" y="145"/>
                </a:cubicBezTo>
                <a:cubicBezTo>
                  <a:pt x="164" y="145"/>
                  <a:pt x="165" y="146"/>
                  <a:pt x="166" y="146"/>
                </a:cubicBezTo>
                <a:cubicBezTo>
                  <a:pt x="166" y="147"/>
                  <a:pt x="166" y="148"/>
                  <a:pt x="166" y="148"/>
                </a:cubicBezTo>
                <a:close/>
              </a:path>
            </a:pathLst>
          </a:custGeom>
          <a:solidFill>
            <a:srgbClr val="E7F70F"/>
          </a:solidFill>
          <a:ln>
            <a:solidFill>
              <a:srgbClr val="969696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en-US" sz="2666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Freeform 321"/>
          <p:cNvSpPr>
            <a:spLocks noEditPoints="1"/>
          </p:cNvSpPr>
          <p:nvPr/>
        </p:nvSpPr>
        <p:spPr bwMode="auto">
          <a:xfrm>
            <a:off x="8755549" y="10557212"/>
            <a:ext cx="611749" cy="483786"/>
          </a:xfrm>
          <a:custGeom>
            <a:avLst/>
            <a:gdLst>
              <a:gd name="T0" fmla="*/ 66 w 166"/>
              <a:gd name="T1" fmla="*/ 139 h 170"/>
              <a:gd name="T2" fmla="*/ 33 w 166"/>
              <a:gd name="T3" fmla="*/ 170 h 170"/>
              <a:gd name="T4" fmla="*/ 1 w 166"/>
              <a:gd name="T5" fmla="*/ 139 h 170"/>
              <a:gd name="T6" fmla="*/ 3 w 166"/>
              <a:gd name="T7" fmla="*/ 133 h 170"/>
              <a:gd name="T8" fmla="*/ 21 w 166"/>
              <a:gd name="T9" fmla="*/ 3 h 170"/>
              <a:gd name="T10" fmla="*/ 24 w 166"/>
              <a:gd name="T11" fmla="*/ 0 h 170"/>
              <a:gd name="T12" fmla="*/ 45 w 166"/>
              <a:gd name="T13" fmla="*/ 1 h 170"/>
              <a:gd name="T14" fmla="*/ 45 w 166"/>
              <a:gd name="T15" fmla="*/ 133 h 170"/>
              <a:gd name="T16" fmla="*/ 66 w 166"/>
              <a:gd name="T17" fmla="*/ 134 h 170"/>
              <a:gd name="T18" fmla="*/ 112 w 166"/>
              <a:gd name="T19" fmla="*/ 3 h 170"/>
              <a:gd name="T20" fmla="*/ 111 w 166"/>
              <a:gd name="T21" fmla="*/ 24 h 170"/>
              <a:gd name="T22" fmla="*/ 85 w 166"/>
              <a:gd name="T23" fmla="*/ 24 h 170"/>
              <a:gd name="T24" fmla="*/ 82 w 166"/>
              <a:gd name="T25" fmla="*/ 21 h 170"/>
              <a:gd name="T26" fmla="*/ 83 w 166"/>
              <a:gd name="T27" fmla="*/ 1 h 170"/>
              <a:gd name="T28" fmla="*/ 109 w 166"/>
              <a:gd name="T29" fmla="*/ 0 h 170"/>
              <a:gd name="T30" fmla="*/ 112 w 166"/>
              <a:gd name="T31" fmla="*/ 3 h 170"/>
              <a:gd name="T32" fmla="*/ 130 w 166"/>
              <a:gd name="T33" fmla="*/ 70 h 170"/>
              <a:gd name="T34" fmla="*/ 127 w 166"/>
              <a:gd name="T35" fmla="*/ 73 h 170"/>
              <a:gd name="T36" fmla="*/ 83 w 166"/>
              <a:gd name="T37" fmla="*/ 72 h 170"/>
              <a:gd name="T38" fmla="*/ 82 w 166"/>
              <a:gd name="T39" fmla="*/ 52 h 170"/>
              <a:gd name="T40" fmla="*/ 85 w 166"/>
              <a:gd name="T41" fmla="*/ 49 h 170"/>
              <a:gd name="T42" fmla="*/ 129 w 166"/>
              <a:gd name="T43" fmla="*/ 49 h 170"/>
              <a:gd name="T44" fmla="*/ 148 w 166"/>
              <a:gd name="T45" fmla="*/ 100 h 170"/>
              <a:gd name="T46" fmla="*/ 147 w 166"/>
              <a:gd name="T47" fmla="*/ 120 h 170"/>
              <a:gd name="T48" fmla="*/ 85 w 166"/>
              <a:gd name="T49" fmla="*/ 121 h 170"/>
              <a:gd name="T50" fmla="*/ 82 w 166"/>
              <a:gd name="T51" fmla="*/ 118 h 170"/>
              <a:gd name="T52" fmla="*/ 83 w 166"/>
              <a:gd name="T53" fmla="*/ 98 h 170"/>
              <a:gd name="T54" fmla="*/ 145 w 166"/>
              <a:gd name="T55" fmla="*/ 97 h 170"/>
              <a:gd name="T56" fmla="*/ 148 w 166"/>
              <a:gd name="T57" fmla="*/ 100 h 170"/>
              <a:gd name="T58" fmla="*/ 166 w 166"/>
              <a:gd name="T59" fmla="*/ 167 h 170"/>
              <a:gd name="T60" fmla="*/ 163 w 166"/>
              <a:gd name="T61" fmla="*/ 170 h 170"/>
              <a:gd name="T62" fmla="*/ 83 w 166"/>
              <a:gd name="T63" fmla="*/ 169 h 170"/>
              <a:gd name="T64" fmla="*/ 82 w 166"/>
              <a:gd name="T65" fmla="*/ 148 h 170"/>
              <a:gd name="T66" fmla="*/ 85 w 166"/>
              <a:gd name="T67" fmla="*/ 145 h 170"/>
              <a:gd name="T68" fmla="*/ 166 w 166"/>
              <a:gd name="T69" fmla="*/ 14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170">
                <a:moveTo>
                  <a:pt x="67" y="136"/>
                </a:moveTo>
                <a:cubicBezTo>
                  <a:pt x="67" y="137"/>
                  <a:pt x="66" y="138"/>
                  <a:pt x="66" y="139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5" y="169"/>
                  <a:pt x="34" y="170"/>
                  <a:pt x="33" y="170"/>
                </a:cubicBezTo>
                <a:cubicBezTo>
                  <a:pt x="32" y="170"/>
                  <a:pt x="32" y="169"/>
                  <a:pt x="31" y="169"/>
                </a:cubicBezTo>
                <a:cubicBezTo>
                  <a:pt x="1" y="139"/>
                  <a:pt x="1" y="139"/>
                  <a:pt x="1" y="139"/>
                </a:cubicBezTo>
                <a:cubicBezTo>
                  <a:pt x="0" y="138"/>
                  <a:pt x="0" y="136"/>
                  <a:pt x="0" y="135"/>
                </a:cubicBezTo>
                <a:cubicBezTo>
                  <a:pt x="1" y="134"/>
                  <a:pt x="2" y="133"/>
                  <a:pt x="3" y="133"/>
                </a:cubicBezTo>
                <a:cubicBezTo>
                  <a:pt x="21" y="133"/>
                  <a:pt x="21" y="133"/>
                  <a:pt x="21" y="13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2" y="1"/>
                </a:cubicBezTo>
                <a:cubicBezTo>
                  <a:pt x="23" y="0"/>
                  <a:pt x="23" y="0"/>
                  <a:pt x="2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0"/>
                  <a:pt x="44" y="0"/>
                  <a:pt x="45" y="1"/>
                </a:cubicBezTo>
                <a:cubicBezTo>
                  <a:pt x="45" y="2"/>
                  <a:pt x="45" y="2"/>
                  <a:pt x="45" y="3"/>
                </a:cubicBezTo>
                <a:cubicBezTo>
                  <a:pt x="45" y="133"/>
                  <a:pt x="45" y="133"/>
                  <a:pt x="45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5" y="134"/>
                  <a:pt x="66" y="134"/>
                </a:cubicBezTo>
                <a:cubicBezTo>
                  <a:pt x="66" y="135"/>
                  <a:pt x="67" y="135"/>
                  <a:pt x="67" y="136"/>
                </a:cubicBezTo>
                <a:close/>
                <a:moveTo>
                  <a:pt x="112" y="3"/>
                </a:moveTo>
                <a:cubicBezTo>
                  <a:pt x="112" y="21"/>
                  <a:pt x="112" y="21"/>
                  <a:pt x="112" y="21"/>
                </a:cubicBezTo>
                <a:cubicBezTo>
                  <a:pt x="112" y="22"/>
                  <a:pt x="112" y="23"/>
                  <a:pt x="111" y="24"/>
                </a:cubicBezTo>
                <a:cubicBezTo>
                  <a:pt x="111" y="24"/>
                  <a:pt x="110" y="24"/>
                  <a:pt x="109" y="24"/>
                </a:cubicBezTo>
                <a:cubicBezTo>
                  <a:pt x="85" y="24"/>
                  <a:pt x="85" y="24"/>
                  <a:pt x="85" y="24"/>
                </a:cubicBezTo>
                <a:cubicBezTo>
                  <a:pt x="84" y="24"/>
                  <a:pt x="83" y="24"/>
                  <a:pt x="83" y="24"/>
                </a:cubicBezTo>
                <a:cubicBezTo>
                  <a:pt x="82" y="23"/>
                  <a:pt x="82" y="22"/>
                  <a:pt x="82" y="21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2"/>
                  <a:pt x="82" y="2"/>
                  <a:pt x="83" y="1"/>
                </a:cubicBezTo>
                <a:cubicBezTo>
                  <a:pt x="83" y="0"/>
                  <a:pt x="84" y="0"/>
                  <a:pt x="85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0" y="0"/>
                  <a:pt x="111" y="0"/>
                  <a:pt x="111" y="1"/>
                </a:cubicBezTo>
                <a:cubicBezTo>
                  <a:pt x="112" y="2"/>
                  <a:pt x="112" y="2"/>
                  <a:pt x="112" y="3"/>
                </a:cubicBezTo>
                <a:close/>
                <a:moveTo>
                  <a:pt x="130" y="52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1"/>
                  <a:pt x="130" y="71"/>
                  <a:pt x="129" y="72"/>
                </a:cubicBezTo>
                <a:cubicBezTo>
                  <a:pt x="129" y="73"/>
                  <a:pt x="128" y="73"/>
                  <a:pt x="127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4" y="73"/>
                  <a:pt x="83" y="73"/>
                  <a:pt x="83" y="72"/>
                </a:cubicBezTo>
                <a:cubicBezTo>
                  <a:pt x="82" y="71"/>
                  <a:pt x="82" y="71"/>
                  <a:pt x="82" y="70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3" y="49"/>
                </a:cubicBezTo>
                <a:cubicBezTo>
                  <a:pt x="83" y="49"/>
                  <a:pt x="84" y="49"/>
                  <a:pt x="85" y="49"/>
                </a:cubicBezTo>
                <a:cubicBezTo>
                  <a:pt x="127" y="49"/>
                  <a:pt x="127" y="49"/>
                  <a:pt x="127" y="49"/>
                </a:cubicBezTo>
                <a:cubicBezTo>
                  <a:pt x="128" y="49"/>
                  <a:pt x="129" y="49"/>
                  <a:pt x="129" y="49"/>
                </a:cubicBezTo>
                <a:cubicBezTo>
                  <a:pt x="130" y="50"/>
                  <a:pt x="130" y="51"/>
                  <a:pt x="130" y="52"/>
                </a:cubicBezTo>
                <a:close/>
                <a:moveTo>
                  <a:pt x="148" y="100"/>
                </a:moveTo>
                <a:cubicBezTo>
                  <a:pt x="148" y="118"/>
                  <a:pt x="148" y="118"/>
                  <a:pt x="148" y="118"/>
                </a:cubicBezTo>
                <a:cubicBezTo>
                  <a:pt x="148" y="119"/>
                  <a:pt x="148" y="120"/>
                  <a:pt x="147" y="120"/>
                </a:cubicBezTo>
                <a:cubicBezTo>
                  <a:pt x="147" y="121"/>
                  <a:pt x="146" y="121"/>
                  <a:pt x="145" y="121"/>
                </a:cubicBezTo>
                <a:cubicBezTo>
                  <a:pt x="85" y="121"/>
                  <a:pt x="85" y="121"/>
                  <a:pt x="85" y="121"/>
                </a:cubicBezTo>
                <a:cubicBezTo>
                  <a:pt x="84" y="121"/>
                  <a:pt x="83" y="121"/>
                  <a:pt x="83" y="120"/>
                </a:cubicBezTo>
                <a:cubicBezTo>
                  <a:pt x="82" y="120"/>
                  <a:pt x="82" y="119"/>
                  <a:pt x="82" y="118"/>
                </a:cubicBezTo>
                <a:cubicBezTo>
                  <a:pt x="82" y="100"/>
                  <a:pt x="82" y="100"/>
                  <a:pt x="82" y="100"/>
                </a:cubicBezTo>
                <a:cubicBezTo>
                  <a:pt x="82" y="99"/>
                  <a:pt x="82" y="98"/>
                  <a:pt x="83" y="98"/>
                </a:cubicBezTo>
                <a:cubicBezTo>
                  <a:pt x="83" y="97"/>
                  <a:pt x="84" y="97"/>
                  <a:pt x="85" y="97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6" y="97"/>
                  <a:pt x="147" y="97"/>
                  <a:pt x="147" y="98"/>
                </a:cubicBezTo>
                <a:cubicBezTo>
                  <a:pt x="148" y="98"/>
                  <a:pt x="148" y="99"/>
                  <a:pt x="148" y="100"/>
                </a:cubicBezTo>
                <a:close/>
                <a:moveTo>
                  <a:pt x="166" y="148"/>
                </a:moveTo>
                <a:cubicBezTo>
                  <a:pt x="166" y="167"/>
                  <a:pt x="166" y="167"/>
                  <a:pt x="166" y="167"/>
                </a:cubicBezTo>
                <a:cubicBezTo>
                  <a:pt x="166" y="167"/>
                  <a:pt x="166" y="168"/>
                  <a:pt x="166" y="169"/>
                </a:cubicBezTo>
                <a:cubicBezTo>
                  <a:pt x="165" y="169"/>
                  <a:pt x="164" y="170"/>
                  <a:pt x="163" y="170"/>
                </a:cubicBezTo>
                <a:cubicBezTo>
                  <a:pt x="85" y="170"/>
                  <a:pt x="85" y="170"/>
                  <a:pt x="85" y="170"/>
                </a:cubicBezTo>
                <a:cubicBezTo>
                  <a:pt x="84" y="170"/>
                  <a:pt x="83" y="169"/>
                  <a:pt x="83" y="169"/>
                </a:cubicBezTo>
                <a:cubicBezTo>
                  <a:pt x="82" y="168"/>
                  <a:pt x="82" y="167"/>
                  <a:pt x="82" y="167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148"/>
                  <a:pt x="82" y="147"/>
                  <a:pt x="83" y="146"/>
                </a:cubicBezTo>
                <a:cubicBezTo>
                  <a:pt x="83" y="146"/>
                  <a:pt x="84" y="145"/>
                  <a:pt x="85" y="145"/>
                </a:cubicBezTo>
                <a:cubicBezTo>
                  <a:pt x="163" y="145"/>
                  <a:pt x="163" y="145"/>
                  <a:pt x="163" y="145"/>
                </a:cubicBezTo>
                <a:cubicBezTo>
                  <a:pt x="164" y="145"/>
                  <a:pt x="165" y="146"/>
                  <a:pt x="166" y="146"/>
                </a:cubicBezTo>
                <a:cubicBezTo>
                  <a:pt x="166" y="147"/>
                  <a:pt x="166" y="148"/>
                  <a:pt x="166" y="148"/>
                </a:cubicBezTo>
                <a:close/>
              </a:path>
            </a:pathLst>
          </a:custGeom>
          <a:solidFill>
            <a:srgbClr val="E7F70F"/>
          </a:solidFill>
          <a:ln>
            <a:solidFill>
              <a:srgbClr val="969696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en-US" sz="2666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Freeform 321"/>
          <p:cNvSpPr>
            <a:spLocks noEditPoints="1"/>
          </p:cNvSpPr>
          <p:nvPr/>
        </p:nvSpPr>
        <p:spPr bwMode="auto">
          <a:xfrm>
            <a:off x="10893768" y="10557212"/>
            <a:ext cx="611749" cy="483786"/>
          </a:xfrm>
          <a:custGeom>
            <a:avLst/>
            <a:gdLst>
              <a:gd name="T0" fmla="*/ 66 w 166"/>
              <a:gd name="T1" fmla="*/ 139 h 170"/>
              <a:gd name="T2" fmla="*/ 33 w 166"/>
              <a:gd name="T3" fmla="*/ 170 h 170"/>
              <a:gd name="T4" fmla="*/ 1 w 166"/>
              <a:gd name="T5" fmla="*/ 139 h 170"/>
              <a:gd name="T6" fmla="*/ 3 w 166"/>
              <a:gd name="T7" fmla="*/ 133 h 170"/>
              <a:gd name="T8" fmla="*/ 21 w 166"/>
              <a:gd name="T9" fmla="*/ 3 h 170"/>
              <a:gd name="T10" fmla="*/ 24 w 166"/>
              <a:gd name="T11" fmla="*/ 0 h 170"/>
              <a:gd name="T12" fmla="*/ 45 w 166"/>
              <a:gd name="T13" fmla="*/ 1 h 170"/>
              <a:gd name="T14" fmla="*/ 45 w 166"/>
              <a:gd name="T15" fmla="*/ 133 h 170"/>
              <a:gd name="T16" fmla="*/ 66 w 166"/>
              <a:gd name="T17" fmla="*/ 134 h 170"/>
              <a:gd name="T18" fmla="*/ 112 w 166"/>
              <a:gd name="T19" fmla="*/ 3 h 170"/>
              <a:gd name="T20" fmla="*/ 111 w 166"/>
              <a:gd name="T21" fmla="*/ 24 h 170"/>
              <a:gd name="T22" fmla="*/ 85 w 166"/>
              <a:gd name="T23" fmla="*/ 24 h 170"/>
              <a:gd name="T24" fmla="*/ 82 w 166"/>
              <a:gd name="T25" fmla="*/ 21 h 170"/>
              <a:gd name="T26" fmla="*/ 83 w 166"/>
              <a:gd name="T27" fmla="*/ 1 h 170"/>
              <a:gd name="T28" fmla="*/ 109 w 166"/>
              <a:gd name="T29" fmla="*/ 0 h 170"/>
              <a:gd name="T30" fmla="*/ 112 w 166"/>
              <a:gd name="T31" fmla="*/ 3 h 170"/>
              <a:gd name="T32" fmla="*/ 130 w 166"/>
              <a:gd name="T33" fmla="*/ 70 h 170"/>
              <a:gd name="T34" fmla="*/ 127 w 166"/>
              <a:gd name="T35" fmla="*/ 73 h 170"/>
              <a:gd name="T36" fmla="*/ 83 w 166"/>
              <a:gd name="T37" fmla="*/ 72 h 170"/>
              <a:gd name="T38" fmla="*/ 82 w 166"/>
              <a:gd name="T39" fmla="*/ 52 h 170"/>
              <a:gd name="T40" fmla="*/ 85 w 166"/>
              <a:gd name="T41" fmla="*/ 49 h 170"/>
              <a:gd name="T42" fmla="*/ 129 w 166"/>
              <a:gd name="T43" fmla="*/ 49 h 170"/>
              <a:gd name="T44" fmla="*/ 148 w 166"/>
              <a:gd name="T45" fmla="*/ 100 h 170"/>
              <a:gd name="T46" fmla="*/ 147 w 166"/>
              <a:gd name="T47" fmla="*/ 120 h 170"/>
              <a:gd name="T48" fmla="*/ 85 w 166"/>
              <a:gd name="T49" fmla="*/ 121 h 170"/>
              <a:gd name="T50" fmla="*/ 82 w 166"/>
              <a:gd name="T51" fmla="*/ 118 h 170"/>
              <a:gd name="T52" fmla="*/ 83 w 166"/>
              <a:gd name="T53" fmla="*/ 98 h 170"/>
              <a:gd name="T54" fmla="*/ 145 w 166"/>
              <a:gd name="T55" fmla="*/ 97 h 170"/>
              <a:gd name="T56" fmla="*/ 148 w 166"/>
              <a:gd name="T57" fmla="*/ 100 h 170"/>
              <a:gd name="T58" fmla="*/ 166 w 166"/>
              <a:gd name="T59" fmla="*/ 167 h 170"/>
              <a:gd name="T60" fmla="*/ 163 w 166"/>
              <a:gd name="T61" fmla="*/ 170 h 170"/>
              <a:gd name="T62" fmla="*/ 83 w 166"/>
              <a:gd name="T63" fmla="*/ 169 h 170"/>
              <a:gd name="T64" fmla="*/ 82 w 166"/>
              <a:gd name="T65" fmla="*/ 148 h 170"/>
              <a:gd name="T66" fmla="*/ 85 w 166"/>
              <a:gd name="T67" fmla="*/ 145 h 170"/>
              <a:gd name="T68" fmla="*/ 166 w 166"/>
              <a:gd name="T69" fmla="*/ 14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170">
                <a:moveTo>
                  <a:pt x="67" y="136"/>
                </a:moveTo>
                <a:cubicBezTo>
                  <a:pt x="67" y="137"/>
                  <a:pt x="66" y="138"/>
                  <a:pt x="66" y="139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5" y="169"/>
                  <a:pt x="34" y="170"/>
                  <a:pt x="33" y="170"/>
                </a:cubicBezTo>
                <a:cubicBezTo>
                  <a:pt x="32" y="170"/>
                  <a:pt x="32" y="169"/>
                  <a:pt x="31" y="169"/>
                </a:cubicBezTo>
                <a:cubicBezTo>
                  <a:pt x="1" y="139"/>
                  <a:pt x="1" y="139"/>
                  <a:pt x="1" y="139"/>
                </a:cubicBezTo>
                <a:cubicBezTo>
                  <a:pt x="0" y="138"/>
                  <a:pt x="0" y="136"/>
                  <a:pt x="0" y="135"/>
                </a:cubicBezTo>
                <a:cubicBezTo>
                  <a:pt x="1" y="134"/>
                  <a:pt x="2" y="133"/>
                  <a:pt x="3" y="133"/>
                </a:cubicBezTo>
                <a:cubicBezTo>
                  <a:pt x="21" y="133"/>
                  <a:pt x="21" y="133"/>
                  <a:pt x="21" y="13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2" y="1"/>
                </a:cubicBezTo>
                <a:cubicBezTo>
                  <a:pt x="23" y="0"/>
                  <a:pt x="23" y="0"/>
                  <a:pt x="2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0"/>
                  <a:pt x="44" y="0"/>
                  <a:pt x="45" y="1"/>
                </a:cubicBezTo>
                <a:cubicBezTo>
                  <a:pt x="45" y="2"/>
                  <a:pt x="45" y="2"/>
                  <a:pt x="45" y="3"/>
                </a:cubicBezTo>
                <a:cubicBezTo>
                  <a:pt x="45" y="133"/>
                  <a:pt x="45" y="133"/>
                  <a:pt x="45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5" y="134"/>
                  <a:pt x="66" y="134"/>
                </a:cubicBezTo>
                <a:cubicBezTo>
                  <a:pt x="66" y="135"/>
                  <a:pt x="67" y="135"/>
                  <a:pt x="67" y="136"/>
                </a:cubicBezTo>
                <a:close/>
                <a:moveTo>
                  <a:pt x="112" y="3"/>
                </a:moveTo>
                <a:cubicBezTo>
                  <a:pt x="112" y="21"/>
                  <a:pt x="112" y="21"/>
                  <a:pt x="112" y="21"/>
                </a:cubicBezTo>
                <a:cubicBezTo>
                  <a:pt x="112" y="22"/>
                  <a:pt x="112" y="23"/>
                  <a:pt x="111" y="24"/>
                </a:cubicBezTo>
                <a:cubicBezTo>
                  <a:pt x="111" y="24"/>
                  <a:pt x="110" y="24"/>
                  <a:pt x="109" y="24"/>
                </a:cubicBezTo>
                <a:cubicBezTo>
                  <a:pt x="85" y="24"/>
                  <a:pt x="85" y="24"/>
                  <a:pt x="85" y="24"/>
                </a:cubicBezTo>
                <a:cubicBezTo>
                  <a:pt x="84" y="24"/>
                  <a:pt x="83" y="24"/>
                  <a:pt x="83" y="24"/>
                </a:cubicBezTo>
                <a:cubicBezTo>
                  <a:pt x="82" y="23"/>
                  <a:pt x="82" y="22"/>
                  <a:pt x="82" y="21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2"/>
                  <a:pt x="82" y="2"/>
                  <a:pt x="83" y="1"/>
                </a:cubicBezTo>
                <a:cubicBezTo>
                  <a:pt x="83" y="0"/>
                  <a:pt x="84" y="0"/>
                  <a:pt x="85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0" y="0"/>
                  <a:pt x="111" y="0"/>
                  <a:pt x="111" y="1"/>
                </a:cubicBezTo>
                <a:cubicBezTo>
                  <a:pt x="112" y="2"/>
                  <a:pt x="112" y="2"/>
                  <a:pt x="112" y="3"/>
                </a:cubicBezTo>
                <a:close/>
                <a:moveTo>
                  <a:pt x="130" y="52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1"/>
                  <a:pt x="130" y="71"/>
                  <a:pt x="129" y="72"/>
                </a:cubicBezTo>
                <a:cubicBezTo>
                  <a:pt x="129" y="73"/>
                  <a:pt x="128" y="73"/>
                  <a:pt x="127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4" y="73"/>
                  <a:pt x="83" y="73"/>
                  <a:pt x="83" y="72"/>
                </a:cubicBezTo>
                <a:cubicBezTo>
                  <a:pt x="82" y="71"/>
                  <a:pt x="82" y="71"/>
                  <a:pt x="82" y="70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3" y="49"/>
                </a:cubicBezTo>
                <a:cubicBezTo>
                  <a:pt x="83" y="49"/>
                  <a:pt x="84" y="49"/>
                  <a:pt x="85" y="49"/>
                </a:cubicBezTo>
                <a:cubicBezTo>
                  <a:pt x="127" y="49"/>
                  <a:pt x="127" y="49"/>
                  <a:pt x="127" y="49"/>
                </a:cubicBezTo>
                <a:cubicBezTo>
                  <a:pt x="128" y="49"/>
                  <a:pt x="129" y="49"/>
                  <a:pt x="129" y="49"/>
                </a:cubicBezTo>
                <a:cubicBezTo>
                  <a:pt x="130" y="50"/>
                  <a:pt x="130" y="51"/>
                  <a:pt x="130" y="52"/>
                </a:cubicBezTo>
                <a:close/>
                <a:moveTo>
                  <a:pt x="148" y="100"/>
                </a:moveTo>
                <a:cubicBezTo>
                  <a:pt x="148" y="118"/>
                  <a:pt x="148" y="118"/>
                  <a:pt x="148" y="118"/>
                </a:cubicBezTo>
                <a:cubicBezTo>
                  <a:pt x="148" y="119"/>
                  <a:pt x="148" y="120"/>
                  <a:pt x="147" y="120"/>
                </a:cubicBezTo>
                <a:cubicBezTo>
                  <a:pt x="147" y="121"/>
                  <a:pt x="146" y="121"/>
                  <a:pt x="145" y="121"/>
                </a:cubicBezTo>
                <a:cubicBezTo>
                  <a:pt x="85" y="121"/>
                  <a:pt x="85" y="121"/>
                  <a:pt x="85" y="121"/>
                </a:cubicBezTo>
                <a:cubicBezTo>
                  <a:pt x="84" y="121"/>
                  <a:pt x="83" y="121"/>
                  <a:pt x="83" y="120"/>
                </a:cubicBezTo>
                <a:cubicBezTo>
                  <a:pt x="82" y="120"/>
                  <a:pt x="82" y="119"/>
                  <a:pt x="82" y="118"/>
                </a:cubicBezTo>
                <a:cubicBezTo>
                  <a:pt x="82" y="100"/>
                  <a:pt x="82" y="100"/>
                  <a:pt x="82" y="100"/>
                </a:cubicBezTo>
                <a:cubicBezTo>
                  <a:pt x="82" y="99"/>
                  <a:pt x="82" y="98"/>
                  <a:pt x="83" y="98"/>
                </a:cubicBezTo>
                <a:cubicBezTo>
                  <a:pt x="83" y="97"/>
                  <a:pt x="84" y="97"/>
                  <a:pt x="85" y="97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6" y="97"/>
                  <a:pt x="147" y="97"/>
                  <a:pt x="147" y="98"/>
                </a:cubicBezTo>
                <a:cubicBezTo>
                  <a:pt x="148" y="98"/>
                  <a:pt x="148" y="99"/>
                  <a:pt x="148" y="100"/>
                </a:cubicBezTo>
                <a:close/>
                <a:moveTo>
                  <a:pt x="166" y="148"/>
                </a:moveTo>
                <a:cubicBezTo>
                  <a:pt x="166" y="167"/>
                  <a:pt x="166" y="167"/>
                  <a:pt x="166" y="167"/>
                </a:cubicBezTo>
                <a:cubicBezTo>
                  <a:pt x="166" y="167"/>
                  <a:pt x="166" y="168"/>
                  <a:pt x="166" y="169"/>
                </a:cubicBezTo>
                <a:cubicBezTo>
                  <a:pt x="165" y="169"/>
                  <a:pt x="164" y="170"/>
                  <a:pt x="163" y="170"/>
                </a:cubicBezTo>
                <a:cubicBezTo>
                  <a:pt x="85" y="170"/>
                  <a:pt x="85" y="170"/>
                  <a:pt x="85" y="170"/>
                </a:cubicBezTo>
                <a:cubicBezTo>
                  <a:pt x="84" y="170"/>
                  <a:pt x="83" y="169"/>
                  <a:pt x="83" y="169"/>
                </a:cubicBezTo>
                <a:cubicBezTo>
                  <a:pt x="82" y="168"/>
                  <a:pt x="82" y="167"/>
                  <a:pt x="82" y="167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148"/>
                  <a:pt x="82" y="147"/>
                  <a:pt x="83" y="146"/>
                </a:cubicBezTo>
                <a:cubicBezTo>
                  <a:pt x="83" y="146"/>
                  <a:pt x="84" y="145"/>
                  <a:pt x="85" y="145"/>
                </a:cubicBezTo>
                <a:cubicBezTo>
                  <a:pt x="163" y="145"/>
                  <a:pt x="163" y="145"/>
                  <a:pt x="163" y="145"/>
                </a:cubicBezTo>
                <a:cubicBezTo>
                  <a:pt x="164" y="145"/>
                  <a:pt x="165" y="146"/>
                  <a:pt x="166" y="146"/>
                </a:cubicBezTo>
                <a:cubicBezTo>
                  <a:pt x="166" y="147"/>
                  <a:pt x="166" y="148"/>
                  <a:pt x="166" y="148"/>
                </a:cubicBezTo>
                <a:close/>
              </a:path>
            </a:pathLst>
          </a:custGeom>
          <a:solidFill>
            <a:srgbClr val="E7F70F"/>
          </a:solidFill>
          <a:ln>
            <a:solidFill>
              <a:srgbClr val="969696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en-US" sz="2666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Freeform 321"/>
          <p:cNvSpPr>
            <a:spLocks noEditPoints="1"/>
          </p:cNvSpPr>
          <p:nvPr/>
        </p:nvSpPr>
        <p:spPr bwMode="auto">
          <a:xfrm>
            <a:off x="13044084" y="10557212"/>
            <a:ext cx="611749" cy="483786"/>
          </a:xfrm>
          <a:custGeom>
            <a:avLst/>
            <a:gdLst>
              <a:gd name="T0" fmla="*/ 66 w 166"/>
              <a:gd name="T1" fmla="*/ 139 h 170"/>
              <a:gd name="T2" fmla="*/ 33 w 166"/>
              <a:gd name="T3" fmla="*/ 170 h 170"/>
              <a:gd name="T4" fmla="*/ 1 w 166"/>
              <a:gd name="T5" fmla="*/ 139 h 170"/>
              <a:gd name="T6" fmla="*/ 3 w 166"/>
              <a:gd name="T7" fmla="*/ 133 h 170"/>
              <a:gd name="T8" fmla="*/ 21 w 166"/>
              <a:gd name="T9" fmla="*/ 3 h 170"/>
              <a:gd name="T10" fmla="*/ 24 w 166"/>
              <a:gd name="T11" fmla="*/ 0 h 170"/>
              <a:gd name="T12" fmla="*/ 45 w 166"/>
              <a:gd name="T13" fmla="*/ 1 h 170"/>
              <a:gd name="T14" fmla="*/ 45 w 166"/>
              <a:gd name="T15" fmla="*/ 133 h 170"/>
              <a:gd name="T16" fmla="*/ 66 w 166"/>
              <a:gd name="T17" fmla="*/ 134 h 170"/>
              <a:gd name="T18" fmla="*/ 112 w 166"/>
              <a:gd name="T19" fmla="*/ 3 h 170"/>
              <a:gd name="T20" fmla="*/ 111 w 166"/>
              <a:gd name="T21" fmla="*/ 24 h 170"/>
              <a:gd name="T22" fmla="*/ 85 w 166"/>
              <a:gd name="T23" fmla="*/ 24 h 170"/>
              <a:gd name="T24" fmla="*/ 82 w 166"/>
              <a:gd name="T25" fmla="*/ 21 h 170"/>
              <a:gd name="T26" fmla="*/ 83 w 166"/>
              <a:gd name="T27" fmla="*/ 1 h 170"/>
              <a:gd name="T28" fmla="*/ 109 w 166"/>
              <a:gd name="T29" fmla="*/ 0 h 170"/>
              <a:gd name="T30" fmla="*/ 112 w 166"/>
              <a:gd name="T31" fmla="*/ 3 h 170"/>
              <a:gd name="T32" fmla="*/ 130 w 166"/>
              <a:gd name="T33" fmla="*/ 70 h 170"/>
              <a:gd name="T34" fmla="*/ 127 w 166"/>
              <a:gd name="T35" fmla="*/ 73 h 170"/>
              <a:gd name="T36" fmla="*/ 83 w 166"/>
              <a:gd name="T37" fmla="*/ 72 h 170"/>
              <a:gd name="T38" fmla="*/ 82 w 166"/>
              <a:gd name="T39" fmla="*/ 52 h 170"/>
              <a:gd name="T40" fmla="*/ 85 w 166"/>
              <a:gd name="T41" fmla="*/ 49 h 170"/>
              <a:gd name="T42" fmla="*/ 129 w 166"/>
              <a:gd name="T43" fmla="*/ 49 h 170"/>
              <a:gd name="T44" fmla="*/ 148 w 166"/>
              <a:gd name="T45" fmla="*/ 100 h 170"/>
              <a:gd name="T46" fmla="*/ 147 w 166"/>
              <a:gd name="T47" fmla="*/ 120 h 170"/>
              <a:gd name="T48" fmla="*/ 85 w 166"/>
              <a:gd name="T49" fmla="*/ 121 h 170"/>
              <a:gd name="T50" fmla="*/ 82 w 166"/>
              <a:gd name="T51" fmla="*/ 118 h 170"/>
              <a:gd name="T52" fmla="*/ 83 w 166"/>
              <a:gd name="T53" fmla="*/ 98 h 170"/>
              <a:gd name="T54" fmla="*/ 145 w 166"/>
              <a:gd name="T55" fmla="*/ 97 h 170"/>
              <a:gd name="T56" fmla="*/ 148 w 166"/>
              <a:gd name="T57" fmla="*/ 100 h 170"/>
              <a:gd name="T58" fmla="*/ 166 w 166"/>
              <a:gd name="T59" fmla="*/ 167 h 170"/>
              <a:gd name="T60" fmla="*/ 163 w 166"/>
              <a:gd name="T61" fmla="*/ 170 h 170"/>
              <a:gd name="T62" fmla="*/ 83 w 166"/>
              <a:gd name="T63" fmla="*/ 169 h 170"/>
              <a:gd name="T64" fmla="*/ 82 w 166"/>
              <a:gd name="T65" fmla="*/ 148 h 170"/>
              <a:gd name="T66" fmla="*/ 85 w 166"/>
              <a:gd name="T67" fmla="*/ 145 h 170"/>
              <a:gd name="T68" fmla="*/ 166 w 166"/>
              <a:gd name="T69" fmla="*/ 14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170">
                <a:moveTo>
                  <a:pt x="67" y="136"/>
                </a:moveTo>
                <a:cubicBezTo>
                  <a:pt x="67" y="137"/>
                  <a:pt x="66" y="138"/>
                  <a:pt x="66" y="139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5" y="169"/>
                  <a:pt x="34" y="170"/>
                  <a:pt x="33" y="170"/>
                </a:cubicBezTo>
                <a:cubicBezTo>
                  <a:pt x="32" y="170"/>
                  <a:pt x="32" y="169"/>
                  <a:pt x="31" y="169"/>
                </a:cubicBezTo>
                <a:cubicBezTo>
                  <a:pt x="1" y="139"/>
                  <a:pt x="1" y="139"/>
                  <a:pt x="1" y="139"/>
                </a:cubicBezTo>
                <a:cubicBezTo>
                  <a:pt x="0" y="138"/>
                  <a:pt x="0" y="136"/>
                  <a:pt x="0" y="135"/>
                </a:cubicBezTo>
                <a:cubicBezTo>
                  <a:pt x="1" y="134"/>
                  <a:pt x="2" y="133"/>
                  <a:pt x="3" y="133"/>
                </a:cubicBezTo>
                <a:cubicBezTo>
                  <a:pt x="21" y="133"/>
                  <a:pt x="21" y="133"/>
                  <a:pt x="21" y="13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2" y="1"/>
                </a:cubicBezTo>
                <a:cubicBezTo>
                  <a:pt x="23" y="0"/>
                  <a:pt x="23" y="0"/>
                  <a:pt x="2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0"/>
                  <a:pt x="44" y="0"/>
                  <a:pt x="45" y="1"/>
                </a:cubicBezTo>
                <a:cubicBezTo>
                  <a:pt x="45" y="2"/>
                  <a:pt x="45" y="2"/>
                  <a:pt x="45" y="3"/>
                </a:cubicBezTo>
                <a:cubicBezTo>
                  <a:pt x="45" y="133"/>
                  <a:pt x="45" y="133"/>
                  <a:pt x="45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5" y="134"/>
                  <a:pt x="66" y="134"/>
                </a:cubicBezTo>
                <a:cubicBezTo>
                  <a:pt x="66" y="135"/>
                  <a:pt x="67" y="135"/>
                  <a:pt x="67" y="136"/>
                </a:cubicBezTo>
                <a:close/>
                <a:moveTo>
                  <a:pt x="112" y="3"/>
                </a:moveTo>
                <a:cubicBezTo>
                  <a:pt x="112" y="21"/>
                  <a:pt x="112" y="21"/>
                  <a:pt x="112" y="21"/>
                </a:cubicBezTo>
                <a:cubicBezTo>
                  <a:pt x="112" y="22"/>
                  <a:pt x="112" y="23"/>
                  <a:pt x="111" y="24"/>
                </a:cubicBezTo>
                <a:cubicBezTo>
                  <a:pt x="111" y="24"/>
                  <a:pt x="110" y="24"/>
                  <a:pt x="109" y="24"/>
                </a:cubicBezTo>
                <a:cubicBezTo>
                  <a:pt x="85" y="24"/>
                  <a:pt x="85" y="24"/>
                  <a:pt x="85" y="24"/>
                </a:cubicBezTo>
                <a:cubicBezTo>
                  <a:pt x="84" y="24"/>
                  <a:pt x="83" y="24"/>
                  <a:pt x="83" y="24"/>
                </a:cubicBezTo>
                <a:cubicBezTo>
                  <a:pt x="82" y="23"/>
                  <a:pt x="82" y="22"/>
                  <a:pt x="82" y="21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2"/>
                  <a:pt x="82" y="2"/>
                  <a:pt x="83" y="1"/>
                </a:cubicBezTo>
                <a:cubicBezTo>
                  <a:pt x="83" y="0"/>
                  <a:pt x="84" y="0"/>
                  <a:pt x="85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0" y="0"/>
                  <a:pt x="111" y="0"/>
                  <a:pt x="111" y="1"/>
                </a:cubicBezTo>
                <a:cubicBezTo>
                  <a:pt x="112" y="2"/>
                  <a:pt x="112" y="2"/>
                  <a:pt x="112" y="3"/>
                </a:cubicBezTo>
                <a:close/>
                <a:moveTo>
                  <a:pt x="130" y="52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1"/>
                  <a:pt x="130" y="71"/>
                  <a:pt x="129" y="72"/>
                </a:cubicBezTo>
                <a:cubicBezTo>
                  <a:pt x="129" y="73"/>
                  <a:pt x="128" y="73"/>
                  <a:pt x="127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4" y="73"/>
                  <a:pt x="83" y="73"/>
                  <a:pt x="83" y="72"/>
                </a:cubicBezTo>
                <a:cubicBezTo>
                  <a:pt x="82" y="71"/>
                  <a:pt x="82" y="71"/>
                  <a:pt x="82" y="70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3" y="49"/>
                </a:cubicBezTo>
                <a:cubicBezTo>
                  <a:pt x="83" y="49"/>
                  <a:pt x="84" y="49"/>
                  <a:pt x="85" y="49"/>
                </a:cubicBezTo>
                <a:cubicBezTo>
                  <a:pt x="127" y="49"/>
                  <a:pt x="127" y="49"/>
                  <a:pt x="127" y="49"/>
                </a:cubicBezTo>
                <a:cubicBezTo>
                  <a:pt x="128" y="49"/>
                  <a:pt x="129" y="49"/>
                  <a:pt x="129" y="49"/>
                </a:cubicBezTo>
                <a:cubicBezTo>
                  <a:pt x="130" y="50"/>
                  <a:pt x="130" y="51"/>
                  <a:pt x="130" y="52"/>
                </a:cubicBezTo>
                <a:close/>
                <a:moveTo>
                  <a:pt x="148" y="100"/>
                </a:moveTo>
                <a:cubicBezTo>
                  <a:pt x="148" y="118"/>
                  <a:pt x="148" y="118"/>
                  <a:pt x="148" y="118"/>
                </a:cubicBezTo>
                <a:cubicBezTo>
                  <a:pt x="148" y="119"/>
                  <a:pt x="148" y="120"/>
                  <a:pt x="147" y="120"/>
                </a:cubicBezTo>
                <a:cubicBezTo>
                  <a:pt x="147" y="121"/>
                  <a:pt x="146" y="121"/>
                  <a:pt x="145" y="121"/>
                </a:cubicBezTo>
                <a:cubicBezTo>
                  <a:pt x="85" y="121"/>
                  <a:pt x="85" y="121"/>
                  <a:pt x="85" y="121"/>
                </a:cubicBezTo>
                <a:cubicBezTo>
                  <a:pt x="84" y="121"/>
                  <a:pt x="83" y="121"/>
                  <a:pt x="83" y="120"/>
                </a:cubicBezTo>
                <a:cubicBezTo>
                  <a:pt x="82" y="120"/>
                  <a:pt x="82" y="119"/>
                  <a:pt x="82" y="118"/>
                </a:cubicBezTo>
                <a:cubicBezTo>
                  <a:pt x="82" y="100"/>
                  <a:pt x="82" y="100"/>
                  <a:pt x="82" y="100"/>
                </a:cubicBezTo>
                <a:cubicBezTo>
                  <a:pt x="82" y="99"/>
                  <a:pt x="82" y="98"/>
                  <a:pt x="83" y="98"/>
                </a:cubicBezTo>
                <a:cubicBezTo>
                  <a:pt x="83" y="97"/>
                  <a:pt x="84" y="97"/>
                  <a:pt x="85" y="97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6" y="97"/>
                  <a:pt x="147" y="97"/>
                  <a:pt x="147" y="98"/>
                </a:cubicBezTo>
                <a:cubicBezTo>
                  <a:pt x="148" y="98"/>
                  <a:pt x="148" y="99"/>
                  <a:pt x="148" y="100"/>
                </a:cubicBezTo>
                <a:close/>
                <a:moveTo>
                  <a:pt x="166" y="148"/>
                </a:moveTo>
                <a:cubicBezTo>
                  <a:pt x="166" y="167"/>
                  <a:pt x="166" y="167"/>
                  <a:pt x="166" y="167"/>
                </a:cubicBezTo>
                <a:cubicBezTo>
                  <a:pt x="166" y="167"/>
                  <a:pt x="166" y="168"/>
                  <a:pt x="166" y="169"/>
                </a:cubicBezTo>
                <a:cubicBezTo>
                  <a:pt x="165" y="169"/>
                  <a:pt x="164" y="170"/>
                  <a:pt x="163" y="170"/>
                </a:cubicBezTo>
                <a:cubicBezTo>
                  <a:pt x="85" y="170"/>
                  <a:pt x="85" y="170"/>
                  <a:pt x="85" y="170"/>
                </a:cubicBezTo>
                <a:cubicBezTo>
                  <a:pt x="84" y="170"/>
                  <a:pt x="83" y="169"/>
                  <a:pt x="83" y="169"/>
                </a:cubicBezTo>
                <a:cubicBezTo>
                  <a:pt x="82" y="168"/>
                  <a:pt x="82" y="167"/>
                  <a:pt x="82" y="167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148"/>
                  <a:pt x="82" y="147"/>
                  <a:pt x="83" y="146"/>
                </a:cubicBezTo>
                <a:cubicBezTo>
                  <a:pt x="83" y="146"/>
                  <a:pt x="84" y="145"/>
                  <a:pt x="85" y="145"/>
                </a:cubicBezTo>
                <a:cubicBezTo>
                  <a:pt x="163" y="145"/>
                  <a:pt x="163" y="145"/>
                  <a:pt x="163" y="145"/>
                </a:cubicBezTo>
                <a:cubicBezTo>
                  <a:pt x="164" y="145"/>
                  <a:pt x="165" y="146"/>
                  <a:pt x="166" y="146"/>
                </a:cubicBezTo>
                <a:cubicBezTo>
                  <a:pt x="166" y="147"/>
                  <a:pt x="166" y="148"/>
                  <a:pt x="166" y="148"/>
                </a:cubicBezTo>
                <a:close/>
              </a:path>
            </a:pathLst>
          </a:custGeom>
          <a:solidFill>
            <a:srgbClr val="E7F70F"/>
          </a:solidFill>
          <a:ln>
            <a:solidFill>
              <a:srgbClr val="969696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487553" tIns="243777" rIns="487553" bIns="243777" numCol="1" anchor="t" anchorCtr="0" compatLnSpc="1">
            <a:prstTxWarp prst="textNoShape">
              <a:avLst/>
            </a:prstTxWarp>
          </a:bodyPr>
          <a:lstStyle/>
          <a:p>
            <a:pPr algn="ctr" defTabSz="1650587" hangingPunct="0">
              <a:buClrTx/>
              <a:defRPr/>
            </a:pPr>
            <a:endParaRPr lang="en-US" sz="2666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5" name="Straight Connector 144"/>
          <p:cNvCxnSpPr/>
          <p:nvPr/>
        </p:nvCxnSpPr>
        <p:spPr>
          <a:xfrm>
            <a:off x="5118253" y="8036169"/>
            <a:ext cx="9072509" cy="42785"/>
          </a:xfrm>
          <a:prstGeom prst="line">
            <a:avLst/>
          </a:prstGeom>
          <a:ln>
            <a:solidFill>
              <a:srgbClr val="22334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107138" y="9917437"/>
            <a:ext cx="9072509" cy="42785"/>
          </a:xfrm>
          <a:prstGeom prst="line">
            <a:avLst/>
          </a:prstGeom>
          <a:ln>
            <a:solidFill>
              <a:srgbClr val="223344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/>
          <p:cNvGrpSpPr/>
          <p:nvPr/>
        </p:nvGrpSpPr>
        <p:grpSpPr>
          <a:xfrm>
            <a:off x="1354020" y="10773806"/>
            <a:ext cx="2093059" cy="2698490"/>
            <a:chOff x="571958" y="4122873"/>
            <a:chExt cx="979049" cy="1349597"/>
          </a:xfrm>
        </p:grpSpPr>
        <p:sp>
          <p:nvSpPr>
            <p:cNvPr id="151" name="TextBox 150"/>
            <p:cNvSpPr txBox="1"/>
            <p:nvPr/>
          </p:nvSpPr>
          <p:spPr>
            <a:xfrm>
              <a:off x="573941" y="4122873"/>
              <a:ext cx="901434" cy="20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223344"/>
                  </a:solidFill>
                  <a:latin typeface="Nunito Sans SemiBold"/>
                </a:rPr>
                <a:t>Allocated </a:t>
              </a:r>
              <a:r>
                <a:rPr lang="en-GB" sz="2000" dirty="0" smtClean="0">
                  <a:solidFill>
                    <a:srgbClr val="223344"/>
                  </a:solidFill>
                  <a:latin typeface="Nunito Sans SemiBold"/>
                </a:rPr>
                <a:t>SSD</a:t>
              </a:r>
              <a:endParaRPr lang="en-GB" sz="2000" dirty="0">
                <a:solidFill>
                  <a:srgbClr val="223344"/>
                </a:solidFill>
                <a:latin typeface="Nunito Sans SemiBold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1958" y="4688601"/>
              <a:ext cx="932177" cy="20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223344"/>
                  </a:solidFill>
                  <a:latin typeface="Nunito Sans SemiBold"/>
                </a:rPr>
                <a:t>Allocated </a:t>
              </a:r>
              <a:r>
                <a:rPr lang="en-GB" sz="2000" dirty="0" smtClean="0">
                  <a:solidFill>
                    <a:srgbClr val="223344"/>
                  </a:solidFill>
                  <a:latin typeface="Nunito Sans SemiBold"/>
                </a:rPr>
                <a:t>HDD</a:t>
              </a:r>
              <a:endParaRPr lang="en-GB" sz="2000" dirty="0">
                <a:solidFill>
                  <a:srgbClr val="223344"/>
                </a:solidFill>
                <a:latin typeface="Nunito Sans SemiBold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71958" y="5272363"/>
              <a:ext cx="979049" cy="20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223344"/>
                  </a:solidFill>
                  <a:latin typeface="Nunito Sans SemiBold"/>
                </a:rPr>
                <a:t>Available Disks</a:t>
              </a:r>
              <a:endParaRPr lang="en-GB" sz="2000" dirty="0">
                <a:solidFill>
                  <a:srgbClr val="223344"/>
                </a:solidFill>
                <a:latin typeface="Nunito Sans SemiBold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03966" y="2564356"/>
            <a:ext cx="5215565" cy="2698015"/>
            <a:chOff x="252048" y="1281619"/>
            <a:chExt cx="2608462" cy="1349359"/>
          </a:xfrm>
        </p:grpSpPr>
        <p:grpSp>
          <p:nvGrpSpPr>
            <p:cNvPr id="155" name="Group 154"/>
            <p:cNvGrpSpPr/>
            <p:nvPr/>
          </p:nvGrpSpPr>
          <p:grpSpPr>
            <a:xfrm>
              <a:off x="255922" y="1281619"/>
              <a:ext cx="2604588" cy="1101368"/>
              <a:chOff x="7332509" y="4923201"/>
              <a:chExt cx="2604588" cy="1101368"/>
            </a:xfrm>
          </p:grpSpPr>
          <p:sp>
            <p:nvSpPr>
              <p:cNvPr id="158" name="Freeform 52"/>
              <p:cNvSpPr>
                <a:spLocks/>
              </p:cNvSpPr>
              <p:nvPr/>
            </p:nvSpPr>
            <p:spPr bwMode="auto">
              <a:xfrm>
                <a:off x="7335643" y="4950183"/>
                <a:ext cx="128819" cy="150372"/>
              </a:xfrm>
              <a:custGeom>
                <a:avLst/>
                <a:gdLst>
                  <a:gd name="T0" fmla="*/ 159 w 159"/>
                  <a:gd name="T1" fmla="*/ 17 h 159"/>
                  <a:gd name="T2" fmla="*/ 159 w 159"/>
                  <a:gd name="T3" fmla="*/ 142 h 159"/>
                  <a:gd name="T4" fmla="*/ 140 w 159"/>
                  <a:gd name="T5" fmla="*/ 159 h 159"/>
                  <a:gd name="T6" fmla="*/ 20 w 159"/>
                  <a:gd name="T7" fmla="*/ 159 h 159"/>
                  <a:gd name="T8" fmla="*/ 0 w 159"/>
                  <a:gd name="T9" fmla="*/ 142 h 159"/>
                  <a:gd name="T10" fmla="*/ 0 w 159"/>
                  <a:gd name="T11" fmla="*/ 17 h 159"/>
                  <a:gd name="T12" fmla="*/ 20 w 159"/>
                  <a:gd name="T13" fmla="*/ 0 h 159"/>
                  <a:gd name="T14" fmla="*/ 140 w 159"/>
                  <a:gd name="T15" fmla="*/ 0 h 159"/>
                  <a:gd name="T16" fmla="*/ 159 w 159"/>
                  <a:gd name="T17" fmla="*/ 1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159">
                    <a:moveTo>
                      <a:pt x="159" y="17"/>
                    </a:moveTo>
                    <a:cubicBezTo>
                      <a:pt x="159" y="142"/>
                      <a:pt x="159" y="142"/>
                      <a:pt x="159" y="142"/>
                    </a:cubicBezTo>
                    <a:cubicBezTo>
                      <a:pt x="159" y="155"/>
                      <a:pt x="152" y="159"/>
                      <a:pt x="140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7" y="159"/>
                      <a:pt x="0" y="155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"/>
                      <a:pt x="7" y="0"/>
                      <a:pt x="2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52" y="0"/>
                      <a:pt x="159" y="4"/>
                      <a:pt x="159" y="17"/>
                    </a:cubicBezTo>
                    <a:close/>
                  </a:path>
                </a:pathLst>
              </a:custGeom>
              <a:ln>
                <a:solidFill>
                  <a:srgbClr val="1F1F20"/>
                </a:solidFill>
              </a:ln>
              <a:extLst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487553" tIns="243777" rIns="487553" bIns="243777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1650587" hangingPunct="0">
                  <a:buClrTx/>
                  <a:defRPr/>
                </a:pPr>
                <a:endParaRPr lang="en-US" sz="2666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" name="Freeform 52"/>
              <p:cNvSpPr>
                <a:spLocks/>
              </p:cNvSpPr>
              <p:nvPr/>
            </p:nvSpPr>
            <p:spPr bwMode="auto">
              <a:xfrm>
                <a:off x="7335643" y="5172956"/>
                <a:ext cx="128819" cy="150372"/>
              </a:xfrm>
              <a:custGeom>
                <a:avLst/>
                <a:gdLst>
                  <a:gd name="T0" fmla="*/ 159 w 159"/>
                  <a:gd name="T1" fmla="*/ 17 h 159"/>
                  <a:gd name="T2" fmla="*/ 159 w 159"/>
                  <a:gd name="T3" fmla="*/ 142 h 159"/>
                  <a:gd name="T4" fmla="*/ 140 w 159"/>
                  <a:gd name="T5" fmla="*/ 159 h 159"/>
                  <a:gd name="T6" fmla="*/ 20 w 159"/>
                  <a:gd name="T7" fmla="*/ 159 h 159"/>
                  <a:gd name="T8" fmla="*/ 0 w 159"/>
                  <a:gd name="T9" fmla="*/ 142 h 159"/>
                  <a:gd name="T10" fmla="*/ 0 w 159"/>
                  <a:gd name="T11" fmla="*/ 17 h 159"/>
                  <a:gd name="T12" fmla="*/ 20 w 159"/>
                  <a:gd name="T13" fmla="*/ 0 h 159"/>
                  <a:gd name="T14" fmla="*/ 140 w 159"/>
                  <a:gd name="T15" fmla="*/ 0 h 159"/>
                  <a:gd name="T16" fmla="*/ 159 w 159"/>
                  <a:gd name="T17" fmla="*/ 1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159">
                    <a:moveTo>
                      <a:pt x="159" y="17"/>
                    </a:moveTo>
                    <a:cubicBezTo>
                      <a:pt x="159" y="142"/>
                      <a:pt x="159" y="142"/>
                      <a:pt x="159" y="142"/>
                    </a:cubicBezTo>
                    <a:cubicBezTo>
                      <a:pt x="159" y="155"/>
                      <a:pt x="152" y="159"/>
                      <a:pt x="140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7" y="159"/>
                      <a:pt x="0" y="155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"/>
                      <a:pt x="7" y="0"/>
                      <a:pt x="2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52" y="0"/>
                      <a:pt x="159" y="4"/>
                      <a:pt x="159" y="17"/>
                    </a:cubicBezTo>
                    <a:close/>
                  </a:path>
                </a:pathLst>
              </a:custGeom>
              <a:ln w="28575">
                <a:solidFill>
                  <a:srgbClr val="1F1F20"/>
                </a:solidFill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487553" tIns="243777" rIns="487553" bIns="243777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1650587" hangingPunct="0">
                  <a:buClrTx/>
                  <a:defRPr/>
                </a:pPr>
                <a:endParaRPr lang="en-US" sz="2666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" name="Freeform 52"/>
              <p:cNvSpPr>
                <a:spLocks/>
              </p:cNvSpPr>
              <p:nvPr/>
            </p:nvSpPr>
            <p:spPr bwMode="auto">
              <a:xfrm>
                <a:off x="7332510" y="5392017"/>
                <a:ext cx="128819" cy="150372"/>
              </a:xfrm>
              <a:custGeom>
                <a:avLst/>
                <a:gdLst>
                  <a:gd name="T0" fmla="*/ 159 w 159"/>
                  <a:gd name="T1" fmla="*/ 17 h 159"/>
                  <a:gd name="T2" fmla="*/ 159 w 159"/>
                  <a:gd name="T3" fmla="*/ 142 h 159"/>
                  <a:gd name="T4" fmla="*/ 140 w 159"/>
                  <a:gd name="T5" fmla="*/ 159 h 159"/>
                  <a:gd name="T6" fmla="*/ 20 w 159"/>
                  <a:gd name="T7" fmla="*/ 159 h 159"/>
                  <a:gd name="T8" fmla="*/ 0 w 159"/>
                  <a:gd name="T9" fmla="*/ 142 h 159"/>
                  <a:gd name="T10" fmla="*/ 0 w 159"/>
                  <a:gd name="T11" fmla="*/ 17 h 159"/>
                  <a:gd name="T12" fmla="*/ 20 w 159"/>
                  <a:gd name="T13" fmla="*/ 0 h 159"/>
                  <a:gd name="T14" fmla="*/ 140 w 159"/>
                  <a:gd name="T15" fmla="*/ 0 h 159"/>
                  <a:gd name="T16" fmla="*/ 159 w 159"/>
                  <a:gd name="T17" fmla="*/ 1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159">
                    <a:moveTo>
                      <a:pt x="159" y="17"/>
                    </a:moveTo>
                    <a:cubicBezTo>
                      <a:pt x="159" y="142"/>
                      <a:pt x="159" y="142"/>
                      <a:pt x="159" y="142"/>
                    </a:cubicBezTo>
                    <a:cubicBezTo>
                      <a:pt x="159" y="155"/>
                      <a:pt x="152" y="159"/>
                      <a:pt x="140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7" y="159"/>
                      <a:pt x="0" y="155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"/>
                      <a:pt x="7" y="0"/>
                      <a:pt x="2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52" y="0"/>
                      <a:pt x="159" y="4"/>
                      <a:pt x="159" y="17"/>
                    </a:cubicBezTo>
                    <a:close/>
                  </a:path>
                </a:pathLst>
              </a:custGeom>
              <a:solidFill>
                <a:srgbClr val="969696"/>
              </a:solidFill>
              <a:ln>
                <a:solidFill>
                  <a:srgbClr val="969696"/>
                </a:solidFill>
              </a:ln>
              <a:extLst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487553" tIns="243777" rIns="487553" bIns="243777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1650587" hangingPunct="0">
                  <a:buClrTx/>
                  <a:defRPr/>
                </a:pPr>
                <a:endParaRPr lang="en-US" sz="2666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" name="Freeform 52"/>
              <p:cNvSpPr>
                <a:spLocks/>
              </p:cNvSpPr>
              <p:nvPr/>
            </p:nvSpPr>
            <p:spPr bwMode="auto">
              <a:xfrm>
                <a:off x="7335643" y="5621739"/>
                <a:ext cx="128819" cy="150372"/>
              </a:xfrm>
              <a:custGeom>
                <a:avLst/>
                <a:gdLst>
                  <a:gd name="T0" fmla="*/ 159 w 159"/>
                  <a:gd name="T1" fmla="*/ 17 h 159"/>
                  <a:gd name="T2" fmla="*/ 159 w 159"/>
                  <a:gd name="T3" fmla="*/ 142 h 159"/>
                  <a:gd name="T4" fmla="*/ 140 w 159"/>
                  <a:gd name="T5" fmla="*/ 159 h 159"/>
                  <a:gd name="T6" fmla="*/ 20 w 159"/>
                  <a:gd name="T7" fmla="*/ 159 h 159"/>
                  <a:gd name="T8" fmla="*/ 0 w 159"/>
                  <a:gd name="T9" fmla="*/ 142 h 159"/>
                  <a:gd name="T10" fmla="*/ 0 w 159"/>
                  <a:gd name="T11" fmla="*/ 17 h 159"/>
                  <a:gd name="T12" fmla="*/ 20 w 159"/>
                  <a:gd name="T13" fmla="*/ 0 h 159"/>
                  <a:gd name="T14" fmla="*/ 140 w 159"/>
                  <a:gd name="T15" fmla="*/ 0 h 159"/>
                  <a:gd name="T16" fmla="*/ 159 w 159"/>
                  <a:gd name="T17" fmla="*/ 1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159">
                    <a:moveTo>
                      <a:pt x="159" y="17"/>
                    </a:moveTo>
                    <a:cubicBezTo>
                      <a:pt x="159" y="142"/>
                      <a:pt x="159" y="142"/>
                      <a:pt x="159" y="142"/>
                    </a:cubicBezTo>
                    <a:cubicBezTo>
                      <a:pt x="159" y="155"/>
                      <a:pt x="152" y="159"/>
                      <a:pt x="140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7" y="159"/>
                      <a:pt x="0" y="155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"/>
                      <a:pt x="7" y="0"/>
                      <a:pt x="2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52" y="0"/>
                      <a:pt x="159" y="4"/>
                      <a:pt x="159" y="17"/>
                    </a:cubicBezTo>
                    <a:close/>
                  </a:path>
                </a:pathLst>
              </a:custGeom>
              <a:ln w="28575">
                <a:solidFill>
                  <a:srgbClr val="969696"/>
                </a:solidFill>
              </a:ln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487553" tIns="243777" rIns="487553" bIns="243777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1650587" hangingPunct="0">
                  <a:buClrTx/>
                  <a:defRPr/>
                </a:pPr>
                <a:endParaRPr lang="en-US" sz="2666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" name="Freeform 52"/>
              <p:cNvSpPr>
                <a:spLocks/>
              </p:cNvSpPr>
              <p:nvPr/>
            </p:nvSpPr>
            <p:spPr bwMode="auto">
              <a:xfrm>
                <a:off x="7332509" y="5846338"/>
                <a:ext cx="128819" cy="150372"/>
              </a:xfrm>
              <a:custGeom>
                <a:avLst/>
                <a:gdLst>
                  <a:gd name="T0" fmla="*/ 159 w 159"/>
                  <a:gd name="T1" fmla="*/ 17 h 159"/>
                  <a:gd name="T2" fmla="*/ 159 w 159"/>
                  <a:gd name="T3" fmla="*/ 142 h 159"/>
                  <a:gd name="T4" fmla="*/ 140 w 159"/>
                  <a:gd name="T5" fmla="*/ 159 h 159"/>
                  <a:gd name="T6" fmla="*/ 20 w 159"/>
                  <a:gd name="T7" fmla="*/ 159 h 159"/>
                  <a:gd name="T8" fmla="*/ 0 w 159"/>
                  <a:gd name="T9" fmla="*/ 142 h 159"/>
                  <a:gd name="T10" fmla="*/ 0 w 159"/>
                  <a:gd name="T11" fmla="*/ 17 h 159"/>
                  <a:gd name="T12" fmla="*/ 20 w 159"/>
                  <a:gd name="T13" fmla="*/ 0 h 159"/>
                  <a:gd name="T14" fmla="*/ 140 w 159"/>
                  <a:gd name="T15" fmla="*/ 0 h 159"/>
                  <a:gd name="T16" fmla="*/ 159 w 159"/>
                  <a:gd name="T17" fmla="*/ 1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159">
                    <a:moveTo>
                      <a:pt x="159" y="17"/>
                    </a:moveTo>
                    <a:cubicBezTo>
                      <a:pt x="159" y="142"/>
                      <a:pt x="159" y="142"/>
                      <a:pt x="159" y="142"/>
                    </a:cubicBezTo>
                    <a:cubicBezTo>
                      <a:pt x="159" y="155"/>
                      <a:pt x="152" y="159"/>
                      <a:pt x="140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7" y="159"/>
                      <a:pt x="0" y="155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"/>
                      <a:pt x="7" y="0"/>
                      <a:pt x="2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52" y="0"/>
                      <a:pt x="159" y="4"/>
                      <a:pt x="159" y="17"/>
                    </a:cubicBezTo>
                    <a:close/>
                  </a:path>
                </a:pathLst>
              </a:custGeom>
              <a:solidFill>
                <a:srgbClr val="E7F70F"/>
              </a:solidFill>
              <a:ln>
                <a:solidFill>
                  <a:srgbClr val="969696"/>
                </a:solidFill>
              </a:ln>
              <a:extLst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487553" tIns="243777" rIns="487553" bIns="243777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1650587" hangingPunct="0">
                  <a:buClrTx/>
                  <a:defRPr/>
                </a:pPr>
                <a:endParaRPr lang="en-US" sz="2666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456044" y="5824462"/>
                <a:ext cx="2281026" cy="20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223344"/>
                    </a:solidFill>
                    <a:latin typeface="Nunito Sans SemiBold"/>
                  </a:rPr>
                  <a:t>Active Object Storage Controller Core</a:t>
                </a:r>
                <a:endParaRPr lang="en-GB" sz="2000" dirty="0">
                  <a:solidFill>
                    <a:srgbClr val="223344"/>
                  </a:solidFill>
                  <a:latin typeface="Nunito Sans SemiBold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443358" y="4923201"/>
                <a:ext cx="2352379" cy="20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223344"/>
                    </a:solidFill>
                    <a:latin typeface="Nunito Sans SemiBold"/>
                  </a:rPr>
                  <a:t>Active Flash Optimized Controller Core</a:t>
                </a:r>
                <a:endParaRPr lang="en-GB" sz="2000" dirty="0">
                  <a:solidFill>
                    <a:srgbClr val="223344"/>
                  </a:solidFill>
                  <a:latin typeface="Nunito Sans SemiBold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7452170" y="5356163"/>
                <a:ext cx="2113469" cy="20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223344"/>
                    </a:solidFill>
                    <a:latin typeface="Nunito Sans SemiBold"/>
                  </a:rPr>
                  <a:t>Active VPSA Array Controller Core</a:t>
                </a:r>
                <a:endParaRPr lang="en-GB" sz="2000" dirty="0">
                  <a:solidFill>
                    <a:srgbClr val="223344"/>
                  </a:solidFill>
                  <a:latin typeface="Nunito Sans SemiBold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7464462" y="5144187"/>
                <a:ext cx="2472635" cy="20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223344"/>
                    </a:solidFill>
                    <a:latin typeface="Nunito Sans SemiBold"/>
                  </a:rPr>
                  <a:t>Standby Flash Optimized Controller Core</a:t>
                </a:r>
                <a:endParaRPr lang="en-GB" sz="2000" dirty="0">
                  <a:solidFill>
                    <a:srgbClr val="223344"/>
                  </a:solidFill>
                  <a:latin typeface="Nunito Sans SemiBold"/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7456044" y="5560043"/>
                <a:ext cx="2233725" cy="20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223344"/>
                    </a:solidFill>
                    <a:latin typeface="Nunito Sans SemiBold"/>
                  </a:rPr>
                  <a:t>Standby VPSA Array Controller Core</a:t>
                </a:r>
                <a:endParaRPr lang="en-GB" sz="2000" dirty="0">
                  <a:solidFill>
                    <a:srgbClr val="223344"/>
                  </a:solidFill>
                  <a:latin typeface="Nunito Sans SemiBold"/>
                </a:endParaRPr>
              </a:p>
            </p:txBody>
          </p:sp>
        </p:grpSp>
        <p:sp>
          <p:nvSpPr>
            <p:cNvPr id="156" name="Freeform 52"/>
            <p:cNvSpPr>
              <a:spLocks/>
            </p:cNvSpPr>
            <p:nvPr/>
          </p:nvSpPr>
          <p:spPr bwMode="auto">
            <a:xfrm>
              <a:off x="252048" y="2452747"/>
              <a:ext cx="128819" cy="150372"/>
            </a:xfrm>
            <a:custGeom>
              <a:avLst/>
              <a:gdLst>
                <a:gd name="T0" fmla="*/ 159 w 159"/>
                <a:gd name="T1" fmla="*/ 17 h 159"/>
                <a:gd name="T2" fmla="*/ 159 w 159"/>
                <a:gd name="T3" fmla="*/ 142 h 159"/>
                <a:gd name="T4" fmla="*/ 140 w 159"/>
                <a:gd name="T5" fmla="*/ 159 h 159"/>
                <a:gd name="T6" fmla="*/ 20 w 159"/>
                <a:gd name="T7" fmla="*/ 159 h 159"/>
                <a:gd name="T8" fmla="*/ 0 w 159"/>
                <a:gd name="T9" fmla="*/ 142 h 159"/>
                <a:gd name="T10" fmla="*/ 0 w 159"/>
                <a:gd name="T11" fmla="*/ 17 h 159"/>
                <a:gd name="T12" fmla="*/ 20 w 159"/>
                <a:gd name="T13" fmla="*/ 0 h 159"/>
                <a:gd name="T14" fmla="*/ 140 w 159"/>
                <a:gd name="T15" fmla="*/ 0 h 159"/>
                <a:gd name="T16" fmla="*/ 159 w 159"/>
                <a:gd name="T17" fmla="*/ 1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159">
                  <a:moveTo>
                    <a:pt x="159" y="17"/>
                  </a:moveTo>
                  <a:cubicBezTo>
                    <a:pt x="159" y="142"/>
                    <a:pt x="159" y="142"/>
                    <a:pt x="159" y="142"/>
                  </a:cubicBezTo>
                  <a:cubicBezTo>
                    <a:pt x="159" y="155"/>
                    <a:pt x="152" y="159"/>
                    <a:pt x="140" y="159"/>
                  </a:cubicBezTo>
                  <a:cubicBezTo>
                    <a:pt x="20" y="159"/>
                    <a:pt x="20" y="159"/>
                    <a:pt x="20" y="159"/>
                  </a:cubicBezTo>
                  <a:cubicBezTo>
                    <a:pt x="7" y="159"/>
                    <a:pt x="0" y="155"/>
                    <a:pt x="0" y="14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4"/>
                    <a:pt x="7" y="0"/>
                    <a:pt x="2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2" y="0"/>
                    <a:pt x="159" y="4"/>
                    <a:pt x="159" y="17"/>
                  </a:cubicBezTo>
                  <a:close/>
                </a:path>
              </a:pathLst>
            </a:custGeom>
            <a:ln>
              <a:solidFill>
                <a:srgbClr val="969696"/>
              </a:solidFill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487553" tIns="243777" rIns="487553" bIns="243777" numCol="1" anchor="t" anchorCtr="0" compatLnSpc="1">
              <a:prstTxWarp prst="textNoShape">
                <a:avLst/>
              </a:prstTxWarp>
            </a:bodyPr>
            <a:lstStyle/>
            <a:p>
              <a:pPr algn="ctr" defTabSz="1650587" hangingPunct="0">
                <a:buClrTx/>
                <a:defRPr/>
              </a:pPr>
              <a:endParaRPr lang="en-US" sz="266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75583" y="2430871"/>
              <a:ext cx="1974773" cy="20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223344"/>
                  </a:solidFill>
                  <a:latin typeface="Nunito Sans SemiBold"/>
                </a:rPr>
                <a:t>Unallocated and Available Cores</a:t>
              </a:r>
              <a:endParaRPr lang="en-GB" sz="2000" dirty="0">
                <a:solidFill>
                  <a:srgbClr val="223344"/>
                </a:solidFill>
                <a:latin typeface="Nunito Sans SemiBold"/>
              </a:endParaRPr>
            </a:p>
          </p:txBody>
        </p:sp>
      </p:grpSp>
      <p:pic>
        <p:nvPicPr>
          <p:cNvPr id="169" name="Graphic 19">
            <a:extLst>
              <a:ext uri="{FF2B5EF4-FFF2-40B4-BE49-F238E27FC236}">
                <a16:creationId xmlns="" xmlns:a16="http://schemas.microsoft.com/office/drawing/2014/main" id="{8CF5ACAC-E508-314F-913F-2679F0A2B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2" y="9389616"/>
            <a:ext cx="1639689" cy="1072421"/>
          </a:xfrm>
          <a:prstGeom prst="rect">
            <a:avLst/>
          </a:prstGeom>
        </p:spPr>
      </p:pic>
      <p:pic>
        <p:nvPicPr>
          <p:cNvPr id="170" name="Graphic 14">
            <a:extLst>
              <a:ext uri="{FF2B5EF4-FFF2-40B4-BE49-F238E27FC236}">
                <a16:creationId xmlns="" xmlns:a16="http://schemas.microsoft.com/office/drawing/2014/main" id="{A4802630-46F9-E645-B94F-24B3211ED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19" y="7569854"/>
            <a:ext cx="1629721" cy="1065488"/>
          </a:xfrm>
          <a:prstGeom prst="rect">
            <a:avLst/>
          </a:prstGeom>
        </p:spPr>
      </p:pic>
      <p:pic>
        <p:nvPicPr>
          <p:cNvPr id="171" name="Graphic 17">
            <a:extLst>
              <a:ext uri="{FF2B5EF4-FFF2-40B4-BE49-F238E27FC236}">
                <a16:creationId xmlns="" xmlns:a16="http://schemas.microsoft.com/office/drawing/2014/main" id="{9AB5CD44-5600-7B43-A72B-CE2EC5B58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2" y="5785753"/>
            <a:ext cx="1628028" cy="1064383"/>
          </a:xfrm>
          <a:prstGeom prst="rect">
            <a:avLst/>
          </a:prstGeom>
        </p:spPr>
      </p:pic>
      <p:pic>
        <p:nvPicPr>
          <p:cNvPr id="172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73" y="5479722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73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69" y="5479722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74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817" y="7235213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1F1F20"/>
            </a:outerShdw>
          </a:effectLst>
        </p:spPr>
      </p:pic>
      <p:pic>
        <p:nvPicPr>
          <p:cNvPr id="175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10" y="7268924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1F1F20"/>
            </a:outerShdw>
          </a:effectLst>
        </p:spPr>
      </p:pic>
      <p:pic>
        <p:nvPicPr>
          <p:cNvPr id="176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787" y="11093907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1F1F20"/>
            </a:outerShdw>
          </a:effectLst>
        </p:spPr>
      </p:pic>
      <p:pic>
        <p:nvPicPr>
          <p:cNvPr id="177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147" y="11071045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1F1F20"/>
            </a:outerShdw>
          </a:effectLst>
        </p:spPr>
      </p:pic>
      <p:pic>
        <p:nvPicPr>
          <p:cNvPr id="178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147" y="11090678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1F1F20"/>
            </a:outerShdw>
          </a:effectLst>
        </p:spPr>
      </p:pic>
      <p:pic>
        <p:nvPicPr>
          <p:cNvPr id="179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73" y="11054090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1F1F20"/>
            </a:outerShdw>
          </a:effectLst>
        </p:spPr>
      </p:pic>
      <p:pic>
        <p:nvPicPr>
          <p:cNvPr id="180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74" y="5497671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7F70F"/>
            </a:outerShdw>
          </a:effectLst>
        </p:spPr>
      </p:pic>
      <p:pic>
        <p:nvPicPr>
          <p:cNvPr id="181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71" y="5497671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7F70F"/>
            </a:outerShdw>
          </a:effectLst>
        </p:spPr>
      </p:pic>
      <p:pic>
        <p:nvPicPr>
          <p:cNvPr id="182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74" y="7255539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7F70F"/>
            </a:outerShdw>
          </a:effectLst>
        </p:spPr>
      </p:pic>
      <p:pic>
        <p:nvPicPr>
          <p:cNvPr id="183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91" y="7238884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7F70F"/>
            </a:outerShdw>
          </a:effectLst>
        </p:spPr>
      </p:pic>
      <p:pic>
        <p:nvPicPr>
          <p:cNvPr id="184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69" y="9066747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85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4" y="9081256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86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02" y="9081256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87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252" y="9081256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88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" y="11093907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89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" y="9959199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E7F70F"/>
            </a:outerShdw>
          </a:effectLst>
        </p:spPr>
      </p:pic>
      <p:pic>
        <p:nvPicPr>
          <p:cNvPr id="190" name="Google Shape;554;p77">
            <a:extLst>
              <a:ext uri="{FF2B5EF4-FFF2-40B4-BE49-F238E27FC236}">
                <a16:creationId xmlns="" xmlns:a16="http://schemas.microsoft.com/office/drawing/2014/main" id="{CA83D637-B680-FE47-9208-29AC58D1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" y="12265790"/>
            <a:ext cx="1344084" cy="134489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1F1F2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859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4">
      <a:dk1>
        <a:srgbClr val="111111"/>
      </a:dk1>
      <a:lt1>
        <a:srgbClr val="FFFFFF"/>
      </a:lt1>
      <a:dk2>
        <a:srgbClr val="445466"/>
      </a:dk2>
      <a:lt2>
        <a:srgbClr val="DBDEE0"/>
      </a:lt2>
      <a:accent1>
        <a:srgbClr val="66BB22"/>
      </a:accent1>
      <a:accent2>
        <a:srgbClr val="E4B741"/>
      </a:accent2>
      <a:accent3>
        <a:srgbClr val="E7F70F"/>
      </a:accent3>
      <a:accent4>
        <a:srgbClr val="1E96FC"/>
      </a:accent4>
      <a:accent5>
        <a:srgbClr val="8899AA"/>
      </a:accent5>
      <a:accent6>
        <a:srgbClr val="556677"/>
      </a:accent6>
      <a:hlink>
        <a:srgbClr val="0099CC"/>
      </a:hlink>
      <a:folHlink>
        <a:srgbClr val="99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15117</TotalTime>
  <Words>1553</Words>
  <Application>Microsoft Office PowerPoint</Application>
  <PresentationFormat>Custom</PresentationFormat>
  <Paragraphs>419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63" baseType="lpstr">
      <vt:lpstr>Open Sans</vt:lpstr>
      <vt:lpstr>Arial</vt:lpstr>
      <vt:lpstr>Nunito Sans</vt:lpstr>
      <vt:lpstr>Calibri Light</vt:lpstr>
      <vt:lpstr>Open Sans Semibold</vt:lpstr>
      <vt:lpstr>Montserrat</vt:lpstr>
      <vt:lpstr>Verdana</vt:lpstr>
      <vt:lpstr>Avenir Next Demi Bold</vt:lpstr>
      <vt:lpstr>Nunito Sans Light</vt:lpstr>
      <vt:lpstr>Helvetica Light</vt:lpstr>
      <vt:lpstr>Montserrat Bold</vt:lpstr>
      <vt:lpstr>Helvetica Regular</vt:lpstr>
      <vt:lpstr>Fira Sans Condensed Medium</vt:lpstr>
      <vt:lpstr>Tahoma</vt:lpstr>
      <vt:lpstr>Avenir Next</vt:lpstr>
      <vt:lpstr>Calibri</vt:lpstr>
      <vt:lpstr>Avenir Next Medium</vt:lpstr>
      <vt:lpstr>Nunito Sans SemiBold</vt:lpstr>
      <vt:lpstr>Lato Bold</vt:lpstr>
      <vt:lpstr>Roboto</vt:lpstr>
      <vt:lpstr>Fjalla One</vt:lpstr>
      <vt:lpstr>Didact Gothic</vt:lpstr>
      <vt:lpstr>Nunito Light</vt:lpstr>
      <vt:lpstr>Nunito Sans ExtraBold</vt:lpstr>
      <vt:lpstr>Office Theme</vt:lpstr>
      <vt:lpstr>1_Office Theme</vt:lpstr>
      <vt:lpstr>2_Office Theme</vt:lpstr>
      <vt:lpstr>3_Office Theme</vt:lpstr>
      <vt:lpstr>4_Office Theme</vt:lpstr>
      <vt:lpstr>Hybrid Cloud Storage for Virtualised Environments</vt:lpstr>
      <vt:lpstr>Today’s Speaker</vt:lpstr>
      <vt:lpstr>Agenda</vt:lpstr>
      <vt:lpstr>Control of the enterprise. Agility of the cloud.</vt:lpstr>
      <vt:lpstr>Enterprise DATA MANAGEMENT WITH Cloud ECONOMICS </vt:lpstr>
      <vt:lpstr>PowerPoint Presentation</vt:lpstr>
      <vt:lpstr>Agile, secure data management for hybrid it</vt:lpstr>
      <vt:lpstr>PowerPoint Presentation</vt:lpstr>
      <vt:lpstr>Multi-tenant efficiency – single tenant experience</vt:lpstr>
      <vt:lpstr>Powerful capabilities, capably managed</vt:lpstr>
      <vt:lpstr>Visibility, knowledge and control</vt:lpstr>
      <vt:lpstr>Use Cases</vt:lpstr>
      <vt:lpstr>FC Block, Ethernet block, NAS and object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Veeam zip code backup with zadara -3-2-1-1-0</vt:lpstr>
      <vt:lpstr>Complete end to end backup solution</vt:lpstr>
      <vt:lpstr>Zadara and Veeam for Service Providers</vt:lpstr>
      <vt:lpstr>Why Partner with Zadara ?</vt:lpstr>
      <vt:lpstr>Secure encryption –you own the keys</vt:lpstr>
      <vt:lpstr>24/7 Management. 100% Guaranteed.</vt:lpstr>
      <vt:lpstr>Worldwide datacentre coverage</vt:lpstr>
      <vt:lpstr>Control Your Data. Control Your Costs.</vt:lpstr>
      <vt:lpstr>Upgrade Your Technology. Lower Your Costs.</vt:lpstr>
      <vt:lpstr>Your Enterprise Storage Service Partner</vt:lpstr>
      <vt:lpstr>Why our Partners choose Zadara ?</vt:lpstr>
      <vt:lpstr>Trusted by Leading Companies Worldwide</vt:lpstr>
      <vt:lpstr>K3 Business Technologies</vt:lpstr>
      <vt:lpstr>Softcat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100%-OpEx Ransomware Protection with Zadara + Veeam</dc:title>
  <dc:creator>Gregory Newman</dc:creator>
  <cp:lastModifiedBy>Steve Costigan</cp:lastModifiedBy>
  <cp:revision>217</cp:revision>
  <dcterms:created xsi:type="dcterms:W3CDTF">2019-05-04T04:30:17Z</dcterms:created>
  <dcterms:modified xsi:type="dcterms:W3CDTF">2020-09-04T11:14:34Z</dcterms:modified>
</cp:coreProperties>
</file>